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71" r:id="rId7"/>
    <p:sldId id="297" r:id="rId8"/>
    <p:sldId id="298" r:id="rId9"/>
    <p:sldId id="299" r:id="rId10"/>
    <p:sldId id="300" r:id="rId11"/>
    <p:sldId id="264" r:id="rId12"/>
    <p:sldId id="270" r:id="rId13"/>
    <p:sldId id="301" r:id="rId14"/>
    <p:sldId id="302" r:id="rId15"/>
    <p:sldId id="260" r:id="rId16"/>
    <p:sldId id="303" r:id="rId17"/>
    <p:sldId id="304" r:id="rId18"/>
    <p:sldId id="305" r:id="rId19"/>
    <p:sldId id="306" r:id="rId20"/>
    <p:sldId id="307" r:id="rId21"/>
    <p:sldId id="308" r:id="rId22"/>
    <p:sldId id="273" r:id="rId23"/>
    <p:sldId id="311" r:id="rId24"/>
    <p:sldId id="312" r:id="rId25"/>
    <p:sldId id="313" r:id="rId26"/>
    <p:sldId id="314" r:id="rId27"/>
    <p:sldId id="315" r:id="rId28"/>
    <p:sldId id="309" r:id="rId29"/>
    <p:sldId id="316" r:id="rId30"/>
    <p:sldId id="317" r:id="rId31"/>
    <p:sldId id="318" r:id="rId32"/>
    <p:sldId id="319" r:id="rId33"/>
    <p:sldId id="310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274" r:id="rId42"/>
    <p:sldId id="327" r:id="rId4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5"/>
    </p:embeddedFont>
    <p:embeddedFont>
      <p:font typeface="Comfortaa" panose="020B0604020202020204" charset="0"/>
      <p:regular r:id="rId46"/>
      <p:bold r:id="rId47"/>
    </p:embeddedFont>
    <p:embeddedFont>
      <p:font typeface="Comfortaa Light" panose="020B0604020202020204" charset="0"/>
      <p:regular r:id="rId48"/>
      <p:bold r:id="rId49"/>
    </p:embeddedFont>
    <p:embeddedFont>
      <p:font typeface="Permanent Marker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6B"/>
    <a:srgbClr val="FE9F98"/>
    <a:srgbClr val="52D2C6"/>
    <a:srgbClr val="FD8177"/>
    <a:srgbClr val="FEB8B3"/>
    <a:srgbClr val="66C8BF"/>
    <a:srgbClr val="FD5A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0FB10-4BD0-4BC0-98A8-C52589C73D83}" v="132" dt="2023-03-14T01:58:46.511"/>
    <p1510:client id="{CC3A56C6-22F5-49A7-8CCA-51E3BF239923}" v="3204" dt="2023-03-14T01:56:52.131"/>
    <p1510:client id="{FD58323C-7D74-4F31-93BB-C4A033595593}" v="775" dt="2023-03-13T03:53:03.397"/>
  </p1510:revLst>
</p1510:revInfo>
</file>

<file path=ppt/tableStyles.xml><?xml version="1.0" encoding="utf-8"?>
<a:tblStyleLst xmlns:a="http://schemas.openxmlformats.org/drawingml/2006/main" def="{8B4B13F9-5426-460B-8908-5452DB4B34CD}">
  <a:tblStyle styleId="{8B4B13F9-5426-460B-8908-5452DB4B34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Nhật Nam" userId="efea0253-b9f5-48bf-8cec-368e5b937033" providerId="ADAL" clId="{FD58323C-7D74-4F31-93BB-C4A033595593}"/>
    <pc:docChg chg="undo custSel modSld sldOrd">
      <pc:chgData name="Nguyễn Nhật Nam" userId="efea0253-b9f5-48bf-8cec-368e5b937033" providerId="ADAL" clId="{FD58323C-7D74-4F31-93BB-C4A033595593}" dt="2023-03-13T03:53:03.397" v="863"/>
      <pc:docMkLst>
        <pc:docMk/>
      </pc:docMkLst>
      <pc:sldChg chg="addSp delSp modSp mod modAnim">
        <pc:chgData name="Nguyễn Nhật Nam" userId="efea0253-b9f5-48bf-8cec-368e5b937033" providerId="ADAL" clId="{FD58323C-7D74-4F31-93BB-C4A033595593}" dt="2023-03-13T00:57:48.302" v="325" actId="20577"/>
        <pc:sldMkLst>
          <pc:docMk/>
          <pc:sldMk cId="0" sldId="257"/>
        </pc:sldMkLst>
        <pc:spChg chg="mod">
          <ac:chgData name="Nguyễn Nhật Nam" userId="efea0253-b9f5-48bf-8cec-368e5b937033" providerId="ADAL" clId="{FD58323C-7D74-4F31-93BB-C4A033595593}" dt="2023-03-12T16:14:37.045" v="3" actId="207"/>
          <ac:spMkLst>
            <pc:docMk/>
            <pc:sldMk cId="0" sldId="257"/>
            <ac:spMk id="2" creationId="{FD9C9F3C-E18D-A19C-13E0-0075ECD58DFA}"/>
          </ac:spMkLst>
        </pc:spChg>
        <pc:spChg chg="add mod topLvl">
          <ac:chgData name="Nguyễn Nhật Nam" userId="efea0253-b9f5-48bf-8cec-368e5b937033" providerId="ADAL" clId="{FD58323C-7D74-4F31-93BB-C4A033595593}" dt="2023-03-12T16:49:33.750" v="169" actId="165"/>
          <ac:spMkLst>
            <pc:docMk/>
            <pc:sldMk cId="0" sldId="257"/>
            <ac:spMk id="3" creationId="{27126072-EC94-DBD0-16A9-D565BDBEFA1E}"/>
          </ac:spMkLst>
        </pc:spChg>
        <pc:spChg chg="add mod topLvl">
          <ac:chgData name="Nguyễn Nhật Nam" userId="efea0253-b9f5-48bf-8cec-368e5b937033" providerId="ADAL" clId="{FD58323C-7D74-4F31-93BB-C4A033595593}" dt="2023-03-12T16:49:33.750" v="169" actId="165"/>
          <ac:spMkLst>
            <pc:docMk/>
            <pc:sldMk cId="0" sldId="257"/>
            <ac:spMk id="4" creationId="{DF6D36B3-E89E-B426-FF0D-EA0CF2E17545}"/>
          </ac:spMkLst>
        </pc:spChg>
        <pc:spChg chg="add mod topLvl">
          <ac:chgData name="Nguyễn Nhật Nam" userId="efea0253-b9f5-48bf-8cec-368e5b937033" providerId="ADAL" clId="{FD58323C-7D74-4F31-93BB-C4A033595593}" dt="2023-03-12T16:50:22.911" v="175" actId="165"/>
          <ac:spMkLst>
            <pc:docMk/>
            <pc:sldMk cId="0" sldId="257"/>
            <ac:spMk id="5" creationId="{F45D860C-D975-AD12-1B34-74E94317A3A6}"/>
          </ac:spMkLst>
        </pc:spChg>
        <pc:spChg chg="del mod">
          <ac:chgData name="Nguyễn Nhật Nam" userId="efea0253-b9f5-48bf-8cec-368e5b937033" providerId="ADAL" clId="{FD58323C-7D74-4F31-93BB-C4A033595593}" dt="2023-03-12T16:15:11.801" v="9" actId="478"/>
          <ac:spMkLst>
            <pc:docMk/>
            <pc:sldMk cId="0" sldId="257"/>
            <ac:spMk id="7" creationId="{0222E2F4-4B38-7327-732F-2397E3440467}"/>
          </ac:spMkLst>
        </pc:spChg>
        <pc:spChg chg="add mod topLvl">
          <ac:chgData name="Nguyễn Nhật Nam" userId="efea0253-b9f5-48bf-8cec-368e5b937033" providerId="ADAL" clId="{FD58323C-7D74-4F31-93BB-C4A033595593}" dt="2023-03-13T00:57:48.302" v="325" actId="20577"/>
          <ac:spMkLst>
            <pc:docMk/>
            <pc:sldMk cId="0" sldId="257"/>
            <ac:spMk id="8" creationId="{756313B8-D589-E7C2-A8EC-A8FC420C7CB6}"/>
          </ac:spMkLst>
        </pc:spChg>
        <pc:spChg chg="add mod topLvl">
          <ac:chgData name="Nguyễn Nhật Nam" userId="efea0253-b9f5-48bf-8cec-368e5b937033" providerId="ADAL" clId="{FD58323C-7D74-4F31-93BB-C4A033595593}" dt="2023-03-12T16:50:06.611" v="172" actId="165"/>
          <ac:spMkLst>
            <pc:docMk/>
            <pc:sldMk cId="0" sldId="257"/>
            <ac:spMk id="9" creationId="{1309BA95-9116-864E-7ADA-AD21D1B07C44}"/>
          </ac:spMkLst>
        </pc:spChg>
        <pc:spChg chg="mod topLvl">
          <ac:chgData name="Nguyễn Nhật Nam" userId="efea0253-b9f5-48bf-8cec-368e5b937033" providerId="ADAL" clId="{FD58323C-7D74-4F31-93BB-C4A033595593}" dt="2023-03-12T16:50:06.611" v="172" actId="165"/>
          <ac:spMkLst>
            <pc:docMk/>
            <pc:sldMk cId="0" sldId="257"/>
            <ac:spMk id="11" creationId="{4486E9A7-1678-78FB-74E4-F28A78076516}"/>
          </ac:spMkLst>
        </pc:spChg>
        <pc:grpChg chg="del mod">
          <ac:chgData name="Nguyễn Nhật Nam" userId="efea0253-b9f5-48bf-8cec-368e5b937033" providerId="ADAL" clId="{FD58323C-7D74-4F31-93BB-C4A033595593}" dt="2023-03-12T16:49:33.750" v="169" actId="165"/>
          <ac:grpSpMkLst>
            <pc:docMk/>
            <pc:sldMk cId="0" sldId="257"/>
            <ac:grpSpMk id="10" creationId="{66442895-7437-F783-3454-F2E383F2ADC3}"/>
          </ac:grpSpMkLst>
        </pc:grpChg>
        <pc:grpChg chg="del">
          <ac:chgData name="Nguyễn Nhật Nam" userId="efea0253-b9f5-48bf-8cec-368e5b937033" providerId="ADAL" clId="{FD58323C-7D74-4F31-93BB-C4A033595593}" dt="2023-03-12T16:50:06.611" v="172" actId="165"/>
          <ac:grpSpMkLst>
            <pc:docMk/>
            <pc:sldMk cId="0" sldId="257"/>
            <ac:grpSpMk id="12" creationId="{9823092A-54E8-42F4-5875-786D955EB85A}"/>
          </ac:grpSpMkLst>
        </pc:grpChg>
        <pc:grpChg chg="del">
          <ac:chgData name="Nguyễn Nhật Nam" userId="efea0253-b9f5-48bf-8cec-368e5b937033" providerId="ADAL" clId="{FD58323C-7D74-4F31-93BB-C4A033595593}" dt="2023-03-12T16:50:22.911" v="175" actId="165"/>
          <ac:grpSpMkLst>
            <pc:docMk/>
            <pc:sldMk cId="0" sldId="257"/>
            <ac:grpSpMk id="13" creationId="{73B919B3-008B-DB46-1F1A-71EB7744CEF3}"/>
          </ac:grpSpMkLst>
        </pc:grpChg>
      </pc:sldChg>
      <pc:sldChg chg="modAnim">
        <pc:chgData name="Nguyễn Nhật Nam" userId="efea0253-b9f5-48bf-8cec-368e5b937033" providerId="ADAL" clId="{FD58323C-7D74-4F31-93BB-C4A033595593}" dt="2023-03-12T16:56:52.133" v="211"/>
        <pc:sldMkLst>
          <pc:docMk/>
          <pc:sldMk cId="0" sldId="258"/>
        </pc:sldMkLst>
      </pc:sldChg>
      <pc:sldChg chg="modAnim">
        <pc:chgData name="Nguyễn Nhật Nam" userId="efea0253-b9f5-48bf-8cec-368e5b937033" providerId="ADAL" clId="{FD58323C-7D74-4F31-93BB-C4A033595593}" dt="2023-03-12T17:29:29.023" v="270"/>
        <pc:sldMkLst>
          <pc:docMk/>
          <pc:sldMk cId="0" sldId="259"/>
        </pc:sldMkLst>
      </pc:sldChg>
      <pc:sldChg chg="addSp modSp mod modAnim">
        <pc:chgData name="Nguyễn Nhật Nam" userId="efea0253-b9f5-48bf-8cec-368e5b937033" providerId="ADAL" clId="{FD58323C-7D74-4F31-93BB-C4A033595593}" dt="2023-03-13T03:30:57.052" v="693"/>
        <pc:sldMkLst>
          <pc:docMk/>
          <pc:sldMk cId="0" sldId="260"/>
        </pc:sldMkLst>
        <pc:spChg chg="add mod">
          <ac:chgData name="Nguyễn Nhật Nam" userId="efea0253-b9f5-48bf-8cec-368e5b937033" providerId="ADAL" clId="{FD58323C-7D74-4F31-93BB-C4A033595593}" dt="2023-03-13T03:30:05.550" v="683" actId="571"/>
          <ac:spMkLst>
            <pc:docMk/>
            <pc:sldMk cId="0" sldId="260"/>
            <ac:spMk id="2" creationId="{1294D020-A982-634E-DB88-45297066E023}"/>
          </ac:spMkLst>
        </pc:spChg>
        <pc:spChg chg="add mod">
          <ac:chgData name="Nguyễn Nhật Nam" userId="efea0253-b9f5-48bf-8cec-368e5b937033" providerId="ADAL" clId="{FD58323C-7D74-4F31-93BB-C4A033595593}" dt="2023-03-13T03:30:05.550" v="683" actId="571"/>
          <ac:spMkLst>
            <pc:docMk/>
            <pc:sldMk cId="0" sldId="260"/>
            <ac:spMk id="3" creationId="{3784EC3E-4DCF-CA59-AEE9-894B629DBC0D}"/>
          </ac:spMkLst>
        </pc:spChg>
        <pc:spChg chg="add mod">
          <ac:chgData name="Nguyễn Nhật Nam" userId="efea0253-b9f5-48bf-8cec-368e5b937033" providerId="ADAL" clId="{FD58323C-7D74-4F31-93BB-C4A033595593}" dt="2023-03-13T03:30:15.975" v="686" actId="571"/>
          <ac:spMkLst>
            <pc:docMk/>
            <pc:sldMk cId="0" sldId="260"/>
            <ac:spMk id="4" creationId="{A2B07F38-2266-556E-D5BE-A379A91649A3}"/>
          </ac:spMkLst>
        </pc:spChg>
        <pc:spChg chg="add mod">
          <ac:chgData name="Nguyễn Nhật Nam" userId="efea0253-b9f5-48bf-8cec-368e5b937033" providerId="ADAL" clId="{FD58323C-7D74-4F31-93BB-C4A033595593}" dt="2023-03-13T03:30:15.975" v="686" actId="571"/>
          <ac:spMkLst>
            <pc:docMk/>
            <pc:sldMk cId="0" sldId="260"/>
            <ac:spMk id="5" creationId="{EAF63D1D-FDA4-9F78-4A58-9A88D941AA03}"/>
          </ac:spMkLst>
        </pc:spChg>
        <pc:spChg chg="mod">
          <ac:chgData name="Nguyễn Nhật Nam" userId="efea0253-b9f5-48bf-8cec-368e5b937033" providerId="ADAL" clId="{FD58323C-7D74-4F31-93BB-C4A033595593}" dt="2023-03-13T03:30:54.549" v="692" actId="1076"/>
          <ac:spMkLst>
            <pc:docMk/>
            <pc:sldMk cId="0" sldId="260"/>
            <ac:spMk id="709" creationId="{00000000-0000-0000-0000-000000000000}"/>
          </ac:spMkLst>
        </pc:spChg>
      </pc:sldChg>
      <pc:sldChg chg="addSp modSp mod ord modAnim">
        <pc:chgData name="Nguyễn Nhật Nam" userId="efea0253-b9f5-48bf-8cec-368e5b937033" providerId="ADAL" clId="{FD58323C-7D74-4F31-93BB-C4A033595593}" dt="2023-03-12T17:08:51.390" v="225"/>
        <pc:sldMkLst>
          <pc:docMk/>
          <pc:sldMk cId="0" sldId="261"/>
        </pc:sldMkLst>
        <pc:spChg chg="add mod">
          <ac:chgData name="Nguyễn Nhật Nam" userId="efea0253-b9f5-48bf-8cec-368e5b937033" providerId="ADAL" clId="{FD58323C-7D74-4F31-93BB-C4A033595593}" dt="2023-03-12T17:01:04.012" v="220" actId="1076"/>
          <ac:spMkLst>
            <pc:docMk/>
            <pc:sldMk cId="0" sldId="261"/>
            <ac:spMk id="2" creationId="{8A3AA912-C179-813D-7372-D276A667204C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5" creationId="{ED6F4BEA-CC1F-2CDB-EFAD-060944A0B6AC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6" creationId="{7B8228DE-5A3E-02C5-2B1C-B484AC26EF7A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8" creationId="{055382E0-5D79-ECB4-4878-88A1B93389A6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9" creationId="{122BD364-A480-0A0C-63F6-F0B31E5E3043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11" creationId="{1564CEF2-E1B3-2CA7-D53F-E8348446F30C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12" creationId="{13031A6A-D1FD-AA63-A16B-C70BCF714692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13" creationId="{B6022861-8B86-A6FA-0577-05DF5FB0DDF5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14" creationId="{6BBD4F78-93B0-4C85-C9B0-E90C7937B775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15" creationId="{102E684B-CD7E-B691-7D8D-4141A300B118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16" creationId="{BD849A7E-3C1D-ABAF-BFF5-29BF33EA2D62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17" creationId="{59C511D3-BC9D-4309-AB24-14D34AA79AE4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18" creationId="{FCE3D921-3E3A-3D14-7DDD-059C345D5340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19" creationId="{FCDED5CB-6E2C-5289-AD4A-27382F50A591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20" creationId="{2895AF26-A1B1-32B4-697B-FC3FA1A8BCA1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21" creationId="{88CEB5A8-05B3-058E-77F5-8CB1C8EFEBA7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22" creationId="{A3602482-52F3-85E1-1F1D-DBDD83E64687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23" creationId="{51932A34-9536-1994-09AA-0F06F6C33BBA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24" creationId="{C262469F-A72C-5CDF-2A4A-80BF15B099B1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25" creationId="{531DE0FC-915B-8208-2B49-F8A3A2D4694D}"/>
          </ac:spMkLst>
        </pc:spChg>
        <pc:spChg chg="mod">
          <ac:chgData name="Nguyễn Nhật Nam" userId="efea0253-b9f5-48bf-8cec-368e5b937033" providerId="ADAL" clId="{FD58323C-7D74-4F31-93BB-C4A033595593}" dt="2023-03-12T17:00:55.757" v="219"/>
          <ac:spMkLst>
            <pc:docMk/>
            <pc:sldMk cId="0" sldId="261"/>
            <ac:spMk id="26" creationId="{8B444059-0901-B3C9-88B7-1AE46C26B930}"/>
          </ac:spMkLst>
        </pc:spChg>
        <pc:spChg chg="add mod">
          <ac:chgData name="Nguyễn Nhật Nam" userId="efea0253-b9f5-48bf-8cec-368e5b937033" providerId="ADAL" clId="{FD58323C-7D74-4F31-93BB-C4A033595593}" dt="2023-03-12T17:01:16.056" v="222" actId="1076"/>
          <ac:spMkLst>
            <pc:docMk/>
            <pc:sldMk cId="0" sldId="261"/>
            <ac:spMk id="27" creationId="{43CCEB44-1698-94A5-32C8-CF3E09E43790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29" creationId="{07B01AB7-B065-5C49-5674-03393F6B04C3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30" creationId="{7A7EAF21-7DCF-C01E-9348-B2F81BF9E3E4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34" creationId="{DB5DD57F-310D-CB5A-4305-9DAF05C1D531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35" creationId="{DE156973-71EC-E24D-92D0-DA69415760C5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36" creationId="{C426485D-020D-B34C-67C5-1244C20651BC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37" creationId="{58A956C2-B96B-8862-80A9-009AAE656EB6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38" creationId="{10F5029B-3393-A236-AC65-6D0FF53C6A67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39" creationId="{635FCF90-BFBD-D70E-3B99-C1C3C809CE44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40" creationId="{ECA3238A-8660-1704-E5E2-762DA3FA0588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42" creationId="{CB22A84A-78BC-FEF3-F605-510F03A960E9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43" creationId="{69B6582A-EDF7-9551-245F-A8AED38843E6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44" creationId="{81620663-57B8-5925-A42E-1F420F9DCDFC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45" creationId="{7DB79585-DA62-9BB0-C3CE-FBAFBDCC3219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46" creationId="{1F03CF16-89DE-1212-D876-D2E65719BA46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47" creationId="{7D5767B4-1A58-2A07-AE36-22F284CDB340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48" creationId="{C2B55982-223A-ACFF-9022-09DFA05B9B26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49" creationId="{14B74A62-DDAB-3957-98E9-C07A3258B18B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50" creationId="{9001B5E4-6BE5-9A9C-BA64-A83219679297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51" creationId="{966FBBDB-4C80-9E13-40C2-07803D53AF09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52" creationId="{1D108621-64D8-02C1-8704-3094A6A5379F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53" creationId="{31F5B103-A522-FB20-E1B5-EC32D25C7B72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54" creationId="{C67C11E0-30C2-9DB5-3F00-DF614366B42B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55" creationId="{4A3510DA-3AC1-5937-78C2-97449F0ED3FA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56" creationId="{88977433-6DB4-7CDB-41F5-139D52CF2DCA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57" creationId="{CBD17823-4526-7D05-F006-F14FDB47E734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58" creationId="{4D0B8326-C43A-8495-81FD-E62739E2E457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59" creationId="{CA83061F-FA70-66C9-CF8E-B48DAA47DA50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60" creationId="{26B1C5E1-A109-E250-95C8-48458139733F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61" creationId="{62CF7CD4-FBE0-85CC-B27B-889FB4E541C2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62" creationId="{3A1AA96E-0207-7C6D-754D-3F242DE3CA40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63" creationId="{8D93A059-76DC-12DF-E874-07679839C501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704" creationId="{5F0319E7-0966-5F0F-1B4E-861E8353FF05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705" creationId="{BBA5F1EC-4BE7-E5B3-9DB0-03B121D50578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706" creationId="{82C2DEF1-1F7A-2EE8-DE3E-938A1BF03A12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707" creationId="{4C675D75-1435-1402-7CA0-E98A14AAC9FC}"/>
          </ac:spMkLst>
        </pc:spChg>
        <pc:spChg chg="mod">
          <ac:chgData name="Nguyễn Nhật Nam" userId="efea0253-b9f5-48bf-8cec-368e5b937033" providerId="ADAL" clId="{FD58323C-7D74-4F31-93BB-C4A033595593}" dt="2023-03-12T17:01:13.217" v="221"/>
          <ac:spMkLst>
            <pc:docMk/>
            <pc:sldMk cId="0" sldId="261"/>
            <ac:spMk id="708" creationId="{656CBD3B-8CD8-5D4F-A6FC-427B1DFA0283}"/>
          </ac:spMkLst>
        </pc:spChg>
        <pc:grpChg chg="add mod">
          <ac:chgData name="Nguyễn Nhật Nam" userId="efea0253-b9f5-48bf-8cec-368e5b937033" providerId="ADAL" clId="{FD58323C-7D74-4F31-93BB-C4A033595593}" dt="2023-03-12T17:01:04.012" v="220" actId="1076"/>
          <ac:grpSpMkLst>
            <pc:docMk/>
            <pc:sldMk cId="0" sldId="261"/>
            <ac:grpSpMk id="3" creationId="{921F38CE-0F42-FBFA-4B53-B2B46AC6DD5C}"/>
          </ac:grpSpMkLst>
        </pc:grpChg>
        <pc:grpChg chg="add mod">
          <ac:chgData name="Nguyễn Nhật Nam" userId="efea0253-b9f5-48bf-8cec-368e5b937033" providerId="ADAL" clId="{FD58323C-7D74-4F31-93BB-C4A033595593}" dt="2023-03-12T17:01:04.012" v="220" actId="1076"/>
          <ac:grpSpMkLst>
            <pc:docMk/>
            <pc:sldMk cId="0" sldId="261"/>
            <ac:grpSpMk id="7" creationId="{64AD99D4-6F58-6ABE-6150-B6B16325E531}"/>
          </ac:grpSpMkLst>
        </pc:grpChg>
        <pc:grpChg chg="mod">
          <ac:chgData name="Nguyễn Nhật Nam" userId="efea0253-b9f5-48bf-8cec-368e5b937033" providerId="ADAL" clId="{FD58323C-7D74-4F31-93BB-C4A033595593}" dt="2023-03-12T17:00:55.757" v="219"/>
          <ac:grpSpMkLst>
            <pc:docMk/>
            <pc:sldMk cId="0" sldId="261"/>
            <ac:grpSpMk id="10" creationId="{0AAB0A92-2898-5D23-F7DA-5B28C610BA5A}"/>
          </ac:grpSpMkLst>
        </pc:grpChg>
        <pc:grpChg chg="add mod">
          <ac:chgData name="Nguyễn Nhật Nam" userId="efea0253-b9f5-48bf-8cec-368e5b937033" providerId="ADAL" clId="{FD58323C-7D74-4F31-93BB-C4A033595593}" dt="2023-03-12T17:01:16.056" v="222" actId="1076"/>
          <ac:grpSpMkLst>
            <pc:docMk/>
            <pc:sldMk cId="0" sldId="261"/>
            <ac:grpSpMk id="28" creationId="{5C8A9C2C-AEF1-B83E-AC8D-10606FF85148}"/>
          </ac:grpSpMkLst>
        </pc:grpChg>
        <pc:grpChg chg="add mod">
          <ac:chgData name="Nguyễn Nhật Nam" userId="efea0253-b9f5-48bf-8cec-368e5b937033" providerId="ADAL" clId="{FD58323C-7D74-4F31-93BB-C4A033595593}" dt="2023-03-12T17:01:16.056" v="222" actId="1076"/>
          <ac:grpSpMkLst>
            <pc:docMk/>
            <pc:sldMk cId="0" sldId="261"/>
            <ac:grpSpMk id="31" creationId="{0F3DC265-951F-A9E2-5E2C-62D6BBE87538}"/>
          </ac:grpSpMkLst>
        </pc:grpChg>
        <pc:grpChg chg="mod">
          <ac:chgData name="Nguyễn Nhật Nam" userId="efea0253-b9f5-48bf-8cec-368e5b937033" providerId="ADAL" clId="{FD58323C-7D74-4F31-93BB-C4A033595593}" dt="2023-03-12T17:01:13.217" v="221"/>
          <ac:grpSpMkLst>
            <pc:docMk/>
            <pc:sldMk cId="0" sldId="261"/>
            <ac:grpSpMk id="32" creationId="{C1F64C11-C421-3A75-A332-77D2F2D81939}"/>
          </ac:grpSpMkLst>
        </pc:grpChg>
        <pc:grpChg chg="mod">
          <ac:chgData name="Nguyễn Nhật Nam" userId="efea0253-b9f5-48bf-8cec-368e5b937033" providerId="ADAL" clId="{FD58323C-7D74-4F31-93BB-C4A033595593}" dt="2023-03-12T17:01:13.217" v="221"/>
          <ac:grpSpMkLst>
            <pc:docMk/>
            <pc:sldMk cId="0" sldId="261"/>
            <ac:grpSpMk id="33" creationId="{6D920596-851D-6543-0010-8294113B97AD}"/>
          </ac:grpSpMkLst>
        </pc:grpChg>
        <pc:grpChg chg="add mod">
          <ac:chgData name="Nguyễn Nhật Nam" userId="efea0253-b9f5-48bf-8cec-368e5b937033" providerId="ADAL" clId="{FD58323C-7D74-4F31-93BB-C4A033595593}" dt="2023-03-12T17:01:16.056" v="222" actId="1076"/>
          <ac:grpSpMkLst>
            <pc:docMk/>
            <pc:sldMk cId="0" sldId="261"/>
            <ac:grpSpMk id="41" creationId="{C8017BDA-67E8-5075-3AD2-D4941C664053}"/>
          </ac:grpSpMkLst>
        </pc:grpChg>
      </pc:sldChg>
      <pc:sldChg chg="modAnim">
        <pc:chgData name="Nguyễn Nhật Nam" userId="efea0253-b9f5-48bf-8cec-368e5b937033" providerId="ADAL" clId="{FD58323C-7D74-4F31-93BB-C4A033595593}" dt="2023-03-13T03:27:15.239" v="672"/>
        <pc:sldMkLst>
          <pc:docMk/>
          <pc:sldMk cId="0" sldId="264"/>
        </pc:sldMkLst>
      </pc:sldChg>
      <pc:sldChg chg="delSp modSp mod modAnim">
        <pc:chgData name="Nguyễn Nhật Nam" userId="efea0253-b9f5-48bf-8cec-368e5b937033" providerId="ADAL" clId="{FD58323C-7D74-4F31-93BB-C4A033595593}" dt="2023-03-13T03:29:29.154" v="675" actId="1076"/>
        <pc:sldMkLst>
          <pc:docMk/>
          <pc:sldMk cId="0" sldId="270"/>
        </pc:sldMkLst>
        <pc:picChg chg="mod">
          <ac:chgData name="Nguyễn Nhật Nam" userId="efea0253-b9f5-48bf-8cec-368e5b937033" providerId="ADAL" clId="{FD58323C-7D74-4F31-93BB-C4A033595593}" dt="2023-03-13T03:29:29.154" v="675" actId="1076"/>
          <ac:picMkLst>
            <pc:docMk/>
            <pc:sldMk cId="0" sldId="270"/>
            <ac:picMk id="1026" creationId="{2DD36B4A-B0F9-A35D-04FE-55522E8592FB}"/>
          </ac:picMkLst>
        </pc:picChg>
        <pc:picChg chg="del">
          <ac:chgData name="Nguyễn Nhật Nam" userId="efea0253-b9f5-48bf-8cec-368e5b937033" providerId="ADAL" clId="{FD58323C-7D74-4F31-93BB-C4A033595593}" dt="2023-03-13T03:29:26.920" v="674" actId="478"/>
          <ac:picMkLst>
            <pc:docMk/>
            <pc:sldMk cId="0" sldId="270"/>
            <ac:picMk id="1120" creationId="{00000000-0000-0000-0000-000000000000}"/>
          </ac:picMkLst>
        </pc:picChg>
      </pc:sldChg>
      <pc:sldChg chg="addSp delSp modSp mod modTransition modAnim">
        <pc:chgData name="Nguyễn Nhật Nam" userId="efea0253-b9f5-48bf-8cec-368e5b937033" providerId="ADAL" clId="{FD58323C-7D74-4F31-93BB-C4A033595593}" dt="2023-03-12T17:01:19.258" v="223"/>
        <pc:sldMkLst>
          <pc:docMk/>
          <pc:sldMk cId="0" sldId="271"/>
        </pc:sldMkLst>
        <pc:spChg chg="mod">
          <ac:chgData name="Nguyễn Nhật Nam" userId="efea0253-b9f5-48bf-8cec-368e5b937033" providerId="ADAL" clId="{FD58323C-7D74-4F31-93BB-C4A033595593}" dt="2023-03-12T16:46:09.028" v="150" actId="3062"/>
          <ac:spMkLst>
            <pc:docMk/>
            <pc:sldMk cId="0" sldId="271"/>
            <ac:spMk id="3" creationId="{413E12AF-A904-E347-84DA-478C71348DD3}"/>
          </ac:spMkLst>
        </pc:spChg>
        <pc:spChg chg="mod">
          <ac:chgData name="Nguyễn Nhật Nam" userId="efea0253-b9f5-48bf-8cec-368e5b937033" providerId="ADAL" clId="{FD58323C-7D74-4F31-93BB-C4A033595593}" dt="2023-03-12T16:46:09.028" v="150" actId="3062"/>
          <ac:spMkLst>
            <pc:docMk/>
            <pc:sldMk cId="0" sldId="271"/>
            <ac:spMk id="4" creationId="{97968290-D5AA-74EC-D9E1-872C976D2EAE}"/>
          </ac:spMkLst>
        </pc:spChg>
        <pc:spChg chg="mod">
          <ac:chgData name="Nguyễn Nhật Nam" userId="efea0253-b9f5-48bf-8cec-368e5b937033" providerId="ADAL" clId="{FD58323C-7D74-4F31-93BB-C4A033595593}" dt="2023-03-12T16:46:09.028" v="150" actId="3062"/>
          <ac:spMkLst>
            <pc:docMk/>
            <pc:sldMk cId="0" sldId="271"/>
            <ac:spMk id="5" creationId="{76E54C7E-66AF-AB01-A4FC-543C8427B4C0}"/>
          </ac:spMkLst>
        </pc:spChg>
        <pc:spChg chg="mod">
          <ac:chgData name="Nguyễn Nhật Nam" userId="efea0253-b9f5-48bf-8cec-368e5b937033" providerId="ADAL" clId="{FD58323C-7D74-4F31-93BB-C4A033595593}" dt="2023-03-12T16:46:09.028" v="150" actId="3062"/>
          <ac:spMkLst>
            <pc:docMk/>
            <pc:sldMk cId="0" sldId="271"/>
            <ac:spMk id="6" creationId="{CCA8A43C-AAD2-62D2-66FC-0FF0D914B385}"/>
          </ac:spMkLst>
        </pc:spChg>
        <pc:spChg chg="mod">
          <ac:chgData name="Nguyễn Nhật Nam" userId="efea0253-b9f5-48bf-8cec-368e5b937033" providerId="ADAL" clId="{FD58323C-7D74-4F31-93BB-C4A033595593}" dt="2023-03-12T16:46:09.028" v="150" actId="3062"/>
          <ac:spMkLst>
            <pc:docMk/>
            <pc:sldMk cId="0" sldId="271"/>
            <ac:spMk id="7" creationId="{DECABD49-C197-DF68-2003-5894E52651FD}"/>
          </ac:spMkLst>
        </pc:spChg>
        <pc:spChg chg="mod">
          <ac:chgData name="Nguyễn Nhật Nam" userId="efea0253-b9f5-48bf-8cec-368e5b937033" providerId="ADAL" clId="{FD58323C-7D74-4F31-93BB-C4A033595593}" dt="2023-03-12T16:46:09.028" v="150" actId="3062"/>
          <ac:spMkLst>
            <pc:docMk/>
            <pc:sldMk cId="0" sldId="271"/>
            <ac:spMk id="8" creationId="{2793A9F9-52F9-460C-55EE-A44C7282CB43}"/>
          </ac:spMkLst>
        </pc:spChg>
        <pc:spChg chg="mod">
          <ac:chgData name="Nguyễn Nhật Nam" userId="efea0253-b9f5-48bf-8cec-368e5b937033" providerId="ADAL" clId="{FD58323C-7D74-4F31-93BB-C4A033595593}" dt="2023-03-12T16:46:09.028" v="150" actId="3062"/>
          <ac:spMkLst>
            <pc:docMk/>
            <pc:sldMk cId="0" sldId="271"/>
            <ac:spMk id="9" creationId="{6170CA84-1777-8218-EBE7-6D02D29A6CD7}"/>
          </ac:spMkLst>
        </pc:spChg>
        <pc:spChg chg="mod">
          <ac:chgData name="Nguyễn Nhật Nam" userId="efea0253-b9f5-48bf-8cec-368e5b937033" providerId="ADAL" clId="{FD58323C-7D74-4F31-93BB-C4A033595593}" dt="2023-03-12T16:46:09.028" v="150" actId="3062"/>
          <ac:spMkLst>
            <pc:docMk/>
            <pc:sldMk cId="0" sldId="271"/>
            <ac:spMk id="10" creationId="{AA1F6551-75A7-0E75-1B80-F9C2CA1EB859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12" creationId="{44B30499-1CC7-3DAA-61D7-5D25CD340D94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13" creationId="{2D5EED76-DAFF-ED76-AB6F-A0C2636FA3F1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14" creationId="{BD0F4125-B7D1-936E-8D6E-137024492194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15" creationId="{3938574E-50D7-072D-A2B1-93FA73E68BE9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16" creationId="{73A4495B-5122-5AFD-0E67-977168FA8BAC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17" creationId="{DE45D4E1-A006-031E-6D7F-DEB3CFEA4FEF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18" creationId="{42AEA8D7-1883-585A-0061-3CDBC26F6BD9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19" creationId="{40533942-CF05-4279-D571-0525E1864B56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20" creationId="{ABD7D0CB-1A78-D6EC-B45E-83BA6310D77D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21" creationId="{65B1D446-4BAF-66BD-8D5D-48F08A72852C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22" creationId="{B5B6AAAF-7387-A36D-F1CC-A541AC0B356D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23" creationId="{C709D873-3198-DF1C-0EEE-86C8CD64D2AD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24" creationId="{C02BD98A-949C-A800-CF1F-70E63EE24AFC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25" creationId="{748E23D1-F4B8-FBBA-6DB5-4275660DDE07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26" creationId="{279A9CEC-E083-2158-F10A-CE182B9D3B52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27" creationId="{EF338DB0-13C7-EBA8-D17D-4DA8D31328DA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28" creationId="{632133EE-4B70-E01E-89DD-77C0467DBBD5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29" creationId="{9C9AF7E2-A9D5-8DAE-AF89-3AE9AB3538DE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30" creationId="{4812F66C-9EF6-CE76-E08A-E5172E7384ED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31" creationId="{AA73DC9F-0617-59E3-4A68-E65144A02E07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32" creationId="{2D209A7B-9122-9ABC-2255-E15BB1EF5B94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33" creationId="{71AACAAA-45DF-8766-CC7B-44842F5D0CD3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34" creationId="{F1FEDD52-43F3-1B9E-B933-E69FDCD9AFC7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35" creationId="{B4F460BC-651C-521B-8E06-1EFF79B69BC3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36" creationId="{730303AA-7D5A-CADC-72EE-EFC55F4C91BE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37" creationId="{C897783C-70B4-99EB-F4C5-6B2D40F1D2BE}"/>
          </ac:spMkLst>
        </pc:spChg>
        <pc:spChg chg="mod">
          <ac:chgData name="Nguyễn Nhật Nam" userId="efea0253-b9f5-48bf-8cec-368e5b937033" providerId="ADAL" clId="{FD58323C-7D74-4F31-93BB-C4A033595593}" dt="2023-03-12T16:46:42.590" v="151"/>
          <ac:spMkLst>
            <pc:docMk/>
            <pc:sldMk cId="0" sldId="271"/>
            <ac:spMk id="38" creationId="{476124E3-4F81-9974-1C9E-E0C3814A51DD}"/>
          </ac:spMkLst>
        </pc:spChg>
        <pc:spChg chg="add del mod">
          <ac:chgData name="Nguyễn Nhật Nam" userId="efea0253-b9f5-48bf-8cec-368e5b937033" providerId="ADAL" clId="{FD58323C-7D74-4F31-93BB-C4A033595593}" dt="2023-03-12T16:47:12.783" v="160" actId="478"/>
          <ac:spMkLst>
            <pc:docMk/>
            <pc:sldMk cId="0" sldId="271"/>
            <ac:spMk id="39" creationId="{1A72607C-CA65-B115-03A6-D75F99D20266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41" creationId="{5007103C-0901-4D18-A770-A7C163E6CE07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42" creationId="{E22CBC2D-5FF5-60C0-DA71-290D8F57FF9E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43" creationId="{F0999F6F-8EA6-26BA-6606-2293D33B7DE8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44" creationId="{30F1CDE9-58DF-641B-533F-2AF1C5E6FD09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45" creationId="{3DF75465-FEF7-B930-EB1C-9E24A2CD7EBD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46" creationId="{77605E00-2809-4D9A-26A6-0C4032AF3D10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48" creationId="{1374EF9D-93FF-BEE2-42CE-36B642E70743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49" creationId="{500DBA1E-95D5-8D35-083E-DB56C3218BF1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50" creationId="{C634A949-AABF-9346-BBC3-A4044A63D897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51" creationId="{F9C39B9C-49B4-5553-73DF-137749ACEFFE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52" creationId="{15DCF6AE-9134-7CD5-732B-C3E4F40C9B34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53" creationId="{7B1EFF47-5EDB-96D6-8690-5EA4BC3901F6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54" creationId="{4F2D10B1-CCE1-61E5-8103-D0C2A6744B8A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55" creationId="{11346FEF-DC6B-1A23-C122-0EFACD1E111C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56" creationId="{0BB1397C-2A65-FA58-4661-A582F428854B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57" creationId="{BE89DD79-E4C5-B778-5956-71A3E8BC44DD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58" creationId="{65B534ED-5195-78FE-BF48-2BFA03CC9740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59" creationId="{F71C6C53-16D4-E29D-DDA0-0A0DB9BF04A1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60" creationId="{E9DC5BFB-93D5-C51D-2B00-E890E530B997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61" creationId="{68D5B212-7BF5-5127-0FA6-16AAF4AB7BEF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62" creationId="{2744406A-2AB0-642E-332C-65B8FAE5114E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63" creationId="{BD44A004-D80A-69E4-043D-11779A20AB95}"/>
          </ac:spMkLst>
        </pc:spChg>
        <pc:spChg chg="mod">
          <ac:chgData name="Nguyễn Nhật Nam" userId="efea0253-b9f5-48bf-8cec-368e5b937033" providerId="ADAL" clId="{FD58323C-7D74-4F31-93BB-C4A033595593}" dt="2023-03-12T16:47:56.771" v="162"/>
          <ac:spMkLst>
            <pc:docMk/>
            <pc:sldMk cId="0" sldId="271"/>
            <ac:spMk id="1088" creationId="{0502C43B-94F7-69F3-9E53-8B714A8F595F}"/>
          </ac:spMkLst>
        </pc:spChg>
        <pc:spChg chg="mod">
          <ac:chgData name="Nguyễn Nhật Nam" userId="efea0253-b9f5-48bf-8cec-368e5b937033" providerId="ADAL" clId="{FD58323C-7D74-4F31-93BB-C4A033595593}" dt="2023-03-12T16:47:04.635" v="157" actId="571"/>
          <ac:spMkLst>
            <pc:docMk/>
            <pc:sldMk cId="0" sldId="271"/>
            <ac:spMk id="1161" creationId="{00000000-0000-0000-0000-000000000000}"/>
          </ac:spMkLst>
        </pc:spChg>
        <pc:spChg chg="mod">
          <ac:chgData name="Nguyễn Nhật Nam" userId="efea0253-b9f5-48bf-8cec-368e5b937033" providerId="ADAL" clId="{FD58323C-7D74-4F31-93BB-C4A033595593}" dt="2023-03-12T16:47:04.635" v="157" actId="571"/>
          <ac:spMkLst>
            <pc:docMk/>
            <pc:sldMk cId="0" sldId="271"/>
            <ac:spMk id="1162" creationId="{00000000-0000-0000-0000-000000000000}"/>
          </ac:spMkLst>
        </pc:spChg>
        <pc:spChg chg="del mod">
          <ac:chgData name="Nguyễn Nhật Nam" userId="efea0253-b9f5-48bf-8cec-368e5b937033" providerId="ADAL" clId="{FD58323C-7D74-4F31-93BB-C4A033595593}" dt="2023-03-12T16:47:14.318" v="161" actId="478"/>
          <ac:spMkLst>
            <pc:docMk/>
            <pc:sldMk cId="0" sldId="271"/>
            <ac:spMk id="1164" creationId="{00000000-0000-0000-0000-000000000000}"/>
          </ac:spMkLst>
        </pc:spChg>
        <pc:spChg chg="mod">
          <ac:chgData name="Nguyễn Nhật Nam" userId="efea0253-b9f5-48bf-8cec-368e5b937033" providerId="ADAL" clId="{FD58323C-7D74-4F31-93BB-C4A033595593}" dt="2023-03-12T16:47:04.635" v="157" actId="571"/>
          <ac:spMkLst>
            <pc:docMk/>
            <pc:sldMk cId="0" sldId="271"/>
            <ac:spMk id="1165" creationId="{00000000-0000-0000-0000-000000000000}"/>
          </ac:spMkLst>
        </pc:spChg>
        <pc:spChg chg="mod">
          <ac:chgData name="Nguyễn Nhật Nam" userId="efea0253-b9f5-48bf-8cec-368e5b937033" providerId="ADAL" clId="{FD58323C-7D74-4F31-93BB-C4A033595593}" dt="2023-03-12T16:47:04.635" v="157" actId="571"/>
          <ac:spMkLst>
            <pc:docMk/>
            <pc:sldMk cId="0" sldId="271"/>
            <ac:spMk id="1166" creationId="{00000000-0000-0000-0000-000000000000}"/>
          </ac:spMkLst>
        </pc:spChg>
        <pc:spChg chg="mod">
          <ac:chgData name="Nguyễn Nhật Nam" userId="efea0253-b9f5-48bf-8cec-368e5b937033" providerId="ADAL" clId="{FD58323C-7D74-4F31-93BB-C4A033595593}" dt="2023-03-12T16:47:04.635" v="157" actId="571"/>
          <ac:spMkLst>
            <pc:docMk/>
            <pc:sldMk cId="0" sldId="271"/>
            <ac:spMk id="1167" creationId="{00000000-0000-0000-0000-000000000000}"/>
          </ac:spMkLst>
        </pc:spChg>
        <pc:spChg chg="mod">
          <ac:chgData name="Nguyễn Nhật Nam" userId="efea0253-b9f5-48bf-8cec-368e5b937033" providerId="ADAL" clId="{FD58323C-7D74-4F31-93BB-C4A033595593}" dt="2023-03-12T16:47:04.635" v="157" actId="571"/>
          <ac:spMkLst>
            <pc:docMk/>
            <pc:sldMk cId="0" sldId="271"/>
            <ac:spMk id="1168" creationId="{00000000-0000-0000-0000-000000000000}"/>
          </ac:spMkLst>
        </pc:spChg>
        <pc:spChg chg="mod">
          <ac:chgData name="Nguyễn Nhật Nam" userId="efea0253-b9f5-48bf-8cec-368e5b937033" providerId="ADAL" clId="{FD58323C-7D74-4F31-93BB-C4A033595593}" dt="2023-03-12T16:47:04.635" v="157" actId="571"/>
          <ac:spMkLst>
            <pc:docMk/>
            <pc:sldMk cId="0" sldId="271"/>
            <ac:spMk id="1169" creationId="{00000000-0000-0000-0000-000000000000}"/>
          </ac:spMkLst>
        </pc:spChg>
        <pc:grpChg chg="add mod">
          <ac:chgData name="Nguyễn Nhật Nam" userId="efea0253-b9f5-48bf-8cec-368e5b937033" providerId="ADAL" clId="{FD58323C-7D74-4F31-93BB-C4A033595593}" dt="2023-03-12T16:46:03.581" v="149" actId="1076"/>
          <ac:grpSpMkLst>
            <pc:docMk/>
            <pc:sldMk cId="0" sldId="271"/>
            <ac:grpSpMk id="2" creationId="{2E446C26-80A4-38F0-AD15-0D4A051EBCF5}"/>
          </ac:grpSpMkLst>
        </pc:grpChg>
        <pc:grpChg chg="add mod">
          <ac:chgData name="Nguyễn Nhật Nam" userId="efea0253-b9f5-48bf-8cec-368e5b937033" providerId="ADAL" clId="{FD58323C-7D74-4F31-93BB-C4A033595593}" dt="2023-03-12T16:47:00.533" v="156" actId="1076"/>
          <ac:grpSpMkLst>
            <pc:docMk/>
            <pc:sldMk cId="0" sldId="271"/>
            <ac:grpSpMk id="11" creationId="{AB953450-7D34-0935-A433-540523B5920F}"/>
          </ac:grpSpMkLst>
        </pc:grpChg>
        <pc:grpChg chg="add mod">
          <ac:chgData name="Nguyễn Nhật Nam" userId="efea0253-b9f5-48bf-8cec-368e5b937033" providerId="ADAL" clId="{FD58323C-7D74-4F31-93BB-C4A033595593}" dt="2023-03-12T16:47:58.198" v="163" actId="1076"/>
          <ac:grpSpMkLst>
            <pc:docMk/>
            <pc:sldMk cId="0" sldId="271"/>
            <ac:grpSpMk id="40" creationId="{51181E15-7A33-0A92-BAF8-999B24BAF180}"/>
          </ac:grpSpMkLst>
        </pc:grpChg>
        <pc:grpChg chg="mod">
          <ac:chgData name="Nguyễn Nhật Nam" userId="efea0253-b9f5-48bf-8cec-368e5b937033" providerId="ADAL" clId="{FD58323C-7D74-4F31-93BB-C4A033595593}" dt="2023-03-12T16:47:10.122" v="159" actId="1076"/>
          <ac:grpSpMkLst>
            <pc:docMk/>
            <pc:sldMk cId="0" sldId="271"/>
            <ac:grpSpMk id="1159" creationId="{00000000-0000-0000-0000-000000000000}"/>
          </ac:grpSpMkLst>
        </pc:grpChg>
        <pc:grpChg chg="mod">
          <ac:chgData name="Nguyễn Nhật Nam" userId="efea0253-b9f5-48bf-8cec-368e5b937033" providerId="ADAL" clId="{FD58323C-7D74-4F31-93BB-C4A033595593}" dt="2023-03-12T16:47:04.635" v="157" actId="571"/>
          <ac:grpSpMkLst>
            <pc:docMk/>
            <pc:sldMk cId="0" sldId="271"/>
            <ac:grpSpMk id="1160" creationId="{00000000-0000-0000-0000-000000000000}"/>
          </ac:grpSpMkLst>
        </pc:grpChg>
        <pc:grpChg chg="mod">
          <ac:chgData name="Nguyễn Nhật Nam" userId="efea0253-b9f5-48bf-8cec-368e5b937033" providerId="ADAL" clId="{FD58323C-7D74-4F31-93BB-C4A033595593}" dt="2023-03-12T16:47:04.635" v="157" actId="571"/>
          <ac:grpSpMkLst>
            <pc:docMk/>
            <pc:sldMk cId="0" sldId="271"/>
            <ac:grpSpMk id="1163" creationId="{00000000-0000-0000-0000-000000000000}"/>
          </ac:grpSpMkLst>
        </pc:grpChg>
      </pc:sldChg>
      <pc:sldChg chg="modSp mod">
        <pc:chgData name="Nguyễn Nhật Nam" userId="efea0253-b9f5-48bf-8cec-368e5b937033" providerId="ADAL" clId="{FD58323C-7D74-4F31-93BB-C4A033595593}" dt="2023-03-12T16:40:38.376" v="143" actId="14100"/>
        <pc:sldMkLst>
          <pc:docMk/>
          <pc:sldMk cId="0" sldId="272"/>
        </pc:sldMkLst>
        <pc:spChg chg="mod">
          <ac:chgData name="Nguyễn Nhật Nam" userId="efea0253-b9f5-48bf-8cec-368e5b937033" providerId="ADAL" clId="{FD58323C-7D74-4F31-93BB-C4A033595593}" dt="2023-03-12T16:40:38.376" v="143" actId="14100"/>
          <ac:spMkLst>
            <pc:docMk/>
            <pc:sldMk cId="0" sldId="272"/>
            <ac:spMk id="1176" creationId="{00000000-0000-0000-0000-000000000000}"/>
          </ac:spMkLst>
        </pc:spChg>
        <pc:spChg chg="mod">
          <ac:chgData name="Nguyễn Nhật Nam" userId="efea0253-b9f5-48bf-8cec-368e5b937033" providerId="ADAL" clId="{FD58323C-7D74-4F31-93BB-C4A033595593}" dt="2023-03-12T16:39:49.959" v="140"/>
          <ac:spMkLst>
            <pc:docMk/>
            <pc:sldMk cId="0" sldId="272"/>
            <ac:spMk id="1177" creationId="{00000000-0000-0000-0000-000000000000}"/>
          </ac:spMkLst>
        </pc:spChg>
      </pc:sldChg>
      <pc:sldChg chg="modAnim">
        <pc:chgData name="Nguyễn Nhật Nam" userId="efea0253-b9f5-48bf-8cec-368e5b937033" providerId="ADAL" clId="{FD58323C-7D74-4F31-93BB-C4A033595593}" dt="2023-03-13T03:33:32.809" v="707"/>
        <pc:sldMkLst>
          <pc:docMk/>
          <pc:sldMk cId="0" sldId="273"/>
        </pc:sldMkLst>
      </pc:sldChg>
      <pc:sldChg chg="modTransition modAnim">
        <pc:chgData name="Nguyễn Nhật Nam" userId="efea0253-b9f5-48bf-8cec-368e5b937033" providerId="ADAL" clId="{FD58323C-7D74-4F31-93BB-C4A033595593}" dt="2023-03-12T17:00:33.986" v="218"/>
        <pc:sldMkLst>
          <pc:docMk/>
          <pc:sldMk cId="2322246610" sldId="297"/>
        </pc:sldMkLst>
      </pc:sldChg>
      <pc:sldChg chg="modSp modAnim">
        <pc:chgData name="Nguyễn Nhật Nam" userId="efea0253-b9f5-48bf-8cec-368e5b937033" providerId="ADAL" clId="{FD58323C-7D74-4F31-93BB-C4A033595593}" dt="2023-03-12T17:10:09.352" v="258" actId="20577"/>
        <pc:sldMkLst>
          <pc:docMk/>
          <pc:sldMk cId="3306566784" sldId="298"/>
        </pc:sldMkLst>
        <pc:spChg chg="mod">
          <ac:chgData name="Nguyễn Nhật Nam" userId="efea0253-b9f5-48bf-8cec-368e5b937033" providerId="ADAL" clId="{FD58323C-7D74-4F31-93BB-C4A033595593}" dt="2023-03-12T17:10:09.352" v="258" actId="20577"/>
          <ac:spMkLst>
            <pc:docMk/>
            <pc:sldMk cId="3306566784" sldId="298"/>
            <ac:spMk id="29" creationId="{6C4CCA4A-ED01-3335-296F-DDE33F01907A}"/>
          </ac:spMkLst>
        </pc:spChg>
      </pc:sldChg>
      <pc:sldChg chg="modSp modAnim">
        <pc:chgData name="Nguyễn Nhật Nam" userId="efea0253-b9f5-48bf-8cec-368e5b937033" providerId="ADAL" clId="{FD58323C-7D74-4F31-93BB-C4A033595593}" dt="2023-03-13T03:50:46.224" v="847"/>
        <pc:sldMkLst>
          <pc:docMk/>
          <pc:sldMk cId="3291891817" sldId="299"/>
        </pc:sldMkLst>
        <pc:spChg chg="mod">
          <ac:chgData name="Nguyễn Nhật Nam" userId="efea0253-b9f5-48bf-8cec-368e5b937033" providerId="ADAL" clId="{FD58323C-7D74-4F31-93BB-C4A033595593}" dt="2023-03-13T03:09:03.267" v="651" actId="20577"/>
          <ac:spMkLst>
            <pc:docMk/>
            <pc:sldMk cId="3291891817" sldId="299"/>
            <ac:spMk id="28" creationId="{531C4950-F5E0-E491-93AD-A3C9F8FF976B}"/>
          </ac:spMkLst>
        </pc:spChg>
        <pc:spChg chg="mod">
          <ac:chgData name="Nguyễn Nhật Nam" userId="efea0253-b9f5-48bf-8cec-368e5b937033" providerId="ADAL" clId="{FD58323C-7D74-4F31-93BB-C4A033595593}" dt="2023-03-13T03:08:39.978" v="636" actId="57"/>
          <ac:spMkLst>
            <pc:docMk/>
            <pc:sldMk cId="3291891817" sldId="299"/>
            <ac:spMk id="29" creationId="{6C4CCA4A-ED01-3335-296F-DDE33F01907A}"/>
          </ac:spMkLst>
        </pc:spChg>
      </pc:sldChg>
      <pc:sldChg chg="delSp modSp mod modAnim">
        <pc:chgData name="Nguyễn Nhật Nam" userId="efea0253-b9f5-48bf-8cec-368e5b937033" providerId="ADAL" clId="{FD58323C-7D74-4F31-93BB-C4A033595593}" dt="2023-03-13T03:51:52.955" v="851"/>
        <pc:sldMkLst>
          <pc:docMk/>
          <pc:sldMk cId="2045627192" sldId="301"/>
        </pc:sldMkLst>
        <pc:picChg chg="del">
          <ac:chgData name="Nguyễn Nhật Nam" userId="efea0253-b9f5-48bf-8cec-368e5b937033" providerId="ADAL" clId="{FD58323C-7D74-4F31-93BB-C4A033595593}" dt="2023-03-13T03:29:33.798" v="677" actId="478"/>
          <ac:picMkLst>
            <pc:docMk/>
            <pc:sldMk cId="2045627192" sldId="301"/>
            <ac:picMk id="1120" creationId="{00000000-0000-0000-0000-000000000000}"/>
          </ac:picMkLst>
        </pc:picChg>
        <pc:picChg chg="mod">
          <ac:chgData name="Nguyễn Nhật Nam" userId="efea0253-b9f5-48bf-8cec-368e5b937033" providerId="ADAL" clId="{FD58323C-7D74-4F31-93BB-C4A033595593}" dt="2023-03-13T03:29:35.503" v="678" actId="1076"/>
          <ac:picMkLst>
            <pc:docMk/>
            <pc:sldMk cId="2045627192" sldId="301"/>
            <ac:picMk id="2050" creationId="{1E327D80-30F1-F101-A27A-273D334D5344}"/>
          </ac:picMkLst>
        </pc:picChg>
      </pc:sldChg>
      <pc:sldChg chg="delSp modSp mod modTransition modAnim">
        <pc:chgData name="Nguyễn Nhật Nam" userId="efea0253-b9f5-48bf-8cec-368e5b937033" providerId="ADAL" clId="{FD58323C-7D74-4F31-93BB-C4A033595593}" dt="2023-03-13T03:52:21.608" v="854"/>
        <pc:sldMkLst>
          <pc:docMk/>
          <pc:sldMk cId="2195178937" sldId="302"/>
        </pc:sldMkLst>
        <pc:picChg chg="del">
          <ac:chgData name="Nguyễn Nhật Nam" userId="efea0253-b9f5-48bf-8cec-368e5b937033" providerId="ADAL" clId="{FD58323C-7D74-4F31-93BB-C4A033595593}" dt="2023-03-13T03:29:38.599" v="680" actId="478"/>
          <ac:picMkLst>
            <pc:docMk/>
            <pc:sldMk cId="2195178937" sldId="302"/>
            <ac:picMk id="1120" creationId="{00000000-0000-0000-0000-000000000000}"/>
          </ac:picMkLst>
        </pc:picChg>
        <pc:picChg chg="mod">
          <ac:chgData name="Nguyễn Nhật Nam" userId="efea0253-b9f5-48bf-8cec-368e5b937033" providerId="ADAL" clId="{FD58323C-7D74-4F31-93BB-C4A033595593}" dt="2023-03-13T03:29:42.282" v="681" actId="1076"/>
          <ac:picMkLst>
            <pc:docMk/>
            <pc:sldMk cId="2195178937" sldId="302"/>
            <ac:picMk id="3074" creationId="{3C358A90-D779-6F24-3EA9-89D65052DBDE}"/>
          </ac:picMkLst>
        </pc:picChg>
      </pc:sldChg>
      <pc:sldChg chg="modTransition">
        <pc:chgData name="Nguyễn Nhật Nam" userId="efea0253-b9f5-48bf-8cec-368e5b937033" providerId="ADAL" clId="{FD58323C-7D74-4F31-93BB-C4A033595593}" dt="2023-03-13T03:31:17.108" v="694"/>
        <pc:sldMkLst>
          <pc:docMk/>
          <pc:sldMk cId="3830061524" sldId="303"/>
        </pc:sldMkLst>
      </pc:sldChg>
      <pc:sldChg chg="modAnim">
        <pc:chgData name="Nguyễn Nhật Nam" userId="efea0253-b9f5-48bf-8cec-368e5b937033" providerId="ADAL" clId="{FD58323C-7D74-4F31-93BB-C4A033595593}" dt="2023-03-13T03:53:03.397" v="863"/>
        <pc:sldMkLst>
          <pc:docMk/>
          <pc:sldMk cId="2879059046" sldId="304"/>
        </pc:sldMkLst>
      </pc:sldChg>
      <pc:sldChg chg="addSp modSp modAnim">
        <pc:chgData name="Nguyễn Nhật Nam" userId="efea0253-b9f5-48bf-8cec-368e5b937033" providerId="ADAL" clId="{FD58323C-7D74-4F31-93BB-C4A033595593}" dt="2023-03-13T03:32:51.547" v="703"/>
        <pc:sldMkLst>
          <pc:docMk/>
          <pc:sldMk cId="1416029951" sldId="306"/>
        </pc:sldMkLst>
        <pc:spChg chg="add mod">
          <ac:chgData name="Nguyễn Nhật Nam" userId="efea0253-b9f5-48bf-8cec-368e5b937033" providerId="ADAL" clId="{FD58323C-7D74-4F31-93BB-C4A033595593}" dt="2023-03-13T03:32:05.336" v="700" actId="571"/>
          <ac:spMkLst>
            <pc:docMk/>
            <pc:sldMk cId="1416029951" sldId="306"/>
            <ac:spMk id="2" creationId="{B2A49C33-21CB-E9E5-8801-803B4CC67918}"/>
          </ac:spMkLst>
        </pc:spChg>
        <pc:spChg chg="add mod">
          <ac:chgData name="Nguyễn Nhật Nam" userId="efea0253-b9f5-48bf-8cec-368e5b937033" providerId="ADAL" clId="{FD58323C-7D74-4F31-93BB-C4A033595593}" dt="2023-03-13T03:32:05.336" v="700" actId="571"/>
          <ac:spMkLst>
            <pc:docMk/>
            <pc:sldMk cId="1416029951" sldId="306"/>
            <ac:spMk id="3" creationId="{D11C5B4A-8A63-C90F-2EE4-C19B73AE3497}"/>
          </ac:spMkLst>
        </pc:spChg>
        <pc:spChg chg="add mod">
          <ac:chgData name="Nguyễn Nhật Nam" userId="efea0253-b9f5-48bf-8cec-368e5b937033" providerId="ADAL" clId="{FD58323C-7D74-4F31-93BB-C4A033595593}" dt="2023-03-13T03:32:05.336" v="700" actId="571"/>
          <ac:spMkLst>
            <pc:docMk/>
            <pc:sldMk cId="1416029951" sldId="306"/>
            <ac:spMk id="4" creationId="{21A3E002-B3C4-822F-A22A-D2B0293D64EB}"/>
          </ac:spMkLst>
        </pc:spChg>
      </pc:sldChg>
      <pc:sldChg chg="modSp mod modTransition">
        <pc:chgData name="Nguyễn Nhật Nam" userId="efea0253-b9f5-48bf-8cec-368e5b937033" providerId="ADAL" clId="{FD58323C-7D74-4F31-93BB-C4A033595593}" dt="2023-03-13T03:32:36.457" v="702"/>
        <pc:sldMkLst>
          <pc:docMk/>
          <pc:sldMk cId="4251795190" sldId="307"/>
        </pc:sldMkLst>
        <pc:spChg chg="mod">
          <ac:chgData name="Nguyễn Nhật Nam" userId="efea0253-b9f5-48bf-8cec-368e5b937033" providerId="ADAL" clId="{FD58323C-7D74-4F31-93BB-C4A033595593}" dt="2023-03-13T02:48:48.414" v="390" actId="20577"/>
          <ac:spMkLst>
            <pc:docMk/>
            <pc:sldMk cId="4251795190" sldId="307"/>
            <ac:spMk id="711" creationId="{00000000-0000-0000-0000-000000000000}"/>
          </ac:spMkLst>
        </pc:spChg>
      </pc:sldChg>
      <pc:sldChg chg="modSp mod modTransition">
        <pc:chgData name="Nguyễn Nhật Nam" userId="efea0253-b9f5-48bf-8cec-368e5b937033" providerId="ADAL" clId="{FD58323C-7D74-4F31-93BB-C4A033595593}" dt="2023-03-13T03:33:08.719" v="704"/>
        <pc:sldMkLst>
          <pc:docMk/>
          <pc:sldMk cId="1175281450" sldId="308"/>
        </pc:sldMkLst>
        <pc:spChg chg="mod">
          <ac:chgData name="Nguyễn Nhật Nam" userId="efea0253-b9f5-48bf-8cec-368e5b937033" providerId="ADAL" clId="{FD58323C-7D74-4F31-93BB-C4A033595593}" dt="2023-03-13T00:55:26.576" v="315" actId="14100"/>
          <ac:spMkLst>
            <pc:docMk/>
            <pc:sldMk cId="1175281450" sldId="308"/>
            <ac:spMk id="709" creationId="{00000000-0000-0000-0000-000000000000}"/>
          </ac:spMkLst>
        </pc:spChg>
        <pc:spChg chg="mod">
          <ac:chgData name="Nguyễn Nhật Nam" userId="efea0253-b9f5-48bf-8cec-368e5b937033" providerId="ADAL" clId="{FD58323C-7D74-4F31-93BB-C4A033595593}" dt="2023-03-13T00:55:40.195" v="317" actId="20577"/>
          <ac:spMkLst>
            <pc:docMk/>
            <pc:sldMk cId="1175281450" sldId="308"/>
            <ac:spMk id="711" creationId="{00000000-0000-0000-0000-000000000000}"/>
          </ac:spMkLst>
        </pc:spChg>
        <pc:spChg chg="mod">
          <ac:chgData name="Nguyễn Nhật Nam" userId="efea0253-b9f5-48bf-8cec-368e5b937033" providerId="ADAL" clId="{FD58323C-7D74-4F31-93BB-C4A033595593}" dt="2023-03-13T00:55:25.585" v="314" actId="14100"/>
          <ac:spMkLst>
            <pc:docMk/>
            <pc:sldMk cId="1175281450" sldId="308"/>
            <ac:spMk id="713" creationId="{00000000-0000-0000-0000-000000000000}"/>
          </ac:spMkLst>
        </pc:spChg>
      </pc:sldChg>
      <pc:sldChg chg="addSp modSp mod modAnim">
        <pc:chgData name="Nguyễn Nhật Nam" userId="efea0253-b9f5-48bf-8cec-368e5b937033" providerId="ADAL" clId="{FD58323C-7D74-4F31-93BB-C4A033595593}" dt="2023-03-13T03:40:48.620" v="753"/>
        <pc:sldMkLst>
          <pc:docMk/>
          <pc:sldMk cId="2678246062" sldId="309"/>
        </pc:sldMkLst>
        <pc:grpChg chg="add mod">
          <ac:chgData name="Nguyễn Nhật Nam" userId="efea0253-b9f5-48bf-8cec-368e5b937033" providerId="ADAL" clId="{FD58323C-7D74-4F31-93BB-C4A033595593}" dt="2023-03-13T03:40:05.582" v="746" actId="1076"/>
          <ac:grpSpMkLst>
            <pc:docMk/>
            <pc:sldMk cId="2678246062" sldId="309"/>
            <ac:grpSpMk id="5" creationId="{289419F2-EE05-465B-E916-9ECD55C451F4}"/>
          </ac:grpSpMkLst>
        </pc:grpChg>
        <pc:picChg chg="add mod modCrop">
          <ac:chgData name="Nguyễn Nhật Nam" userId="efea0253-b9f5-48bf-8cec-368e5b937033" providerId="ADAL" clId="{FD58323C-7D74-4F31-93BB-C4A033595593}" dt="2023-03-13T03:40:09.020" v="747" actId="1076"/>
          <ac:picMkLst>
            <pc:docMk/>
            <pc:sldMk cId="2678246062" sldId="309"/>
            <ac:picMk id="2" creationId="{70FD6620-AA45-F317-DFD0-D3C236F71978}"/>
          </ac:picMkLst>
        </pc:picChg>
        <pc:picChg chg="add mod modCrop">
          <ac:chgData name="Nguyễn Nhật Nam" userId="efea0253-b9f5-48bf-8cec-368e5b937033" providerId="ADAL" clId="{FD58323C-7D74-4F31-93BB-C4A033595593}" dt="2023-03-13T03:39:58.106" v="745" actId="164"/>
          <ac:picMkLst>
            <pc:docMk/>
            <pc:sldMk cId="2678246062" sldId="309"/>
            <ac:picMk id="4" creationId="{B297CAA2-C0F4-1487-D7AB-ECE246B5EEDF}"/>
          </ac:picMkLst>
        </pc:picChg>
        <pc:picChg chg="mod modCrop">
          <ac:chgData name="Nguyễn Nhật Nam" userId="efea0253-b9f5-48bf-8cec-368e5b937033" providerId="ADAL" clId="{FD58323C-7D74-4F31-93BB-C4A033595593}" dt="2023-03-13T03:39:58.106" v="745" actId="164"/>
          <ac:picMkLst>
            <pc:docMk/>
            <pc:sldMk cId="2678246062" sldId="309"/>
            <ac:picMk id="8" creationId="{E4291DC7-C30F-6362-B135-3E15B851B392}"/>
          </ac:picMkLst>
        </pc:picChg>
      </pc:sldChg>
      <pc:sldChg chg="addSp delSp modSp mod modAnim">
        <pc:chgData name="Nguyễn Nhật Nam" userId="efea0253-b9f5-48bf-8cec-368e5b937033" providerId="ADAL" clId="{FD58323C-7D74-4F31-93BB-C4A033595593}" dt="2023-03-13T03:48:14.411" v="836"/>
        <pc:sldMkLst>
          <pc:docMk/>
          <pc:sldMk cId="273962275" sldId="310"/>
        </pc:sldMkLst>
        <pc:spChg chg="mod">
          <ac:chgData name="Nguyễn Nhật Nam" userId="efea0253-b9f5-48bf-8cec-368e5b937033" providerId="ADAL" clId="{FD58323C-7D74-4F31-93BB-C4A033595593}" dt="2023-03-13T03:47:35.708" v="831" actId="14100"/>
          <ac:spMkLst>
            <pc:docMk/>
            <pc:sldMk cId="273962275" sldId="310"/>
            <ac:spMk id="2" creationId="{574D304C-7022-FAA7-8326-D7E72A761458}"/>
          </ac:spMkLst>
        </pc:spChg>
        <pc:spChg chg="add del mod">
          <ac:chgData name="Nguyễn Nhật Nam" userId="efea0253-b9f5-48bf-8cec-368e5b937033" providerId="ADAL" clId="{FD58323C-7D74-4F31-93BB-C4A033595593}" dt="2023-03-13T03:45:44.309" v="790"/>
          <ac:spMkLst>
            <pc:docMk/>
            <pc:sldMk cId="273962275" sldId="310"/>
            <ac:spMk id="3" creationId="{A5568DED-D6A5-4FC7-F9AA-1361EF0BC6E0}"/>
          </ac:spMkLst>
        </pc:spChg>
        <pc:spChg chg="add del mod">
          <ac:chgData name="Nguyễn Nhật Nam" userId="efea0253-b9f5-48bf-8cec-368e5b937033" providerId="ADAL" clId="{FD58323C-7D74-4F31-93BB-C4A033595593}" dt="2023-03-13T03:45:44.309" v="792"/>
          <ac:spMkLst>
            <pc:docMk/>
            <pc:sldMk cId="273962275" sldId="310"/>
            <ac:spMk id="4" creationId="{1128EA0C-07B1-B588-FF8C-78256CB8D6B3}"/>
          </ac:spMkLst>
        </pc:spChg>
        <pc:spChg chg="add mod">
          <ac:chgData name="Nguyễn Nhật Nam" userId="efea0253-b9f5-48bf-8cec-368e5b937033" providerId="ADAL" clId="{FD58323C-7D74-4F31-93BB-C4A033595593}" dt="2023-03-13T03:48:10.016" v="835" actId="20577"/>
          <ac:spMkLst>
            <pc:docMk/>
            <pc:sldMk cId="273962275" sldId="310"/>
            <ac:spMk id="6" creationId="{D90F34B2-A8F3-CF76-65EE-5C00C727F543}"/>
          </ac:spMkLst>
        </pc:spChg>
        <pc:spChg chg="mod">
          <ac:chgData name="Nguyễn Nhật Nam" userId="efea0253-b9f5-48bf-8cec-368e5b937033" providerId="ADAL" clId="{FD58323C-7D74-4F31-93BB-C4A033595593}" dt="2023-03-13T03:43:40.835" v="773" actId="1076"/>
          <ac:spMkLst>
            <pc:docMk/>
            <pc:sldMk cId="273962275" sldId="310"/>
            <ac:spMk id="28" creationId="{13D94B29-D391-402D-F332-169413E33A10}"/>
          </ac:spMkLst>
        </pc:spChg>
      </pc:sldChg>
      <pc:sldChg chg="modSp mod modAnim">
        <pc:chgData name="Nguyễn Nhật Nam" userId="efea0253-b9f5-48bf-8cec-368e5b937033" providerId="ADAL" clId="{FD58323C-7D74-4F31-93BB-C4A033595593}" dt="2023-03-13T03:33:59.833" v="712"/>
        <pc:sldMkLst>
          <pc:docMk/>
          <pc:sldMk cId="4473785" sldId="311"/>
        </pc:sldMkLst>
        <pc:spChg chg="mod">
          <ac:chgData name="Nguyễn Nhật Nam" userId="efea0253-b9f5-48bf-8cec-368e5b937033" providerId="ADAL" clId="{FD58323C-7D74-4F31-93BB-C4A033595593}" dt="2023-03-13T03:02:05.385" v="590" actId="20577"/>
          <ac:spMkLst>
            <pc:docMk/>
            <pc:sldMk cId="4473785" sldId="311"/>
            <ac:spMk id="28" creationId="{13D94B29-D391-402D-F332-169413E33A10}"/>
          </ac:spMkLst>
        </pc:spChg>
      </pc:sldChg>
      <pc:sldChg chg="modTransition">
        <pc:chgData name="Nguyễn Nhật Nam" userId="efea0253-b9f5-48bf-8cec-368e5b937033" providerId="ADAL" clId="{FD58323C-7D74-4F31-93BB-C4A033595593}" dt="2023-03-13T03:34:11.175" v="713"/>
        <pc:sldMkLst>
          <pc:docMk/>
          <pc:sldMk cId="1743581407" sldId="312"/>
        </pc:sldMkLst>
      </pc:sldChg>
      <pc:sldChg chg="addSp delSp modSp mod modTransition">
        <pc:chgData name="Nguyễn Nhật Nam" userId="efea0253-b9f5-48bf-8cec-368e5b937033" providerId="ADAL" clId="{FD58323C-7D74-4F31-93BB-C4A033595593}" dt="2023-03-13T03:34:13.685" v="714"/>
        <pc:sldMkLst>
          <pc:docMk/>
          <pc:sldMk cId="1241977915" sldId="313"/>
        </pc:sldMkLst>
        <pc:picChg chg="add mod">
          <ac:chgData name="Nguyễn Nhật Nam" userId="efea0253-b9f5-48bf-8cec-368e5b937033" providerId="ADAL" clId="{FD58323C-7D74-4F31-93BB-C4A033595593}" dt="2023-03-13T01:01:04.361" v="329" actId="1076"/>
          <ac:picMkLst>
            <pc:docMk/>
            <pc:sldMk cId="1241977915" sldId="313"/>
            <ac:picMk id="3" creationId="{FBAA5BF5-B42C-55D1-7CFD-D1D661E096BB}"/>
          </ac:picMkLst>
        </pc:picChg>
        <pc:picChg chg="del">
          <ac:chgData name="Nguyễn Nhật Nam" userId="efea0253-b9f5-48bf-8cec-368e5b937033" providerId="ADAL" clId="{FD58323C-7D74-4F31-93BB-C4A033595593}" dt="2023-03-13T01:01:00.732" v="328" actId="478"/>
          <ac:picMkLst>
            <pc:docMk/>
            <pc:sldMk cId="1241977915" sldId="313"/>
            <ac:picMk id="4" creationId="{25FFEBE8-1D42-6F47-3332-EB9EB23A74BB}"/>
          </ac:picMkLst>
        </pc:picChg>
      </pc:sldChg>
      <pc:sldChg chg="modTransition">
        <pc:chgData name="Nguyễn Nhật Nam" userId="efea0253-b9f5-48bf-8cec-368e5b937033" providerId="ADAL" clId="{FD58323C-7D74-4F31-93BB-C4A033595593}" dt="2023-03-13T03:34:32.248" v="715"/>
        <pc:sldMkLst>
          <pc:docMk/>
          <pc:sldMk cId="987304215" sldId="314"/>
        </pc:sldMkLst>
      </pc:sldChg>
      <pc:sldChg chg="modTransition">
        <pc:chgData name="Nguyễn Nhật Nam" userId="efea0253-b9f5-48bf-8cec-368e5b937033" providerId="ADAL" clId="{FD58323C-7D74-4F31-93BB-C4A033595593}" dt="2023-03-13T03:34:37.304" v="716"/>
        <pc:sldMkLst>
          <pc:docMk/>
          <pc:sldMk cId="48682153" sldId="315"/>
        </pc:sldMkLst>
      </pc:sldChg>
      <pc:sldChg chg="addSp modSp mod modTransition modAnim">
        <pc:chgData name="Nguyễn Nhật Nam" userId="efea0253-b9f5-48bf-8cec-368e5b937033" providerId="ADAL" clId="{FD58323C-7D74-4F31-93BB-C4A033595593}" dt="2023-03-13T03:42:34.242" v="766"/>
        <pc:sldMkLst>
          <pc:docMk/>
          <pc:sldMk cId="3547277628" sldId="316"/>
        </pc:sldMkLst>
        <pc:spChg chg="mod">
          <ac:chgData name="Nguyễn Nhật Nam" userId="efea0253-b9f5-48bf-8cec-368e5b937033" providerId="ADAL" clId="{FD58323C-7D74-4F31-93BB-C4A033595593}" dt="2023-03-13T03:42:02.091" v="762" actId="1076"/>
          <ac:spMkLst>
            <pc:docMk/>
            <pc:sldMk cId="3547277628" sldId="316"/>
            <ac:spMk id="1212" creationId="{00000000-0000-0000-0000-000000000000}"/>
          </ac:spMkLst>
        </pc:spChg>
        <pc:grpChg chg="add mod">
          <ac:chgData name="Nguyễn Nhật Nam" userId="efea0253-b9f5-48bf-8cec-368e5b937033" providerId="ADAL" clId="{FD58323C-7D74-4F31-93BB-C4A033595593}" dt="2023-03-13T03:41:53.577" v="760" actId="164"/>
          <ac:grpSpMkLst>
            <pc:docMk/>
            <pc:sldMk cId="3547277628" sldId="316"/>
            <ac:grpSpMk id="5" creationId="{555B1548-CDD5-0ACC-80F8-98ED2C8710B6}"/>
          </ac:grpSpMkLst>
        </pc:grpChg>
        <pc:picChg chg="add mod modCrop">
          <ac:chgData name="Nguyễn Nhật Nam" userId="efea0253-b9f5-48bf-8cec-368e5b937033" providerId="ADAL" clId="{FD58323C-7D74-4F31-93BB-C4A033595593}" dt="2023-03-13T03:41:53.577" v="760" actId="164"/>
          <ac:picMkLst>
            <pc:docMk/>
            <pc:sldMk cId="3547277628" sldId="316"/>
            <ac:picMk id="2" creationId="{46A4894F-7CA9-05C1-C534-6C8AD364BFDE}"/>
          </ac:picMkLst>
        </pc:picChg>
        <pc:picChg chg="mod modCrop">
          <ac:chgData name="Nguyễn Nhật Nam" userId="efea0253-b9f5-48bf-8cec-368e5b937033" providerId="ADAL" clId="{FD58323C-7D74-4F31-93BB-C4A033595593}" dt="2023-03-13T03:41:53.577" v="760" actId="164"/>
          <ac:picMkLst>
            <pc:docMk/>
            <pc:sldMk cId="3547277628" sldId="316"/>
            <ac:picMk id="3" creationId="{BED01FF4-1A0E-CBB4-FC77-ED8D72C3613C}"/>
          </ac:picMkLst>
        </pc:picChg>
        <pc:picChg chg="add mod modCrop">
          <ac:chgData name="Nguyễn Nhật Nam" userId="efea0253-b9f5-48bf-8cec-368e5b937033" providerId="ADAL" clId="{FD58323C-7D74-4F31-93BB-C4A033595593}" dt="2023-03-13T03:41:48.309" v="759" actId="732"/>
          <ac:picMkLst>
            <pc:docMk/>
            <pc:sldMk cId="3547277628" sldId="316"/>
            <ac:picMk id="4" creationId="{1522E98D-D832-8B1F-10BA-3916FBA0CCF5}"/>
          </ac:picMkLst>
        </pc:picChg>
      </pc:sldChg>
      <pc:sldChg chg="modSp mod modTransition modAnim">
        <pc:chgData name="Nguyễn Nhật Nam" userId="efea0253-b9f5-48bf-8cec-368e5b937033" providerId="ADAL" clId="{FD58323C-7D74-4F31-93BB-C4A033595593}" dt="2023-03-13T03:42:59.541" v="771"/>
        <pc:sldMkLst>
          <pc:docMk/>
          <pc:sldMk cId="468772177" sldId="317"/>
        </pc:sldMkLst>
        <pc:spChg chg="mod">
          <ac:chgData name="Nguyễn Nhật Nam" userId="efea0253-b9f5-48bf-8cec-368e5b937033" providerId="ADAL" clId="{FD58323C-7D74-4F31-93BB-C4A033595593}" dt="2023-03-13T02:50:02.122" v="392" actId="1076"/>
          <ac:spMkLst>
            <pc:docMk/>
            <pc:sldMk cId="468772177" sldId="317"/>
            <ac:spMk id="28" creationId="{13D94B29-D391-402D-F332-169413E33A10}"/>
          </ac:spMkLst>
        </pc:spChg>
      </pc:sldChg>
      <pc:sldChg chg="modTransition">
        <pc:chgData name="Nguyễn Nhật Nam" userId="efea0253-b9f5-48bf-8cec-368e5b937033" providerId="ADAL" clId="{FD58323C-7D74-4F31-93BB-C4A033595593}" dt="2023-03-13T03:42:38.704" v="768"/>
        <pc:sldMkLst>
          <pc:docMk/>
          <pc:sldMk cId="2930546112" sldId="318"/>
        </pc:sldMkLst>
      </pc:sldChg>
      <pc:sldChg chg="modTransition">
        <pc:chgData name="Nguyễn Nhật Nam" userId="efea0253-b9f5-48bf-8cec-368e5b937033" providerId="ADAL" clId="{FD58323C-7D74-4F31-93BB-C4A033595593}" dt="2023-03-13T03:42:41.911" v="769"/>
        <pc:sldMkLst>
          <pc:docMk/>
          <pc:sldMk cId="4047751124" sldId="319"/>
        </pc:sldMkLst>
      </pc:sldChg>
      <pc:sldChg chg="modTransition">
        <pc:chgData name="Nguyễn Nhật Nam" userId="efea0253-b9f5-48bf-8cec-368e5b937033" providerId="ADAL" clId="{FD58323C-7D74-4F31-93BB-C4A033595593}" dt="2023-03-13T03:48:25.683" v="837"/>
        <pc:sldMkLst>
          <pc:docMk/>
          <pc:sldMk cId="1294361346" sldId="320"/>
        </pc:sldMkLst>
      </pc:sldChg>
      <pc:sldChg chg="modTransition modAnim">
        <pc:chgData name="Nguyễn Nhật Nam" userId="efea0253-b9f5-48bf-8cec-368e5b937033" providerId="ADAL" clId="{FD58323C-7D74-4F31-93BB-C4A033595593}" dt="2023-03-13T03:48:50.676" v="840"/>
        <pc:sldMkLst>
          <pc:docMk/>
          <pc:sldMk cId="1685725746" sldId="321"/>
        </pc:sldMkLst>
      </pc:sldChg>
      <pc:sldChg chg="modTransition">
        <pc:chgData name="Nguyễn Nhật Nam" userId="efea0253-b9f5-48bf-8cec-368e5b937033" providerId="ADAL" clId="{FD58323C-7D74-4F31-93BB-C4A033595593}" dt="2023-03-13T03:48:59.137" v="841"/>
        <pc:sldMkLst>
          <pc:docMk/>
          <pc:sldMk cId="3786538048" sldId="322"/>
        </pc:sldMkLst>
      </pc:sldChg>
      <pc:sldChg chg="modTransition">
        <pc:chgData name="Nguyễn Nhật Nam" userId="efea0253-b9f5-48bf-8cec-368e5b937033" providerId="ADAL" clId="{FD58323C-7D74-4F31-93BB-C4A033595593}" dt="2023-03-13T03:49:52.995" v="842"/>
        <pc:sldMkLst>
          <pc:docMk/>
          <pc:sldMk cId="622024597" sldId="323"/>
        </pc:sldMkLst>
      </pc:sldChg>
      <pc:sldChg chg="modTransition">
        <pc:chgData name="Nguyễn Nhật Nam" userId="efea0253-b9f5-48bf-8cec-368e5b937033" providerId="ADAL" clId="{FD58323C-7D74-4F31-93BB-C4A033595593}" dt="2023-03-13T03:49:54.686" v="843"/>
        <pc:sldMkLst>
          <pc:docMk/>
          <pc:sldMk cId="4171730335" sldId="324"/>
        </pc:sldMkLst>
      </pc:sldChg>
      <pc:sldChg chg="modTransition">
        <pc:chgData name="Nguyễn Nhật Nam" userId="efea0253-b9f5-48bf-8cec-368e5b937033" providerId="ADAL" clId="{FD58323C-7D74-4F31-93BB-C4A033595593}" dt="2023-03-13T03:49:56.385" v="844"/>
        <pc:sldMkLst>
          <pc:docMk/>
          <pc:sldMk cId="3019696940" sldId="325"/>
        </pc:sldMkLst>
      </pc:sldChg>
      <pc:sldChg chg="modTransition">
        <pc:chgData name="Nguyễn Nhật Nam" userId="efea0253-b9f5-48bf-8cec-368e5b937033" providerId="ADAL" clId="{FD58323C-7D74-4F31-93BB-C4A033595593}" dt="2023-03-13T03:49:58.496" v="845"/>
        <pc:sldMkLst>
          <pc:docMk/>
          <pc:sldMk cId="118494435" sldId="326"/>
        </pc:sldMkLst>
      </pc:sldChg>
    </pc:docChg>
  </pc:docChgLst>
  <pc:docChgLst>
    <pc:chgData name="Nguyễn Nhật Nam" userId="S::21521160@ms.uit.edu.vn::efea0253-b9f5-48bf-8cec-368e5b937033" providerId="AD" clId="Web-{C5A897D0-440D-B7A5-0D79-DB2734A09A74}"/>
    <pc:docChg chg="modSld">
      <pc:chgData name="Nguyễn Nhật Nam" userId="S::21521160@ms.uit.edu.vn::efea0253-b9f5-48bf-8cec-368e5b937033" providerId="AD" clId="Web-{C5A897D0-440D-B7A5-0D79-DB2734A09A74}" dt="2023-03-12T16:12:09.289" v="92"/>
      <pc:docMkLst>
        <pc:docMk/>
      </pc:docMkLst>
      <pc:sldChg chg="modSp">
        <pc:chgData name="Nguyễn Nhật Nam" userId="S::21521160@ms.uit.edu.vn::efea0253-b9f5-48bf-8cec-368e5b937033" providerId="AD" clId="Web-{C5A897D0-440D-B7A5-0D79-DB2734A09A74}" dt="2023-03-12T15:44:57.604" v="85" actId="20577"/>
        <pc:sldMkLst>
          <pc:docMk/>
          <pc:sldMk cId="0" sldId="256"/>
        </pc:sldMkLst>
        <pc:spChg chg="mod">
          <ac:chgData name="Nguyễn Nhật Nam" userId="S::21521160@ms.uit.edu.vn::efea0253-b9f5-48bf-8cec-368e5b937033" providerId="AD" clId="Web-{C5A897D0-440D-B7A5-0D79-DB2734A09A74}" dt="2023-03-12T15:44:12.150" v="74" actId="14100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Nguyễn Nhật Nam" userId="S::21521160@ms.uit.edu.vn::efea0253-b9f5-48bf-8cec-368e5b937033" providerId="AD" clId="Web-{C5A897D0-440D-B7A5-0D79-DB2734A09A74}" dt="2023-03-12T15:44:57.604" v="85" actId="20577"/>
          <ac:spMkLst>
            <pc:docMk/>
            <pc:sldMk cId="0" sldId="256"/>
            <ac:spMk id="329" creationId="{00000000-0000-0000-0000-000000000000}"/>
          </ac:spMkLst>
        </pc:spChg>
        <pc:spChg chg="mod">
          <ac:chgData name="Nguyễn Nhật Nam" userId="S::21521160@ms.uit.edu.vn::efea0253-b9f5-48bf-8cec-368e5b937033" providerId="AD" clId="Web-{C5A897D0-440D-B7A5-0D79-DB2734A09A74}" dt="2023-03-12T15:44:21.900" v="77" actId="1076"/>
          <ac:spMkLst>
            <pc:docMk/>
            <pc:sldMk cId="0" sldId="256"/>
            <ac:spMk id="540" creationId="{00000000-0000-0000-0000-000000000000}"/>
          </ac:spMkLst>
        </pc:spChg>
        <pc:spChg chg="mod">
          <ac:chgData name="Nguyễn Nhật Nam" userId="S::21521160@ms.uit.edu.vn::efea0253-b9f5-48bf-8cec-368e5b937033" providerId="AD" clId="Web-{C5A897D0-440D-B7A5-0D79-DB2734A09A74}" dt="2023-03-12T15:44:18.369" v="76" actId="1076"/>
          <ac:spMkLst>
            <pc:docMk/>
            <pc:sldMk cId="0" sldId="256"/>
            <ac:spMk id="558" creationId="{00000000-0000-0000-0000-000000000000}"/>
          </ac:spMkLst>
        </pc:spChg>
        <pc:spChg chg="mod">
          <ac:chgData name="Nguyễn Nhật Nam" userId="S::21521160@ms.uit.edu.vn::efea0253-b9f5-48bf-8cec-368e5b937033" providerId="AD" clId="Web-{C5A897D0-440D-B7A5-0D79-DB2734A09A74}" dt="2023-03-12T15:44:35.697" v="79" actId="1076"/>
          <ac:spMkLst>
            <pc:docMk/>
            <pc:sldMk cId="0" sldId="256"/>
            <ac:spMk id="585" creationId="{00000000-0000-0000-0000-000000000000}"/>
          </ac:spMkLst>
        </pc:spChg>
        <pc:grpChg chg="mod">
          <ac:chgData name="Nguyễn Nhật Nam" userId="S::21521160@ms.uit.edu.vn::efea0253-b9f5-48bf-8cec-368e5b937033" providerId="AD" clId="Web-{C5A897D0-440D-B7A5-0D79-DB2734A09A74}" dt="2023-03-12T15:44:28.182" v="78" actId="1076"/>
          <ac:grpSpMkLst>
            <pc:docMk/>
            <pc:sldMk cId="0" sldId="256"/>
            <ac:grpSpMk id="348" creationId="{00000000-0000-0000-0000-000000000000}"/>
          </ac:grpSpMkLst>
        </pc:grpChg>
        <pc:grpChg chg="mod">
          <ac:chgData name="Nguyễn Nhật Nam" userId="S::21521160@ms.uit.edu.vn::efea0253-b9f5-48bf-8cec-368e5b937033" providerId="AD" clId="Web-{C5A897D0-440D-B7A5-0D79-DB2734A09A74}" dt="2023-03-12T15:44:16.415" v="75" actId="1076"/>
          <ac:grpSpMkLst>
            <pc:docMk/>
            <pc:sldMk cId="0" sldId="256"/>
            <ac:grpSpMk id="520" creationId="{00000000-0000-0000-0000-000000000000}"/>
          </ac:grpSpMkLst>
        </pc:grpChg>
      </pc:sldChg>
      <pc:sldChg chg="addSp modSp">
        <pc:chgData name="Nguyễn Nhật Nam" userId="S::21521160@ms.uit.edu.vn::efea0253-b9f5-48bf-8cec-368e5b937033" providerId="AD" clId="Web-{C5A897D0-440D-B7A5-0D79-DB2734A09A74}" dt="2023-03-12T16:12:09.289" v="92"/>
        <pc:sldMkLst>
          <pc:docMk/>
          <pc:sldMk cId="0" sldId="257"/>
        </pc:sldMkLst>
        <pc:spChg chg="add mod">
          <ac:chgData name="Nguyễn Nhật Nam" userId="S::21521160@ms.uit.edu.vn::efea0253-b9f5-48bf-8cec-368e5b937033" providerId="AD" clId="Web-{C5A897D0-440D-B7A5-0D79-DB2734A09A74}" dt="2023-03-12T16:12:09.289" v="92"/>
          <ac:spMkLst>
            <pc:docMk/>
            <pc:sldMk cId="0" sldId="257"/>
            <ac:spMk id="2" creationId="{FD9C9F3C-E18D-A19C-13E0-0075ECD58DFA}"/>
          </ac:spMkLst>
        </pc:spChg>
        <pc:spChg chg="mod">
          <ac:chgData name="Nguyễn Nhật Nam" userId="S::21521160@ms.uit.edu.vn::efea0253-b9f5-48bf-8cec-368e5b937033" providerId="AD" clId="Web-{C5A897D0-440D-B7A5-0D79-DB2734A09A74}" dt="2023-03-12T15:36:04.569" v="13" actId="20577"/>
          <ac:spMkLst>
            <pc:docMk/>
            <pc:sldMk cId="0" sldId="257"/>
            <ac:spMk id="593" creationId="{00000000-0000-0000-0000-000000000000}"/>
          </ac:spMkLst>
        </pc:spChg>
      </pc:sldChg>
      <pc:sldChg chg="modSp">
        <pc:chgData name="Nguyễn Nhật Nam" userId="S::21521160@ms.uit.edu.vn::efea0253-b9f5-48bf-8cec-368e5b937033" providerId="AD" clId="Web-{C5A897D0-440D-B7A5-0D79-DB2734A09A74}" dt="2023-03-12T15:39:18.405" v="43" actId="14100"/>
        <pc:sldMkLst>
          <pc:docMk/>
          <pc:sldMk cId="0" sldId="258"/>
        </pc:sldMkLst>
        <pc:spChg chg="mod">
          <ac:chgData name="Nguyễn Nhật Nam" userId="S::21521160@ms.uit.edu.vn::efea0253-b9f5-48bf-8cec-368e5b937033" providerId="AD" clId="Web-{C5A897D0-440D-B7A5-0D79-DB2734A09A74}" dt="2023-03-12T15:38:16.731" v="18" actId="20577"/>
          <ac:spMkLst>
            <pc:docMk/>
            <pc:sldMk cId="0" sldId="258"/>
            <ac:spMk id="622" creationId="{00000000-0000-0000-0000-000000000000}"/>
          </ac:spMkLst>
        </pc:spChg>
        <pc:spChg chg="mod">
          <ac:chgData name="Nguyễn Nhật Nam" userId="S::21521160@ms.uit.edu.vn::efea0253-b9f5-48bf-8cec-368e5b937033" providerId="AD" clId="Web-{C5A897D0-440D-B7A5-0D79-DB2734A09A74}" dt="2023-03-12T15:38:28.481" v="24" actId="20577"/>
          <ac:spMkLst>
            <pc:docMk/>
            <pc:sldMk cId="0" sldId="258"/>
            <ac:spMk id="623" creationId="{00000000-0000-0000-0000-000000000000}"/>
          </ac:spMkLst>
        </pc:spChg>
        <pc:spChg chg="mod">
          <ac:chgData name="Nguyễn Nhật Nam" userId="S::21521160@ms.uit.edu.vn::efea0253-b9f5-48bf-8cec-368e5b937033" providerId="AD" clId="Web-{C5A897D0-440D-B7A5-0D79-DB2734A09A74}" dt="2023-03-12T15:38:55.685" v="31" actId="20577"/>
          <ac:spMkLst>
            <pc:docMk/>
            <pc:sldMk cId="0" sldId="258"/>
            <ac:spMk id="624" creationId="{00000000-0000-0000-0000-000000000000}"/>
          </ac:spMkLst>
        </pc:spChg>
        <pc:spChg chg="mod">
          <ac:chgData name="Nguyễn Nhật Nam" userId="S::21521160@ms.uit.edu.vn::efea0253-b9f5-48bf-8cec-368e5b937033" providerId="AD" clId="Web-{C5A897D0-440D-B7A5-0D79-DB2734A09A74}" dt="2023-03-12T15:39:18.405" v="43" actId="14100"/>
          <ac:spMkLst>
            <pc:docMk/>
            <pc:sldMk cId="0" sldId="258"/>
            <ac:spMk id="625" creationId="{00000000-0000-0000-0000-000000000000}"/>
          </ac:spMkLst>
        </pc:spChg>
      </pc:sldChg>
      <pc:sldChg chg="modSp">
        <pc:chgData name="Nguyễn Nhật Nam" userId="S::21521160@ms.uit.edu.vn::efea0253-b9f5-48bf-8cec-368e5b937033" providerId="AD" clId="Web-{C5A897D0-440D-B7A5-0D79-DB2734A09A74}" dt="2023-03-12T15:47:41.985" v="90" actId="1076"/>
        <pc:sldMkLst>
          <pc:docMk/>
          <pc:sldMk cId="0" sldId="259"/>
        </pc:sldMkLst>
        <pc:spChg chg="mod">
          <ac:chgData name="Nguyễn Nhật Nam" userId="S::21521160@ms.uit.edu.vn::efea0253-b9f5-48bf-8cec-368e5b937033" providerId="AD" clId="Web-{C5A897D0-440D-B7A5-0D79-DB2734A09A74}" dt="2023-03-12T15:47:37.220" v="89" actId="1076"/>
          <ac:spMkLst>
            <pc:docMk/>
            <pc:sldMk cId="0" sldId="259"/>
            <ac:spMk id="630" creationId="{00000000-0000-0000-0000-000000000000}"/>
          </ac:spMkLst>
        </pc:spChg>
        <pc:spChg chg="mod">
          <ac:chgData name="Nguyễn Nhật Nam" userId="S::21521160@ms.uit.edu.vn::efea0253-b9f5-48bf-8cec-368e5b937033" providerId="AD" clId="Web-{C5A897D0-440D-B7A5-0D79-DB2734A09A74}" dt="2023-03-12T15:42:18.911" v="53" actId="20577"/>
          <ac:spMkLst>
            <pc:docMk/>
            <pc:sldMk cId="0" sldId="259"/>
            <ac:spMk id="704" creationId="{00000000-0000-0000-0000-000000000000}"/>
          </ac:spMkLst>
        </pc:spChg>
        <pc:grpChg chg="mod">
          <ac:chgData name="Nguyễn Nhật Nam" userId="S::21521160@ms.uit.edu.vn::efea0253-b9f5-48bf-8cec-368e5b937033" providerId="AD" clId="Web-{C5A897D0-440D-B7A5-0D79-DB2734A09A74}" dt="2023-03-12T15:47:41.985" v="90" actId="1076"/>
          <ac:grpSpMkLst>
            <pc:docMk/>
            <pc:sldMk cId="0" sldId="259"/>
            <ac:grpSpMk id="631" creationId="{00000000-0000-0000-0000-000000000000}"/>
          </ac:grpSpMkLst>
        </pc:grpChg>
      </pc:sldChg>
    </pc:docChg>
  </pc:docChgLst>
  <pc:docChgLst>
    <pc:chgData name="Nguyễn Ngọc Thức" userId="c14bcfc0-5a9d-41c5-a137-1a46c0379954" providerId="ADAL" clId="{CC3A56C6-22F5-49A7-8CCA-51E3BF239923}"/>
    <pc:docChg chg="undo custSel addSld delSld modSld sldOrd delMainMaster">
      <pc:chgData name="Nguyễn Ngọc Thức" userId="c14bcfc0-5a9d-41c5-a137-1a46c0379954" providerId="ADAL" clId="{CC3A56C6-22F5-49A7-8CCA-51E3BF239923}" dt="2023-03-14T01:56:52.131" v="4990"/>
      <pc:docMkLst>
        <pc:docMk/>
      </pc:docMkLst>
      <pc:sldChg chg="modSp mod">
        <pc:chgData name="Nguyễn Ngọc Thức" userId="c14bcfc0-5a9d-41c5-a137-1a46c0379954" providerId="ADAL" clId="{CC3A56C6-22F5-49A7-8CCA-51E3BF239923}" dt="2023-03-12T15:59:35.915" v="546" actId="1038"/>
        <pc:sldMkLst>
          <pc:docMk/>
          <pc:sldMk cId="0" sldId="256"/>
        </pc:sldMkLst>
        <pc:spChg chg="mod">
          <ac:chgData name="Nguyễn Ngọc Thức" userId="c14bcfc0-5a9d-41c5-a137-1a46c0379954" providerId="ADAL" clId="{CC3A56C6-22F5-49A7-8CCA-51E3BF239923}" dt="2023-03-12T15:58:33.367" v="514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5:59:35.915" v="546" actId="1038"/>
          <ac:spMkLst>
            <pc:docMk/>
            <pc:sldMk cId="0" sldId="256"/>
            <ac:spMk id="329" creationId="{00000000-0000-0000-0000-000000000000}"/>
          </ac:spMkLst>
        </pc:spChg>
        <pc:grpChg chg="mod">
          <ac:chgData name="Nguyễn Ngọc Thức" userId="c14bcfc0-5a9d-41c5-a137-1a46c0379954" providerId="ADAL" clId="{CC3A56C6-22F5-49A7-8CCA-51E3BF239923}" dt="2023-03-12T15:57:01.374" v="362" actId="1076"/>
          <ac:grpSpMkLst>
            <pc:docMk/>
            <pc:sldMk cId="0" sldId="256"/>
            <ac:grpSpMk id="348" creationId="{00000000-0000-0000-0000-000000000000}"/>
          </ac:grpSpMkLst>
        </pc:grpChg>
        <pc:grpChg chg="mod">
          <ac:chgData name="Nguyễn Ngọc Thức" userId="c14bcfc0-5a9d-41c5-a137-1a46c0379954" providerId="ADAL" clId="{CC3A56C6-22F5-49A7-8CCA-51E3BF239923}" dt="2023-03-12T15:57:04.176" v="363" actId="1076"/>
          <ac:grpSpMkLst>
            <pc:docMk/>
            <pc:sldMk cId="0" sldId="256"/>
            <ac:grpSpMk id="479" creationId="{00000000-0000-0000-0000-000000000000}"/>
          </ac:grpSpMkLst>
        </pc:grpChg>
      </pc:sldChg>
      <pc:sldChg chg="addSp delSp modSp mod">
        <pc:chgData name="Nguyễn Ngọc Thức" userId="c14bcfc0-5a9d-41c5-a137-1a46c0379954" providerId="ADAL" clId="{CC3A56C6-22F5-49A7-8CCA-51E3BF239923}" dt="2023-03-13T01:17:30.260" v="3505" actId="207"/>
        <pc:sldMkLst>
          <pc:docMk/>
          <pc:sldMk cId="0" sldId="257"/>
        </pc:sldMkLst>
        <pc:spChg chg="del mod">
          <ac:chgData name="Nguyễn Ngọc Thức" userId="c14bcfc0-5a9d-41c5-a137-1a46c0379954" providerId="ADAL" clId="{CC3A56C6-22F5-49A7-8CCA-51E3BF239923}" dt="2023-03-12T16:14:32.147" v="637" actId="478"/>
          <ac:spMkLst>
            <pc:docMk/>
            <pc:sldMk cId="0" sldId="257"/>
            <ac:spMk id="2" creationId="{FD9C9F3C-E18D-A19C-13E0-0075ECD58DFA}"/>
          </ac:spMkLst>
        </pc:spChg>
        <pc:spChg chg="mod">
          <ac:chgData name="Nguyễn Ngọc Thức" userId="c14bcfc0-5a9d-41c5-a137-1a46c0379954" providerId="ADAL" clId="{CC3A56C6-22F5-49A7-8CCA-51E3BF239923}" dt="2023-03-13T01:13:11.412" v="3491" actId="208"/>
          <ac:spMkLst>
            <pc:docMk/>
            <pc:sldMk cId="0" sldId="257"/>
            <ac:spMk id="3" creationId="{27126072-EC94-DBD0-16A9-D565BDBEFA1E}"/>
          </ac:spMkLst>
        </pc:spChg>
        <pc:spChg chg="add del mod">
          <ac:chgData name="Nguyễn Ngọc Thức" userId="c14bcfc0-5a9d-41c5-a137-1a46c0379954" providerId="ADAL" clId="{CC3A56C6-22F5-49A7-8CCA-51E3BF239923}" dt="2023-03-12T16:05:37.806" v="632" actId="478"/>
          <ac:spMkLst>
            <pc:docMk/>
            <pc:sldMk cId="0" sldId="257"/>
            <ac:spMk id="3" creationId="{A82F5657-8439-D8FB-3E19-A9E8C1E10FB1}"/>
          </ac:spMkLst>
        </pc:spChg>
        <pc:spChg chg="mod">
          <ac:chgData name="Nguyễn Ngọc Thức" userId="c14bcfc0-5a9d-41c5-a137-1a46c0379954" providerId="ADAL" clId="{CC3A56C6-22F5-49A7-8CCA-51E3BF239923}" dt="2023-03-13T01:17:05.591" v="3503" actId="207"/>
          <ac:spMkLst>
            <pc:docMk/>
            <pc:sldMk cId="0" sldId="257"/>
            <ac:spMk id="4" creationId="{DF6D36B3-E89E-B426-FF0D-EA0CF2E17545}"/>
          </ac:spMkLst>
        </pc:spChg>
        <pc:spChg chg="mod">
          <ac:chgData name="Nguyễn Ngọc Thức" userId="c14bcfc0-5a9d-41c5-a137-1a46c0379954" providerId="ADAL" clId="{CC3A56C6-22F5-49A7-8CCA-51E3BF239923}" dt="2023-03-13T01:13:04.242" v="3490" actId="208"/>
          <ac:spMkLst>
            <pc:docMk/>
            <pc:sldMk cId="0" sldId="257"/>
            <ac:spMk id="5" creationId="{F45D860C-D975-AD12-1B34-74E94317A3A6}"/>
          </ac:spMkLst>
        </pc:spChg>
        <pc:spChg chg="add del">
          <ac:chgData name="Nguyễn Ngọc Thức" userId="c14bcfc0-5a9d-41c5-a137-1a46c0379954" providerId="ADAL" clId="{CC3A56C6-22F5-49A7-8CCA-51E3BF239923}" dt="2023-03-12T16:14:42.932" v="639" actId="11529"/>
          <ac:spMkLst>
            <pc:docMk/>
            <pc:sldMk cId="0" sldId="257"/>
            <ac:spMk id="6" creationId="{4728EA3C-748E-C229-6D81-CCA76DCB722F}"/>
          </ac:spMkLst>
        </pc:spChg>
        <pc:spChg chg="add">
          <ac:chgData name="Nguyễn Ngọc Thức" userId="c14bcfc0-5a9d-41c5-a137-1a46c0379954" providerId="ADAL" clId="{CC3A56C6-22F5-49A7-8CCA-51E3BF239923}" dt="2023-03-12T16:14:50.062" v="640" actId="11529"/>
          <ac:spMkLst>
            <pc:docMk/>
            <pc:sldMk cId="0" sldId="257"/>
            <ac:spMk id="7" creationId="{0222E2F4-4B38-7327-732F-2397E3440467}"/>
          </ac:spMkLst>
        </pc:spChg>
        <pc:spChg chg="mod">
          <ac:chgData name="Nguyễn Ngọc Thức" userId="c14bcfc0-5a9d-41c5-a137-1a46c0379954" providerId="ADAL" clId="{CC3A56C6-22F5-49A7-8CCA-51E3BF239923}" dt="2023-03-13T01:17:30.260" v="3505" actId="207"/>
          <ac:spMkLst>
            <pc:docMk/>
            <pc:sldMk cId="0" sldId="257"/>
            <ac:spMk id="8" creationId="{756313B8-D589-E7C2-A8EC-A8FC420C7CB6}"/>
          </ac:spMkLst>
        </pc:spChg>
        <pc:spChg chg="mod">
          <ac:chgData name="Nguyễn Ngọc Thức" userId="c14bcfc0-5a9d-41c5-a137-1a46c0379954" providerId="ADAL" clId="{CC3A56C6-22F5-49A7-8CCA-51E3BF239923}" dt="2023-03-13T01:17:13.942" v="3504" actId="207"/>
          <ac:spMkLst>
            <pc:docMk/>
            <pc:sldMk cId="0" sldId="257"/>
            <ac:spMk id="9" creationId="{1309BA95-9116-864E-7ADA-AD21D1B07C44}"/>
          </ac:spMkLst>
        </pc:spChg>
        <pc:spChg chg="add mod">
          <ac:chgData name="Nguyễn Ngọc Thức" userId="c14bcfc0-5a9d-41c5-a137-1a46c0379954" providerId="ADAL" clId="{CC3A56C6-22F5-49A7-8CCA-51E3BF239923}" dt="2023-03-13T01:13:33.333" v="3494" actId="208"/>
          <ac:spMkLst>
            <pc:docMk/>
            <pc:sldMk cId="0" sldId="257"/>
            <ac:spMk id="11" creationId="{4486E9A7-1678-78FB-74E4-F28A78076516}"/>
          </ac:spMkLst>
        </pc:spChg>
        <pc:spChg chg="mod">
          <ac:chgData name="Nguyễn Ngọc Thức" userId="c14bcfc0-5a9d-41c5-a137-1a46c0379954" providerId="ADAL" clId="{CC3A56C6-22F5-49A7-8CCA-51E3BF239923}" dt="2023-03-12T16:26:38.023" v="804" actId="404"/>
          <ac:spMkLst>
            <pc:docMk/>
            <pc:sldMk cId="0" sldId="257"/>
            <ac:spMk id="593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6:05:35.553" v="631" actId="478"/>
          <ac:spMkLst>
            <pc:docMk/>
            <pc:sldMk cId="0" sldId="257"/>
            <ac:spMk id="594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6:05:39.918" v="633" actId="478"/>
          <ac:spMkLst>
            <pc:docMk/>
            <pc:sldMk cId="0" sldId="257"/>
            <ac:spMk id="595" creationId="{00000000-0000-0000-0000-000000000000}"/>
          </ac:spMkLst>
        </pc:spChg>
        <pc:grpChg chg="add mod">
          <ac:chgData name="Nguyễn Ngọc Thức" userId="c14bcfc0-5a9d-41c5-a137-1a46c0379954" providerId="ADAL" clId="{CC3A56C6-22F5-49A7-8CCA-51E3BF239923}" dt="2023-03-12T16:25:34.179" v="791" actId="14100"/>
          <ac:grpSpMkLst>
            <pc:docMk/>
            <pc:sldMk cId="0" sldId="257"/>
            <ac:grpSpMk id="10" creationId="{66442895-7437-F783-3454-F2E383F2ADC3}"/>
          </ac:grpSpMkLst>
        </pc:grpChg>
        <pc:grpChg chg="add mod">
          <ac:chgData name="Nguyễn Ngọc Thức" userId="c14bcfc0-5a9d-41c5-a137-1a46c0379954" providerId="ADAL" clId="{CC3A56C6-22F5-49A7-8CCA-51E3BF239923}" dt="2023-03-12T16:26:21.267" v="799" actId="1076"/>
          <ac:grpSpMkLst>
            <pc:docMk/>
            <pc:sldMk cId="0" sldId="257"/>
            <ac:grpSpMk id="12" creationId="{9823092A-54E8-42F4-5875-786D955EB85A}"/>
          </ac:grpSpMkLst>
        </pc:grpChg>
        <pc:grpChg chg="add mod">
          <ac:chgData name="Nguyễn Ngọc Thức" userId="c14bcfc0-5a9d-41c5-a137-1a46c0379954" providerId="ADAL" clId="{CC3A56C6-22F5-49A7-8CCA-51E3BF239923}" dt="2023-03-12T16:26:26.508" v="800" actId="1076"/>
          <ac:grpSpMkLst>
            <pc:docMk/>
            <pc:sldMk cId="0" sldId="257"/>
            <ac:grpSpMk id="13" creationId="{73B919B3-008B-DB46-1F1A-71EB7744CEF3}"/>
          </ac:grpSpMkLst>
        </pc:grpChg>
        <pc:picChg chg="add del mod">
          <ac:chgData name="Nguyễn Ngọc Thức" userId="c14bcfc0-5a9d-41c5-a137-1a46c0379954" providerId="ADAL" clId="{CC3A56C6-22F5-49A7-8CCA-51E3BF239923}" dt="2023-03-12T16:06:16.989" v="635" actId="478"/>
          <ac:picMkLst>
            <pc:docMk/>
            <pc:sldMk cId="0" sldId="257"/>
            <ac:picMk id="5" creationId="{5ED48CE6-7091-7323-DEE8-899F7C1D944D}"/>
          </ac:picMkLst>
        </pc:picChg>
      </pc:sldChg>
      <pc:sldChg chg="modSp mod">
        <pc:chgData name="Nguyễn Ngọc Thức" userId="c14bcfc0-5a9d-41c5-a137-1a46c0379954" providerId="ADAL" clId="{CC3A56C6-22F5-49A7-8CCA-51E3BF239923}" dt="2023-03-13T01:18:16.881" v="3508" actId="1076"/>
        <pc:sldMkLst>
          <pc:docMk/>
          <pc:sldMk cId="0" sldId="258"/>
        </pc:sldMkLst>
        <pc:spChg chg="mod">
          <ac:chgData name="Nguyễn Ngọc Thức" userId="c14bcfc0-5a9d-41c5-a137-1a46c0379954" providerId="ADAL" clId="{CC3A56C6-22F5-49A7-8CCA-51E3BF239923}" dt="2023-03-12T16:27:18.031" v="827" actId="404"/>
          <ac:spMkLst>
            <pc:docMk/>
            <pc:sldMk cId="0" sldId="258"/>
            <ac:spMk id="600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18:16.881" v="3508" actId="1076"/>
          <ac:spMkLst>
            <pc:docMk/>
            <pc:sldMk cId="0" sldId="258"/>
            <ac:spMk id="625" creationId="{00000000-0000-0000-0000-000000000000}"/>
          </ac:spMkLst>
        </pc:spChg>
      </pc:sldChg>
      <pc:sldChg chg="addSp modSp mod modAnim">
        <pc:chgData name="Nguyễn Ngọc Thức" userId="c14bcfc0-5a9d-41c5-a137-1a46c0379954" providerId="ADAL" clId="{CC3A56C6-22F5-49A7-8CCA-51E3BF239923}" dt="2023-03-13T01:18:53.584" v="3542" actId="1035"/>
        <pc:sldMkLst>
          <pc:docMk/>
          <pc:sldMk cId="0" sldId="259"/>
        </pc:sldMkLst>
        <pc:spChg chg="add mod">
          <ac:chgData name="Nguyễn Ngọc Thức" userId="c14bcfc0-5a9d-41c5-a137-1a46c0379954" providerId="ADAL" clId="{CC3A56C6-22F5-49A7-8CCA-51E3BF239923}" dt="2023-03-13T01:18:53.584" v="3542" actId="1035"/>
          <ac:spMkLst>
            <pc:docMk/>
            <pc:sldMk cId="0" sldId="259"/>
            <ac:spMk id="77" creationId="{3456CFA9-D1C9-08A9-F43D-C0D192A22876}"/>
          </ac:spMkLst>
        </pc:spChg>
        <pc:spChg chg="add mod">
          <ac:chgData name="Nguyễn Ngọc Thức" userId="c14bcfc0-5a9d-41c5-a137-1a46c0379954" providerId="ADAL" clId="{CC3A56C6-22F5-49A7-8CCA-51E3BF239923}" dt="2023-03-13T01:18:40.143" v="3509" actId="207"/>
          <ac:spMkLst>
            <pc:docMk/>
            <pc:sldMk cId="0" sldId="259"/>
            <ac:spMk id="78" creationId="{978C7D94-1C24-D2D9-D536-BAF13C138A9A}"/>
          </ac:spMkLst>
        </pc:spChg>
        <pc:spChg chg="mod">
          <ac:chgData name="Nguyễn Ngọc Thức" userId="c14bcfc0-5a9d-41c5-a137-1a46c0379954" providerId="ADAL" clId="{CC3A56C6-22F5-49A7-8CCA-51E3BF239923}" dt="2023-03-12T17:09:41.113" v="1559" actId="120"/>
          <ac:spMkLst>
            <pc:docMk/>
            <pc:sldMk cId="0" sldId="259"/>
            <ac:spMk id="630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7:29:10.590" v="2089" actId="1076"/>
          <ac:spMkLst>
            <pc:docMk/>
            <pc:sldMk cId="0" sldId="259"/>
            <ac:spMk id="704" creationId="{00000000-0000-0000-0000-000000000000}"/>
          </ac:spMkLst>
        </pc:spChg>
      </pc:sldChg>
      <pc:sldChg chg="addSp delSp modSp mod ord modNotes">
        <pc:chgData name="Nguyễn Ngọc Thức" userId="c14bcfc0-5a9d-41c5-a137-1a46c0379954" providerId="ADAL" clId="{CC3A56C6-22F5-49A7-8CCA-51E3BF239923}" dt="2023-03-13T02:04:29.888" v="4254" actId="478"/>
        <pc:sldMkLst>
          <pc:docMk/>
          <pc:sldMk cId="0" sldId="260"/>
        </pc:sldMkLst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16" creationId="{AE8E101B-C04D-C5F5-4924-01E1E8DB9C4C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17" creationId="{B16ED242-05A4-A45F-8049-4ABCE83CB842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18" creationId="{37D7D8F0-791C-9128-91CA-D374E6CE06DD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19" creationId="{28BED852-75ED-AB7A-D6ED-DE666CB7285E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20" creationId="{C804754E-6110-76E6-8C5F-DD5D78268914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21" creationId="{E7CDB078-388C-AD53-2F71-8B2D8D639188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22" creationId="{1FD77AB3-3CED-6665-B3E5-4B8A0CF680E7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23" creationId="{E964A92C-05EE-4C96-9ADA-03C138076F49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24" creationId="{D5D4D607-88AA-3284-131F-E11655B6CE4D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25" creationId="{D14298F9-403E-249A-33B3-EC9DD668088A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26" creationId="{4808B64F-EAF4-16E0-5BB3-B28036FA21C4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27" creationId="{64A2DF6C-0957-9C3A-6089-25569AA49995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28" creationId="{068E31CB-760D-0DA8-F65A-50A9E4EA2F7D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29" creationId="{BC88FF25-12B3-0850-67F6-2305DB375C09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30" creationId="{2E8B39F3-4B23-BC21-395C-0FC49CB9DDE0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31" creationId="{6432D107-A51E-5F08-AD17-F0CD256E96D0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32" creationId="{042E6C40-795D-EFB7-CF3A-CF1F2B3F1507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33" creationId="{BDC7A9FF-0B69-17B9-F65B-174A8FCC2157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34" creationId="{14A8D971-4B02-5AF5-2DA4-6F79B12184B0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35" creationId="{C2148061-E7F3-AE54-617B-0301869E52F1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36" creationId="{5657A048-80E2-1083-F029-C869D1A8C964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37" creationId="{C448C16A-A499-851C-1DFF-2B6C1D37B9B5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38" creationId="{C4505EC8-C3CC-D7F2-4A09-EF49AD9DF5CB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39" creationId="{A5329ECF-E8BA-0C99-85F2-CF762721C027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40" creationId="{9C8D466D-EE6A-1814-7231-31C5D24A0D3D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41" creationId="{F9C785A5-D46B-7EC7-9F28-621F7D312809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42" creationId="{3C2710EC-20E0-2321-67BF-0B09C5C80298}"/>
          </ac:spMkLst>
        </pc:spChg>
        <pc:spChg chg="mod">
          <ac:chgData name="Nguyễn Ngọc Thức" userId="c14bcfc0-5a9d-41c5-a137-1a46c0379954" providerId="ADAL" clId="{CC3A56C6-22F5-49A7-8CCA-51E3BF239923}" dt="2023-03-13T02:04:10.754" v="4250"/>
          <ac:spMkLst>
            <pc:docMk/>
            <pc:sldMk cId="0" sldId="260"/>
            <ac:spMk id="43" creationId="{DFA9FA4B-51C6-DCC1-5B26-15D626AF831F}"/>
          </ac:spMkLst>
        </pc:spChg>
        <pc:spChg chg="mod">
          <ac:chgData name="Nguyễn Ngọc Thức" userId="c14bcfc0-5a9d-41c5-a137-1a46c0379954" providerId="ADAL" clId="{CC3A56C6-22F5-49A7-8CCA-51E3BF239923}" dt="2023-03-12T18:07:54.352" v="2609" actId="1035"/>
          <ac:spMkLst>
            <pc:docMk/>
            <pc:sldMk cId="0" sldId="260"/>
            <ac:spMk id="710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45:26.878" v="3973" actId="1035"/>
          <ac:spMkLst>
            <pc:docMk/>
            <pc:sldMk cId="0" sldId="260"/>
            <ac:spMk id="711" creationId="{00000000-0000-0000-0000-000000000000}"/>
          </ac:spMkLst>
        </pc:spChg>
        <pc:grpChg chg="add del mod">
          <ac:chgData name="Nguyễn Ngọc Thức" userId="c14bcfc0-5a9d-41c5-a137-1a46c0379954" providerId="ADAL" clId="{CC3A56C6-22F5-49A7-8CCA-51E3BF239923}" dt="2023-03-13T02:04:29.888" v="4254" actId="478"/>
          <ac:grpSpMkLst>
            <pc:docMk/>
            <pc:sldMk cId="0" sldId="260"/>
            <ac:grpSpMk id="15" creationId="{92D51093-9C65-D823-6669-C683DA56EBFD}"/>
          </ac:grpSpMkLst>
        </pc:grpChg>
      </pc:sldChg>
      <pc:sldChg chg="addSp delSp modSp mod ord modAnim modNotes">
        <pc:chgData name="Nguyễn Ngọc Thức" userId="c14bcfc0-5a9d-41c5-a137-1a46c0379954" providerId="ADAL" clId="{CC3A56C6-22F5-49A7-8CCA-51E3BF239923}" dt="2023-03-13T01:19:09.046" v="3543" actId="207"/>
        <pc:sldMkLst>
          <pc:docMk/>
          <pc:sldMk cId="0" sldId="261"/>
        </pc:sldMkLst>
        <pc:spChg chg="add del mod">
          <ac:chgData name="Nguyễn Ngọc Thức" userId="c14bcfc0-5a9d-41c5-a137-1a46c0379954" providerId="ADAL" clId="{CC3A56C6-22F5-49A7-8CCA-51E3BF239923}" dt="2023-03-12T16:37:49.693" v="871" actId="478"/>
          <ac:spMkLst>
            <pc:docMk/>
            <pc:sldMk cId="0" sldId="261"/>
            <ac:spMk id="3" creationId="{1254D518-458B-4E0E-4B65-E69514C6F29C}"/>
          </ac:spMkLst>
        </pc:spChg>
        <pc:spChg chg="add del mod">
          <ac:chgData name="Nguyễn Ngọc Thức" userId="c14bcfc0-5a9d-41c5-a137-1a46c0379954" providerId="ADAL" clId="{CC3A56C6-22F5-49A7-8CCA-51E3BF239923}" dt="2023-03-12T17:30:39.891" v="2091" actId="478"/>
          <ac:spMkLst>
            <pc:docMk/>
            <pc:sldMk cId="0" sldId="261"/>
            <ac:spMk id="4" creationId="{E5AEF5EA-4D2A-3FFF-D0D1-CADBAE36F474}"/>
          </ac:spMkLst>
        </pc:spChg>
        <pc:spChg chg="add mod">
          <ac:chgData name="Nguyễn Ngọc Thức" userId="c14bcfc0-5a9d-41c5-a137-1a46c0379954" providerId="ADAL" clId="{CC3A56C6-22F5-49A7-8CCA-51E3BF239923}" dt="2023-03-13T01:19:09.046" v="3543" actId="207"/>
          <ac:spMkLst>
            <pc:docMk/>
            <pc:sldMk cId="0" sldId="261"/>
            <ac:spMk id="94" creationId="{2471DF8B-0672-7F0C-5274-F046FBC6EF21}"/>
          </ac:spMkLst>
        </pc:spChg>
        <pc:spChg chg="mod">
          <ac:chgData name="Nguyễn Ngọc Thức" userId="c14bcfc0-5a9d-41c5-a137-1a46c0379954" providerId="ADAL" clId="{CC3A56C6-22F5-49A7-8CCA-51E3BF239923}" dt="2023-03-12T17:32:47.937" v="2287" actId="1037"/>
          <ac:spMkLst>
            <pc:docMk/>
            <pc:sldMk cId="0" sldId="261"/>
            <ac:spMk id="726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6:37:46.444" v="870" actId="478"/>
          <ac:spMkLst>
            <pc:docMk/>
            <pc:sldMk cId="0" sldId="261"/>
            <ac:spMk id="727" creationId="{00000000-0000-0000-0000-000000000000}"/>
          </ac:spMkLst>
        </pc:spChg>
        <pc:grpChg chg="mod">
          <ac:chgData name="Nguyễn Ngọc Thức" userId="c14bcfc0-5a9d-41c5-a137-1a46c0379954" providerId="ADAL" clId="{CC3A56C6-22F5-49A7-8CCA-51E3BF239923}" dt="2023-03-12T17:23:25.307" v="1847" actId="1076"/>
          <ac:grpSpMkLst>
            <pc:docMk/>
            <pc:sldMk cId="0" sldId="261"/>
            <ac:grpSpMk id="728" creationId="{00000000-0000-0000-0000-000000000000}"/>
          </ac:grpSpMkLst>
        </pc:grpChg>
        <pc:grpChg chg="del">
          <ac:chgData name="Nguyễn Ngọc Thức" userId="c14bcfc0-5a9d-41c5-a137-1a46c0379954" providerId="ADAL" clId="{CC3A56C6-22F5-49A7-8CCA-51E3BF239923}" dt="2023-03-12T16:37:43.014" v="869" actId="478"/>
          <ac:grpSpMkLst>
            <pc:docMk/>
            <pc:sldMk cId="0" sldId="261"/>
            <ac:grpSpMk id="752" creationId="{00000000-0000-0000-0000-000000000000}"/>
          </ac:grpSpMkLst>
        </pc:grpChg>
      </pc:sldChg>
      <pc:sldChg chg="del ord modNotes">
        <pc:chgData name="Nguyễn Ngọc Thức" userId="c14bcfc0-5a9d-41c5-a137-1a46c0379954" providerId="ADAL" clId="{CC3A56C6-22F5-49A7-8CCA-51E3BF239923}" dt="2023-03-13T03:07:24.852" v="4857" actId="47"/>
        <pc:sldMkLst>
          <pc:docMk/>
          <pc:sldMk cId="0" sldId="262"/>
        </pc:sldMkLst>
      </pc:sldChg>
      <pc:sldChg chg="modSp del mod">
        <pc:chgData name="Nguyễn Ngọc Thức" userId="c14bcfc0-5a9d-41c5-a137-1a46c0379954" providerId="ADAL" clId="{CC3A56C6-22F5-49A7-8CCA-51E3BF239923}" dt="2023-03-13T03:07:27.243" v="4858" actId="47"/>
        <pc:sldMkLst>
          <pc:docMk/>
          <pc:sldMk cId="0" sldId="263"/>
        </pc:sldMkLst>
        <pc:spChg chg="mod">
          <ac:chgData name="Nguyễn Ngọc Thức" userId="c14bcfc0-5a9d-41c5-a137-1a46c0379954" providerId="ADAL" clId="{CC3A56C6-22F5-49A7-8CCA-51E3BF239923}" dt="2023-03-13T01:50:50.020" v="4115" actId="1035"/>
          <ac:spMkLst>
            <pc:docMk/>
            <pc:sldMk cId="0" sldId="263"/>
            <ac:spMk id="829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50:21.829" v="4096" actId="403"/>
          <ac:spMkLst>
            <pc:docMk/>
            <pc:sldMk cId="0" sldId="263"/>
            <ac:spMk id="830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50:26.948" v="4097" actId="403"/>
          <ac:spMkLst>
            <pc:docMk/>
            <pc:sldMk cId="0" sldId="263"/>
            <ac:spMk id="831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50:32.295" v="4099" actId="403"/>
          <ac:spMkLst>
            <pc:docMk/>
            <pc:sldMk cId="0" sldId="263"/>
            <ac:spMk id="832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50:37.588" v="4101" actId="403"/>
          <ac:spMkLst>
            <pc:docMk/>
            <pc:sldMk cId="0" sldId="263"/>
            <ac:spMk id="833" creationId="{00000000-0000-0000-0000-000000000000}"/>
          </ac:spMkLst>
        </pc:spChg>
      </pc:sldChg>
      <pc:sldChg chg="modSp mod ord modNotes">
        <pc:chgData name="Nguyễn Ngọc Thức" userId="c14bcfc0-5a9d-41c5-a137-1a46c0379954" providerId="ADAL" clId="{CC3A56C6-22F5-49A7-8CCA-51E3BF239923}" dt="2023-03-13T02:04:05.734" v="4249" actId="1037"/>
        <pc:sldMkLst>
          <pc:docMk/>
          <pc:sldMk cId="0" sldId="264"/>
        </pc:sldMkLst>
        <pc:spChg chg="mod">
          <ac:chgData name="Nguyễn Ngọc Thức" userId="c14bcfc0-5a9d-41c5-a137-1a46c0379954" providerId="ADAL" clId="{CC3A56C6-22F5-49A7-8CCA-51E3BF239923}" dt="2023-03-13T01:37:35.195" v="3836" actId="403"/>
          <ac:spMkLst>
            <pc:docMk/>
            <pc:sldMk cId="0" sldId="264"/>
            <ac:spMk id="867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37:35.195" v="3836" actId="403"/>
          <ac:spMkLst>
            <pc:docMk/>
            <pc:sldMk cId="0" sldId="264"/>
            <ac:spMk id="868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38:00.547" v="3844" actId="1037"/>
          <ac:spMkLst>
            <pc:docMk/>
            <pc:sldMk cId="0" sldId="264"/>
            <ac:spMk id="875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2:04:05.734" v="4249" actId="1037"/>
          <ac:spMkLst>
            <pc:docMk/>
            <pc:sldMk cId="0" sldId="264"/>
            <ac:spMk id="876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38:14.615" v="3850" actId="1038"/>
          <ac:spMkLst>
            <pc:docMk/>
            <pc:sldMk cId="0" sldId="264"/>
            <ac:spMk id="877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8:05:53.390" v="2584" actId="1036"/>
          <ac:spMkLst>
            <pc:docMk/>
            <pc:sldMk cId="0" sldId="264"/>
            <ac:spMk id="878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37:56.403" v="3842" actId="1037"/>
          <ac:spMkLst>
            <pc:docMk/>
            <pc:sldMk cId="0" sldId="264"/>
            <ac:spMk id="879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7:35:42.097" v="2311" actId="113"/>
          <ac:spMkLst>
            <pc:docMk/>
            <pc:sldMk cId="0" sldId="264"/>
            <ac:spMk id="880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38:09.781" v="3848" actId="1038"/>
          <ac:spMkLst>
            <pc:docMk/>
            <pc:sldMk cId="0" sldId="264"/>
            <ac:spMk id="881" creationId="{00000000-0000-0000-0000-000000000000}"/>
          </ac:spMkLst>
        </pc:spChg>
        <pc:grpChg chg="mod">
          <ac:chgData name="Nguyễn Ngọc Thức" userId="c14bcfc0-5a9d-41c5-a137-1a46c0379954" providerId="ADAL" clId="{CC3A56C6-22F5-49A7-8CCA-51E3BF239923}" dt="2023-03-13T01:37:50.918" v="3840" actId="1037"/>
          <ac:grpSpMkLst>
            <pc:docMk/>
            <pc:sldMk cId="0" sldId="264"/>
            <ac:grpSpMk id="866" creationId="{00000000-0000-0000-0000-000000000000}"/>
          </ac:grpSpMkLst>
        </pc:grpChg>
        <pc:grpChg chg="mod">
          <ac:chgData name="Nguyễn Ngọc Thức" userId="c14bcfc0-5a9d-41c5-a137-1a46c0379954" providerId="ADAL" clId="{CC3A56C6-22F5-49A7-8CCA-51E3BF239923}" dt="2023-03-13T02:04:01.997" v="4246" actId="1038"/>
          <ac:grpSpMkLst>
            <pc:docMk/>
            <pc:sldMk cId="0" sldId="264"/>
            <ac:grpSpMk id="869" creationId="{00000000-0000-0000-0000-000000000000}"/>
          </ac:grpSpMkLst>
        </pc:grpChg>
        <pc:grpChg chg="mod">
          <ac:chgData name="Nguyễn Ngọc Thức" userId="c14bcfc0-5a9d-41c5-a137-1a46c0379954" providerId="ADAL" clId="{CC3A56C6-22F5-49A7-8CCA-51E3BF239923}" dt="2023-03-13T01:38:03.718" v="3846" actId="1038"/>
          <ac:grpSpMkLst>
            <pc:docMk/>
            <pc:sldMk cId="0" sldId="264"/>
            <ac:grpSpMk id="872" creationId="{00000000-0000-0000-0000-000000000000}"/>
          </ac:grpSpMkLst>
        </pc:grpChg>
      </pc:sldChg>
      <pc:sldChg chg="modSp del mod">
        <pc:chgData name="Nguyễn Ngọc Thức" userId="c14bcfc0-5a9d-41c5-a137-1a46c0379954" providerId="ADAL" clId="{CC3A56C6-22F5-49A7-8CCA-51E3BF239923}" dt="2023-03-13T03:07:29.315" v="4860" actId="47"/>
        <pc:sldMkLst>
          <pc:docMk/>
          <pc:sldMk cId="0" sldId="265"/>
        </pc:sldMkLst>
        <pc:spChg chg="mod">
          <ac:chgData name="Nguyễn Ngọc Thức" userId="c14bcfc0-5a9d-41c5-a137-1a46c0379954" providerId="ADAL" clId="{CC3A56C6-22F5-49A7-8CCA-51E3BF239923}" dt="2023-03-13T01:52:00.612" v="4125" actId="403"/>
          <ac:spMkLst>
            <pc:docMk/>
            <pc:sldMk cId="0" sldId="265"/>
            <ac:spMk id="891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52:12.624" v="4126" actId="207"/>
          <ac:spMkLst>
            <pc:docMk/>
            <pc:sldMk cId="0" sldId="265"/>
            <ac:spMk id="892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51:34.244" v="4120" actId="403"/>
          <ac:spMkLst>
            <pc:docMk/>
            <pc:sldMk cId="0" sldId="265"/>
            <ac:spMk id="893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52:24.187" v="4127" actId="207"/>
          <ac:spMkLst>
            <pc:docMk/>
            <pc:sldMk cId="0" sldId="265"/>
            <ac:spMk id="895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51:51.054" v="4123" actId="14100"/>
          <ac:spMkLst>
            <pc:docMk/>
            <pc:sldMk cId="0" sldId="265"/>
            <ac:spMk id="896" creationId="{00000000-0000-0000-0000-000000000000}"/>
          </ac:spMkLst>
        </pc:spChg>
      </pc:sldChg>
      <pc:sldChg chg="del">
        <pc:chgData name="Nguyễn Ngọc Thức" userId="c14bcfc0-5a9d-41c5-a137-1a46c0379954" providerId="ADAL" clId="{CC3A56C6-22F5-49A7-8CCA-51E3BF239923}" dt="2023-03-13T03:07:29.966" v="4861" actId="47"/>
        <pc:sldMkLst>
          <pc:docMk/>
          <pc:sldMk cId="0" sldId="266"/>
        </pc:sldMkLst>
      </pc:sldChg>
      <pc:sldChg chg="del">
        <pc:chgData name="Nguyễn Ngọc Thức" userId="c14bcfc0-5a9d-41c5-a137-1a46c0379954" providerId="ADAL" clId="{CC3A56C6-22F5-49A7-8CCA-51E3BF239923}" dt="2023-03-13T03:07:30.510" v="4862" actId="47"/>
        <pc:sldMkLst>
          <pc:docMk/>
          <pc:sldMk cId="0" sldId="267"/>
        </pc:sldMkLst>
      </pc:sldChg>
      <pc:sldChg chg="del">
        <pc:chgData name="Nguyễn Ngọc Thức" userId="c14bcfc0-5a9d-41c5-a137-1a46c0379954" providerId="ADAL" clId="{CC3A56C6-22F5-49A7-8CCA-51E3BF239923}" dt="2023-03-13T03:07:30.953" v="4863" actId="47"/>
        <pc:sldMkLst>
          <pc:docMk/>
          <pc:sldMk cId="0" sldId="268"/>
        </pc:sldMkLst>
      </pc:sldChg>
      <pc:sldChg chg="del">
        <pc:chgData name="Nguyễn Ngọc Thức" userId="c14bcfc0-5a9d-41c5-a137-1a46c0379954" providerId="ADAL" clId="{CC3A56C6-22F5-49A7-8CCA-51E3BF239923}" dt="2023-03-13T03:07:31.190" v="4864" actId="47"/>
        <pc:sldMkLst>
          <pc:docMk/>
          <pc:sldMk cId="0" sldId="269"/>
        </pc:sldMkLst>
      </pc:sldChg>
      <pc:sldChg chg="addSp delSp modSp mod ord modNotes">
        <pc:chgData name="Nguyễn Ngọc Thức" userId="c14bcfc0-5a9d-41c5-a137-1a46c0379954" providerId="ADAL" clId="{CC3A56C6-22F5-49A7-8CCA-51E3BF239923}" dt="2023-03-13T01:43:26.485" v="3958" actId="1037"/>
        <pc:sldMkLst>
          <pc:docMk/>
          <pc:sldMk cId="0" sldId="270"/>
        </pc:sldMkLst>
        <pc:spChg chg="mod">
          <ac:chgData name="Nguyễn Ngọc Thức" userId="c14bcfc0-5a9d-41c5-a137-1a46c0379954" providerId="ADAL" clId="{CC3A56C6-22F5-49A7-8CCA-51E3BF239923}" dt="2023-03-13T01:40:05.172" v="3881" actId="1038"/>
          <ac:spMkLst>
            <pc:docMk/>
            <pc:sldMk cId="0" sldId="270"/>
            <ac:spMk id="1119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8:01:52.495" v="2472" actId="478"/>
          <ac:spMkLst>
            <pc:docMk/>
            <pc:sldMk cId="0" sldId="270"/>
            <ac:spMk id="1121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42:21.986" v="3915" actId="207"/>
          <ac:spMkLst>
            <pc:docMk/>
            <pc:sldMk cId="0" sldId="270"/>
            <ac:spMk id="1122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40:27.644" v="3904" actId="1038"/>
          <ac:spMkLst>
            <pc:docMk/>
            <pc:sldMk cId="0" sldId="270"/>
            <ac:spMk id="1123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39:43.785" v="3861" actId="1038"/>
          <ac:spMkLst>
            <pc:docMk/>
            <pc:sldMk cId="0" sldId="270"/>
            <ac:spMk id="1124" creationId="{00000000-0000-0000-0000-000000000000}"/>
          </ac:spMkLst>
        </pc:spChg>
        <pc:picChg chg="add mod">
          <ac:chgData name="Nguyễn Ngọc Thức" userId="c14bcfc0-5a9d-41c5-a137-1a46c0379954" providerId="ADAL" clId="{CC3A56C6-22F5-49A7-8CCA-51E3BF239923}" dt="2023-03-13T01:39:54.404" v="3874" actId="1037"/>
          <ac:picMkLst>
            <pc:docMk/>
            <pc:sldMk cId="0" sldId="270"/>
            <ac:picMk id="1026" creationId="{2DD36B4A-B0F9-A35D-04FE-55522E8592FB}"/>
          </ac:picMkLst>
        </pc:picChg>
        <pc:picChg chg="mod">
          <ac:chgData name="Nguyễn Ngọc Thức" userId="c14bcfc0-5a9d-41c5-a137-1a46c0379954" providerId="ADAL" clId="{CC3A56C6-22F5-49A7-8CCA-51E3BF239923}" dt="2023-03-13T01:43:26.485" v="3958" actId="1037"/>
          <ac:picMkLst>
            <pc:docMk/>
            <pc:sldMk cId="0" sldId="270"/>
            <ac:picMk id="1120" creationId="{00000000-0000-0000-0000-000000000000}"/>
          </ac:picMkLst>
        </pc:picChg>
      </pc:sldChg>
      <pc:sldChg chg="addSp delSp modSp mod ord modNotes">
        <pc:chgData name="Nguyễn Ngọc Thức" userId="c14bcfc0-5a9d-41c5-a137-1a46c0379954" providerId="ADAL" clId="{CC3A56C6-22F5-49A7-8CCA-51E3BF239923}" dt="2023-03-13T02:03:56.150" v="4244" actId="21"/>
        <pc:sldMkLst>
          <pc:docMk/>
          <pc:sldMk cId="0" sldId="271"/>
        </pc:sldMkLst>
        <pc:spChg chg="add del mod">
          <ac:chgData name="Nguyễn Ngọc Thức" userId="c14bcfc0-5a9d-41c5-a137-1a46c0379954" providerId="ADAL" clId="{CC3A56C6-22F5-49A7-8CCA-51E3BF239923}" dt="2023-03-12T16:42:15.245" v="893" actId="478"/>
          <ac:spMkLst>
            <pc:docMk/>
            <pc:sldMk cId="0" sldId="271"/>
            <ac:spMk id="3" creationId="{B05320BC-7F8E-044B-41DD-22A2906765CA}"/>
          </ac:spMkLst>
        </pc:spChg>
        <pc:spChg chg="add del mod">
          <ac:chgData name="Nguyễn Ngọc Thức" userId="c14bcfc0-5a9d-41c5-a137-1a46c0379954" providerId="ADAL" clId="{CC3A56C6-22F5-49A7-8CCA-51E3BF239923}" dt="2023-03-12T16:42:19.235" v="895" actId="478"/>
          <ac:spMkLst>
            <pc:docMk/>
            <pc:sldMk cId="0" sldId="271"/>
            <ac:spMk id="5" creationId="{D56CD7BD-2F85-1CA1-05AA-1E3BAB28A415}"/>
          </ac:spMkLst>
        </pc:spChg>
        <pc:spChg chg="del">
          <ac:chgData name="Nguyễn Ngọc Thức" userId="c14bcfc0-5a9d-41c5-a137-1a46c0379954" providerId="ADAL" clId="{CC3A56C6-22F5-49A7-8CCA-51E3BF239923}" dt="2023-03-12T16:47:16.039" v="1094" actId="478"/>
          <ac:spMkLst>
            <pc:docMk/>
            <pc:sldMk cId="0" sldId="271"/>
            <ac:spMk id="39" creationId="{1A72607C-CA65-B115-03A6-D75F99D20266}"/>
          </ac:spMkLst>
        </pc:spChg>
        <pc:spChg chg="add mod">
          <ac:chgData name="Nguyễn Ngọc Thức" userId="c14bcfc0-5a9d-41c5-a137-1a46c0379954" providerId="ADAL" clId="{CC3A56C6-22F5-49A7-8CCA-51E3BF239923}" dt="2023-03-13T01:57:06.314" v="4186" actId="1036"/>
          <ac:spMkLst>
            <pc:docMk/>
            <pc:sldMk cId="0" sldId="271"/>
            <ac:spMk id="47" creationId="{32052CCE-1C02-3DE9-ADE2-C56E3C16F78C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94" creationId="{1131FE61-E43F-12B1-3ED0-675E23ED07E7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95" creationId="{39550762-E8E2-6454-3C19-7839B6F8DFE2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96" creationId="{268ED1F9-682B-A231-A997-6FF6A595AD4B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97" creationId="{F565F1F0-0196-2151-D504-40B9ABA154CD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98" creationId="{4945D098-EE38-7ACF-AE90-6823194F2AC0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99" creationId="{B00F6077-0A67-EB81-4543-6F9B0742858F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00" creationId="{E15AC02B-7176-2B9E-DCCB-1480AA7A07EE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01" creationId="{D5C81563-27AA-A52D-5F4C-89E1B5FA632C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02" creationId="{A9B08904-6E1C-C062-7860-96C950C05106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03" creationId="{84F446A5-629D-DB9B-B3D6-7F0E1311585C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04" creationId="{5AC1DF9A-0399-033E-859E-E3311AE93210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05" creationId="{7DCFC70C-DD66-4AB7-3D6D-0041380B3BCE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06" creationId="{91D6804B-96BD-5DB9-0B70-71B2A8901C03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07" creationId="{7F399F8E-3686-E9B2-0199-17B33852DE63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07" creationId="{8DADC5BD-4181-A01D-F94D-E33E218000F1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08" creationId="{41F012A7-0423-B04F-C981-B532A26581E8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08" creationId="{F9C7CD04-7C01-A27B-1A43-E338A1B985BE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09" creationId="{84CDC804-A75D-E1BA-133A-B809FE32A848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09" creationId="{B3346BCE-774E-AF00-A5C1-C677C31EA19B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10" creationId="{140BA852-2706-665B-4B78-F3403BB78794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10" creationId="{96F6322A-464A-C70A-8595-752426221C14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11" creationId="{47392EF9-FDED-7DA2-41C8-8611A59F7119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11" creationId="{8DCF8A97-FA47-7362-08F8-D5E22195DCD4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12" creationId="{0F514858-0E44-0FA2-80BA-7E2CB83C1EE4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12" creationId="{EB5DECE8-271E-E9C2-B97B-2C400C40469E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13" creationId="{25F17DE9-AE90-E803-0847-B5076E6FBB2C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13" creationId="{F08E4F89-59CB-E98A-8DAA-91581AFD7953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14" creationId="{8D3C2C73-64CC-4027-CA7C-B2B22DAD5BF7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14" creationId="{F2A4EE5C-F51F-C565-B9EA-46317146EBEE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15" creationId="{1F3EC168-1C6E-EBF6-38EE-D4D2CE73293B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15" creationId="{50C7963F-100C-C386-3A38-3390D4672C89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16" creationId="{888C867A-0D68-97B0-4073-CCF174C5C7D4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16" creationId="{9B91580A-5DC2-0FC5-61E5-1F58D5A2BFC0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17" creationId="{E29DEEB1-A342-1E46-6FF1-F1581F333459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17" creationId="{F761FE48-A4BD-F58E-1599-52719F208E86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18" creationId="{3485FE36-76C2-F3DD-3704-9356751F1B42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18" creationId="{5FA5544E-D86F-4A66-D92D-F8B4BD1AD995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19" creationId="{29FEC783-4128-07E9-E7DF-0914ADA6767F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19" creationId="{5F6CADF1-E13A-F9C8-CDC2-43349A79D6AE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20" creationId="{1A69D313-5A81-08D2-3A11-A0737E73D427}"/>
          </ac:spMkLst>
        </pc:spChg>
        <pc:spChg chg="mod">
          <ac:chgData name="Nguyễn Ngọc Thức" userId="c14bcfc0-5a9d-41c5-a137-1a46c0379954" providerId="ADAL" clId="{CC3A56C6-22F5-49A7-8CCA-51E3BF239923}" dt="2023-03-13T01:56:28.331" v="4160"/>
          <ac:spMkLst>
            <pc:docMk/>
            <pc:sldMk cId="0" sldId="271"/>
            <ac:spMk id="120" creationId="{B95B0049-8BD4-D0F7-7637-C6C028C7510C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21" creationId="{AF81AB2C-5307-9393-2E2D-2418F1EDD006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22" creationId="{0E38C19E-1605-17C2-0B0E-637D73147D67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23" creationId="{C74DEBEA-A2D4-F63F-0C5E-AC2A798E7D47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24" creationId="{EFF95EBC-A187-5AFE-76B5-2FBC2DDD7180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25" creationId="{7E4FBBC5-90FE-C7CC-7F53-F2B658D110D5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26" creationId="{47DC5349-C5A5-E1C8-FCA7-C2EDEC3EE686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26" creationId="{503FC067-83A0-50FD-BC54-1106DCD3B84F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27" creationId="{0E7F4B31-07A2-7524-F42C-2C92AF9DF8AC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27" creationId="{55756317-4DF0-1C50-9346-8B49318D6EBC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28" creationId="{42F43EA5-5D8E-B8C6-D57C-10367367632D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28" creationId="{E672A197-C23B-1FB1-644E-640DE3CC9805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29" creationId="{58E4F7EF-C34D-F680-C50B-803AAE3CCF22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29" creationId="{5BE773C6-2921-BE55-09C6-6DC7F217C9DE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30" creationId="{992B4491-3A70-C087-4551-2B586A4E5719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30" creationId="{9A406138-0B04-99EC-13FF-4E5E2404B0E5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31" creationId="{8D0C2F71-474C-900C-3AA0-CCED4CA4A209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31" creationId="{F495A2F2-1D68-92C6-80E2-9321576446E7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32" creationId="{BD3D6083-97ED-A81D-8E5C-D6D85787538C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32" creationId="{F6284BF2-76C5-7E44-9949-CB2BD0464D48}"/>
          </ac:spMkLst>
        </pc:spChg>
        <pc:spChg chg="mod">
          <ac:chgData name="Nguyễn Ngọc Thức" userId="c14bcfc0-5a9d-41c5-a137-1a46c0379954" providerId="ADAL" clId="{CC3A56C6-22F5-49A7-8CCA-51E3BF239923}" dt="2023-03-12T16:49:16.907" v="1177"/>
          <ac:spMkLst>
            <pc:docMk/>
            <pc:sldMk cId="0" sldId="271"/>
            <ac:spMk id="133" creationId="{0A3BADAC-5DA4-56B7-EA43-492C0A9B5D58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33" creationId="{ED9C7B34-3BF6-624F-E7EC-5577D695BE63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34" creationId="{79FEEAD3-1282-B6C1-CF38-1AEA1D134045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35" creationId="{B822CCAE-4E9D-E4D2-E1E1-813FADE5A5B0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36" creationId="{8E84F816-14FA-703C-8BCA-C52C49111DF9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37" creationId="{1DB42F0C-A682-3254-CB90-238C681CF422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38" creationId="{6B25B622-25C1-EC02-407D-A7741D3F2AB4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39" creationId="{A5F102ED-F140-D5C5-69E9-20BE8D91104C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40" creationId="{EF72AF03-C67D-4275-89A8-3EC32796CE7C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41" creationId="{BDE4D8F0-B796-366B-F602-B0AB933E5B26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42" creationId="{45F5585B-C5D8-D6F5-8400-F6BD172D9B57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43" creationId="{EE3A465E-3FA5-E1C2-3220-ADC62E273AE4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44" creationId="{D56F4DBC-F9DE-060E-ABB2-F9AD4032326C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45" creationId="{C6DE84A8-2D1B-6671-57A5-AE13A21F336A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46" creationId="{7B550AF7-A3BA-6BD9-B42E-5522EC9F240C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47" creationId="{EF74D5B0-8ADD-A94A-98D1-015228C62CF2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48" creationId="{5DC79D68-D8BB-FEE6-5D09-499DB33FD7BF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49" creationId="{61306DC1-D943-0F84-9BD3-962682312407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50" creationId="{90DC5480-85AF-07E8-B8F3-029C0844102A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51" creationId="{FE2C2D61-F8EB-F989-F602-6DC6BBAB3F26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52" creationId="{00414D2F-F0E6-CFA2-DCAD-0B7CE79F9194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53" creationId="{1FD2FCB9-09CA-6105-8AF9-F06FD42B8D94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54" creationId="{2E8A7FFA-B7F0-124D-D2CA-A9C51A5E8471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55" creationId="{FF5E4705-9EC0-8819-37BB-54FB6F612750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56" creationId="{3BA0A839-EF99-A3B5-23AB-93A7C3E0F322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57" creationId="{4EF7AA4B-8CA9-E1CB-063F-99FDFE251E03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58" creationId="{96ED4BE9-E85A-E5ED-FAE7-B961A3A9E45A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59" creationId="{71317C8B-AF9D-0B2F-20E3-768B594AAC95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60" creationId="{8F84BADA-CBE7-1208-20D4-559E4E0B88CA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61" creationId="{329D0CB1-3D9D-BD33-2069-D17F78BD3DA2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62" creationId="{BF1F7FD5-BB3F-30F2-79AF-8F4B6199C20A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63" creationId="{2F22ED13-F799-635C-6518-04AB5D311948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64" creationId="{A96438E0-4D09-9AA4-63B9-9340CE45AE54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65" creationId="{6D0C075D-F276-8CAA-9285-50064E6506FA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66" creationId="{D812F9B9-2345-8AB2-5F4C-BDCDD0B02CA8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67" creationId="{BCFD1D1C-F0D3-F94E-3701-1DA9EB6970F3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68" creationId="{B3DDD933-1816-6508-3E16-44C12B4BD5F2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69" creationId="{9A7E9FEB-E6AE-5D77-8DEA-A217940C8E6C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70" creationId="{8891AAA8-A350-FFFB-81BE-22CBC94F722B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71" creationId="{EA80762C-616A-D9C5-3A3D-496B81F8E1AF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72" creationId="{DC40DBDD-9106-5442-AEE1-1942D71D2B55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73" creationId="{236CD053-AF7A-8E0E-5C4B-A57E7B76CC79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74" creationId="{E60A4FA5-D893-8660-C57F-46B549C602BB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75" creationId="{1A18C699-131A-26F0-C19C-A5ADE7C48621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76" creationId="{2C8D45F5-D4B6-37B7-1DAF-931A396D09F5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77" creationId="{E45EFFD4-6C53-2436-582C-DFBBC639D80E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78" creationId="{8565D8CA-1DA2-1BC9-2AD4-159CD587B671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79" creationId="{45F2190A-54E0-D1F0-A96F-FEB10892F45D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80" creationId="{5F3A2C96-0359-639D-4380-0C109AD53E6F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81" creationId="{93D14E35-CBE9-7507-EE91-B46D5D56292F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82" creationId="{355E11AA-D699-D390-F89B-DC9F775B5FFD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83" creationId="{0E57D2D0-D189-0D7D-99D9-6FA426939495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84" creationId="{0994435A-3629-4904-7480-518326967D56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85" creationId="{7395B698-2482-B336-3C52-C1D1832A527C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86" creationId="{546EFF93-A7B8-7300-84B7-937D5122E535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87" creationId="{287829EB-9B09-8185-D6DF-5114C05B372F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88" creationId="{CFDD0F18-2A91-AF6B-89D5-DBAAB56F84FC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89" creationId="{EAF67EBD-7421-8F58-1DD3-5E001502C853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90" creationId="{6B5E9D77-9E07-BD12-BAE8-88379B05AE64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91" creationId="{614E5C45-C8CB-33CC-C9DC-8461FAC24A1A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92" creationId="{4A2E454E-0F6A-EA1C-548B-ADEBB5589FD0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93" creationId="{9B876162-9BF3-D6DB-9CDA-578594F1F137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94" creationId="{C8EED7B9-E49F-772F-9D88-7D3D5619855D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95" creationId="{787E014C-1748-7F20-E102-E1790E92B0A6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96" creationId="{020DE866-08B8-10D6-12A7-CE61F7D7DEB0}"/>
          </ac:spMkLst>
        </pc:spChg>
        <pc:spChg chg="mod">
          <ac:chgData name="Nguyễn Ngọc Thức" userId="c14bcfc0-5a9d-41c5-a137-1a46c0379954" providerId="ADAL" clId="{CC3A56C6-22F5-49A7-8CCA-51E3BF239923}" dt="2023-03-13T01:57:58.856" v="4189"/>
          <ac:spMkLst>
            <pc:docMk/>
            <pc:sldMk cId="0" sldId="271"/>
            <ac:spMk id="197" creationId="{4CCAD489-D25F-5312-026C-DAC7B2C9796A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199" creationId="{F9471FC1-C1CD-C7E4-740D-A19BAB996EC4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00" creationId="{73F60950-DFFF-5659-0974-60D502120B13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01" creationId="{FA9D9AB8-7780-E860-5E2F-4ACADC2B82D9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02" creationId="{C7B8FB06-75C8-37A5-FDBF-BE2399DED8BD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03" creationId="{903A64C9-5B20-5F98-4580-24FBC2038DF3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04" creationId="{21BD0186-E6B9-07C2-46E4-AE0E25ABE714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05" creationId="{B0535F8B-D5C1-AF77-009E-BE848BF59F63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06" creationId="{64A41A34-0AFE-F46A-3AF2-B55BF5C4FA44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07" creationId="{AA25D0C9-7659-E20F-010C-DC36B4113D23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08" creationId="{022E27C6-0767-1808-67C3-07F053953193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09" creationId="{C7F1E61B-229D-163B-FEF3-4362F7FD90F9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10" creationId="{E0C4781F-B5FD-F516-875A-1638DEFCA996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11" creationId="{ABF8A111-9B56-FC38-96A7-981E8B2A3A7C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12" creationId="{F918044E-DA72-F2C6-0826-BC2908C42216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13" creationId="{4255340F-C218-3427-F17D-F1643A990BA4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14" creationId="{A7C802A4-2010-EC65-1F0D-B4F5FCE9BF70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15" creationId="{433684F0-E1C3-3110-EAF6-DC1D76638E21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16" creationId="{014AF002-C614-AB60-6457-B6E48B178500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17" creationId="{DD44BA11-CACC-28B5-C836-0FB3B471E7EE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18" creationId="{0089A0E5-440E-727D-D3D4-F59FBE19C6B5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19" creationId="{0C99EDAB-603E-5216-72FD-5A8770F7D88D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20" creationId="{C5EB618E-6938-A3CD-DB9A-EAAC4C0636B6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21" creationId="{928E0D89-F0B4-81C3-15A7-72B46F6DBE61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22" creationId="{F4A46E84-9F8E-03CD-20FA-F63AE174C29A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23" creationId="{D78E79EE-DB58-4483-D679-59AB657556DC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24" creationId="{0C09CAF6-063B-43DB-884E-5083F9778C16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25" creationId="{A697361B-C770-0BE1-48C9-F2CB0ED464BE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26" creationId="{58390B42-B3DB-A408-C49D-5E5EA1DA4595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27" creationId="{A7616ACD-B83C-BFCF-E89D-9936D41749C1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28" creationId="{9669DC1E-EA04-FC3E-C8DC-72A0C7B097CD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29" creationId="{F0B17C1C-19DC-8CC2-4E3B-A88E5FB4EBF9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30" creationId="{A6927EE0-68C4-DCD8-849D-FA374D11B6AB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31" creationId="{1627105D-1806-C306-BAB7-6B5D0BEBF174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32" creationId="{8D7092C4-0B96-314B-3891-3937C141A048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33" creationId="{90DE1204-162C-6446-7455-7DDD50327FA8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34" creationId="{FBCDBF6F-10DA-80DD-2A79-B666CCA25788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35" creationId="{36863C85-2916-E409-DECA-6D811188CC39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36" creationId="{927B5FAA-8B97-CC79-B529-7F4C6EA2B583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37" creationId="{DE83F3E3-872A-FD8E-1A24-7F1EE0C53ED3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38" creationId="{02873E21-7B13-AC68-22A4-02319A6B6511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39" creationId="{21A7EC29-8EE3-D4F6-6C5D-B215B809B892}"/>
          </ac:spMkLst>
        </pc:spChg>
        <pc:spChg chg="mod">
          <ac:chgData name="Nguyễn Ngọc Thức" userId="c14bcfc0-5a9d-41c5-a137-1a46c0379954" providerId="ADAL" clId="{CC3A56C6-22F5-49A7-8CCA-51E3BF239923}" dt="2023-03-13T01:59:11.321" v="4200"/>
          <ac:spMkLst>
            <pc:docMk/>
            <pc:sldMk cId="0" sldId="271"/>
            <ac:spMk id="240" creationId="{06E4097B-EE3F-C456-6ED6-7CD373FB2B01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42" creationId="{1756D076-754D-2EE0-E7E1-DDAF8F76A22A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43" creationId="{BC0F6ABE-FB2B-C3BA-48EA-623AD8CD9614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44" creationId="{22162CC3-E90D-C973-A74E-62408ABEC20E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45" creationId="{47309A82-484B-EFFC-798F-5A00FA3E1CB0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46" creationId="{8706A172-5DAB-A030-35F6-BA586E1AFA7B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47" creationId="{DE11D212-88EA-B6DC-D36A-E36428476D9F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48" creationId="{F302D6C6-8954-E6EC-EE04-22C5F0529177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49" creationId="{32C19C77-7996-BE49-5C1A-F6C3D035656D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50" creationId="{9126DBA2-F485-70DD-B195-8559D7BDB513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51" creationId="{D77269BC-B028-F6DF-A6FA-D8ADDAF53F7A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52" creationId="{C3A3A9B9-664C-A69E-9569-E38368B43711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53" creationId="{67BB6CA9-7A25-4EDD-B988-718F3AE84898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54" creationId="{8C1DADCE-7A49-F0C3-B1D0-3AFC9161AE21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55" creationId="{E5474038-F8E6-5799-B709-CEED89DCC409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56" creationId="{0D6221B2-911E-B839-476B-D06A411FCA06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57" creationId="{1356AD98-DB58-CF29-B003-EF6C945FA952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58" creationId="{75DB1381-B868-6423-DAE4-3216F6D4D221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59" creationId="{FEBE1999-8AD6-7635-E37B-988445045495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60" creationId="{97756BB4-E2BA-D666-DA6C-5F07C68B2BCF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61" creationId="{F811A785-B677-A750-73C8-4D8F48217010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62" creationId="{9C3F6123-4F7F-A865-15DF-2121501EAB6C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63" creationId="{654870D8-553B-5582-227A-7E433748AC95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64" creationId="{2548B0A3-2D10-B1BC-2387-15198C4011A7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65" creationId="{B0CD7B07-3544-D67F-485D-D725DEE243BD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66" creationId="{57EE082C-7303-4158-2CDF-49A5B96B7F2F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67" creationId="{78CD5839-0C07-D857-EA6E-32F140E5703F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68" creationId="{3DE04947-E9B6-1269-4370-33ECFB308A59}"/>
          </ac:spMkLst>
        </pc:spChg>
        <pc:spChg chg="mod">
          <ac:chgData name="Nguyễn Ngọc Thức" userId="c14bcfc0-5a9d-41c5-a137-1a46c0379954" providerId="ADAL" clId="{CC3A56C6-22F5-49A7-8CCA-51E3BF239923}" dt="2023-03-13T02:03:11.457" v="4238"/>
          <ac:spMkLst>
            <pc:docMk/>
            <pc:sldMk cId="0" sldId="271"/>
            <ac:spMk id="269" creationId="{E3F17433-DD4B-B40F-9B5C-8FB8B9089164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71" creationId="{0D3B299D-489B-28C1-C93D-903A4326C6C9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72" creationId="{613253C3-E043-2C83-2D6A-F0299CC83CD9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73" creationId="{2906E08E-FA00-BEDD-F71B-173F916488B4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74" creationId="{D24D8BB3-3C29-F2C0-D0C6-C1A021C65979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75" creationId="{13251FEF-ED70-1F18-F04B-FFDD47F124DA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76" creationId="{0EB8059A-EB66-BD3F-D5BC-A4D581413A9F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77" creationId="{E8F44D47-25FA-B2F2-AB3B-BC4B07745D90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78" creationId="{3E3A559F-6CBF-5A04-DE05-B1E2633C272D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79" creationId="{719E2153-DA8C-6AD3-00A5-FB9C2219FCEA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80" creationId="{D9E1791B-43A8-4316-CC52-29799F5E1228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81" creationId="{66A9E5FF-B72F-0EAE-E46D-6F504F47F625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82" creationId="{0E162224-4C37-B2C2-68BC-5EA0355DE738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83" creationId="{4E93040B-38DB-6E7F-8625-9A9FA41D2C5E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84" creationId="{9EFB0E90-B8C8-8482-72A9-82DF63A121EB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85" creationId="{8D4A57E5-3D9C-0017-5A74-70A047DA2D62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86" creationId="{F80C2593-5BC9-FB48-4BB7-38D7B7D092BE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87" creationId="{112C96D7-F2B7-3593-681E-B6DD2C992E8F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88" creationId="{F9DFC5D2-479B-DF6B-BD34-13C02E8C3D34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89" creationId="{FFD21977-1833-1EC3-C84C-64626F0DEAC1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90" creationId="{B5289699-7EDA-F020-3CD3-64447A73A07C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91" creationId="{447F5033-FD30-134B-E1E1-D1FA55C5ED37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92" creationId="{D0EBFD87-44DD-6589-C7E7-F802F6A38EC7}"/>
          </ac:spMkLst>
        </pc:spChg>
        <pc:spChg chg="mod">
          <ac:chgData name="Nguyễn Ngọc Thức" userId="c14bcfc0-5a9d-41c5-a137-1a46c0379954" providerId="ADAL" clId="{CC3A56C6-22F5-49A7-8CCA-51E3BF239923}" dt="2023-03-13T02:03:35.034" v="4240"/>
          <ac:spMkLst>
            <pc:docMk/>
            <pc:sldMk cId="0" sldId="271"/>
            <ac:spMk id="293" creationId="{D5BCA84F-CDC3-1E18-3C1E-D10ADBF8FB57}"/>
          </ac:spMkLst>
        </pc:spChg>
        <pc:spChg chg="mod">
          <ac:chgData name="Nguyễn Ngọc Thức" userId="c14bcfc0-5a9d-41c5-a137-1a46c0379954" providerId="ADAL" clId="{CC3A56C6-22F5-49A7-8CCA-51E3BF239923}" dt="2023-03-13T01:20:10.083" v="3576" actId="14100"/>
          <ac:spMkLst>
            <pc:docMk/>
            <pc:sldMk cId="0" sldId="271"/>
            <ac:spMk id="1129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6:50:36.860" v="1246" actId="1037"/>
          <ac:spMkLst>
            <pc:docMk/>
            <pc:sldMk cId="0" sldId="271"/>
            <ac:spMk id="1130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6:42:13.254" v="892" actId="478"/>
          <ac:spMkLst>
            <pc:docMk/>
            <pc:sldMk cId="0" sldId="271"/>
            <ac:spMk id="1131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6:42:17.197" v="894" actId="478"/>
          <ac:spMkLst>
            <pc:docMk/>
            <pc:sldMk cId="0" sldId="271"/>
            <ac:spMk id="1132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6:47:16.039" v="1094" actId="478"/>
          <ac:spMkLst>
            <pc:docMk/>
            <pc:sldMk cId="0" sldId="271"/>
            <ac:spMk id="1164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6:48:07.047" v="1128" actId="1076"/>
          <ac:spMkLst>
            <pc:docMk/>
            <pc:sldMk cId="0" sldId="271"/>
            <ac:spMk id="1165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6:47:47.032" v="1116" actId="1076"/>
          <ac:spMkLst>
            <pc:docMk/>
            <pc:sldMk cId="0" sldId="271"/>
            <ac:spMk id="1166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6:47:58.392" v="1118" actId="1076"/>
          <ac:spMkLst>
            <pc:docMk/>
            <pc:sldMk cId="0" sldId="271"/>
            <ac:spMk id="1167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6:48:09.478" v="1129" actId="1076"/>
          <ac:spMkLst>
            <pc:docMk/>
            <pc:sldMk cId="0" sldId="271"/>
            <ac:spMk id="1168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6:48:12.327" v="1130" actId="1076"/>
          <ac:spMkLst>
            <pc:docMk/>
            <pc:sldMk cId="0" sldId="271"/>
            <ac:spMk id="1169" creationId="{00000000-0000-0000-0000-000000000000}"/>
          </ac:spMkLst>
        </pc:spChg>
        <pc:grpChg chg="del">
          <ac:chgData name="Nguyễn Ngọc Thức" userId="c14bcfc0-5a9d-41c5-a137-1a46c0379954" providerId="ADAL" clId="{CC3A56C6-22F5-49A7-8CCA-51E3BF239923}" dt="2023-03-12T16:46:27.076" v="1092" actId="478"/>
          <ac:grpSpMkLst>
            <pc:docMk/>
            <pc:sldMk cId="0" sldId="271"/>
            <ac:grpSpMk id="2" creationId="{2E446C26-80A4-38F0-AD15-0D4A051EBCF5}"/>
          </ac:grpSpMkLst>
        </pc:grpChg>
        <pc:grpChg chg="mod">
          <ac:chgData name="Nguyễn Ngọc Thức" userId="c14bcfc0-5a9d-41c5-a137-1a46c0379954" providerId="ADAL" clId="{CC3A56C6-22F5-49A7-8CCA-51E3BF239923}" dt="2023-03-13T01:20:00.180" v="3575" actId="1035"/>
          <ac:grpSpMkLst>
            <pc:docMk/>
            <pc:sldMk cId="0" sldId="271"/>
            <ac:grpSpMk id="11" creationId="{AB953450-7D34-0935-A433-540523B5920F}"/>
          </ac:grpSpMkLst>
        </pc:grpChg>
        <pc:grpChg chg="del mod">
          <ac:chgData name="Nguyễn Ngọc Thức" userId="c14bcfc0-5a9d-41c5-a137-1a46c0379954" providerId="ADAL" clId="{CC3A56C6-22F5-49A7-8CCA-51E3BF239923}" dt="2023-03-13T01:57:58.101" v="4188" actId="478"/>
          <ac:grpSpMkLst>
            <pc:docMk/>
            <pc:sldMk cId="0" sldId="271"/>
            <ac:grpSpMk id="40" creationId="{51181E15-7A33-0A92-BAF8-999B24BAF180}"/>
          </ac:grpSpMkLst>
        </pc:grpChg>
        <pc:grpChg chg="add del mod">
          <ac:chgData name="Nguyễn Ngọc Thức" userId="c14bcfc0-5a9d-41c5-a137-1a46c0379954" providerId="ADAL" clId="{CC3A56C6-22F5-49A7-8CCA-51E3BF239923}" dt="2023-03-13T01:56:39.862" v="4162" actId="478"/>
          <ac:grpSpMkLst>
            <pc:docMk/>
            <pc:sldMk cId="0" sldId="271"/>
            <ac:grpSpMk id="93" creationId="{34FCEB11-9F2D-94BE-3CC4-BEAA3D991225}"/>
          </ac:grpSpMkLst>
        </pc:grpChg>
        <pc:grpChg chg="add del mod">
          <ac:chgData name="Nguyễn Ngọc Thức" userId="c14bcfc0-5a9d-41c5-a137-1a46c0379954" providerId="ADAL" clId="{CC3A56C6-22F5-49A7-8CCA-51E3BF239923}" dt="2023-03-12T16:49:34.860" v="1179" actId="478"/>
          <ac:grpSpMkLst>
            <pc:docMk/>
            <pc:sldMk cId="0" sldId="271"/>
            <ac:grpSpMk id="106" creationId="{A4B672A8-6ACF-BB46-F2C2-F89C2EB0F3FE}"/>
          </ac:grpSpMkLst>
        </pc:grpChg>
        <pc:grpChg chg="add del mod">
          <ac:chgData name="Nguyễn Ngọc Thức" userId="c14bcfc0-5a9d-41c5-a137-1a46c0379954" providerId="ADAL" clId="{CC3A56C6-22F5-49A7-8CCA-51E3BF239923}" dt="2023-03-13T01:59:10.699" v="4199" actId="478"/>
          <ac:grpSpMkLst>
            <pc:docMk/>
            <pc:sldMk cId="0" sldId="271"/>
            <ac:grpSpMk id="121" creationId="{93A97836-8533-2F38-E638-2B12C9F4EC72}"/>
          </ac:grpSpMkLst>
        </pc:grpChg>
        <pc:grpChg chg="mod">
          <ac:chgData name="Nguyễn Ngọc Thức" userId="c14bcfc0-5a9d-41c5-a137-1a46c0379954" providerId="ADAL" clId="{CC3A56C6-22F5-49A7-8CCA-51E3BF239923}" dt="2023-03-13T01:57:58.856" v="4189"/>
          <ac:grpSpMkLst>
            <pc:docMk/>
            <pc:sldMk cId="0" sldId="271"/>
            <ac:grpSpMk id="122" creationId="{8C2A5281-E679-D825-5138-DF78D21D2668}"/>
          </ac:grpSpMkLst>
        </pc:grpChg>
        <pc:grpChg chg="mod">
          <ac:chgData name="Nguyễn Ngọc Thức" userId="c14bcfc0-5a9d-41c5-a137-1a46c0379954" providerId="ADAL" clId="{CC3A56C6-22F5-49A7-8CCA-51E3BF239923}" dt="2023-03-13T01:57:58.856" v="4189"/>
          <ac:grpSpMkLst>
            <pc:docMk/>
            <pc:sldMk cId="0" sldId="271"/>
            <ac:grpSpMk id="123" creationId="{95CBB32B-CC98-B462-5922-A09F451EB896}"/>
          </ac:grpSpMkLst>
        </pc:grpChg>
        <pc:grpChg chg="mod">
          <ac:chgData name="Nguyễn Ngọc Thức" userId="c14bcfc0-5a9d-41c5-a137-1a46c0379954" providerId="ADAL" clId="{CC3A56C6-22F5-49A7-8CCA-51E3BF239923}" dt="2023-03-13T01:57:58.856" v="4189"/>
          <ac:grpSpMkLst>
            <pc:docMk/>
            <pc:sldMk cId="0" sldId="271"/>
            <ac:grpSpMk id="124" creationId="{0AE2D83F-BEBE-2F5A-8E0D-6DE387BC9B62}"/>
          </ac:grpSpMkLst>
        </pc:grpChg>
        <pc:grpChg chg="mod">
          <ac:chgData name="Nguyễn Ngọc Thức" userId="c14bcfc0-5a9d-41c5-a137-1a46c0379954" providerId="ADAL" clId="{CC3A56C6-22F5-49A7-8CCA-51E3BF239923}" dt="2023-03-13T01:57:58.856" v="4189"/>
          <ac:grpSpMkLst>
            <pc:docMk/>
            <pc:sldMk cId="0" sldId="271"/>
            <ac:grpSpMk id="125" creationId="{2E9BE218-5626-DFA2-C878-B298FD739E3C}"/>
          </ac:grpSpMkLst>
        </pc:grpChg>
        <pc:grpChg chg="add mod">
          <ac:chgData name="Nguyễn Ngọc Thức" userId="c14bcfc0-5a9d-41c5-a137-1a46c0379954" providerId="ADAL" clId="{CC3A56C6-22F5-49A7-8CCA-51E3BF239923}" dt="2023-03-13T01:59:21.248" v="4203" actId="1076"/>
          <ac:grpSpMkLst>
            <pc:docMk/>
            <pc:sldMk cId="0" sldId="271"/>
            <ac:grpSpMk id="198" creationId="{2A60DD71-3016-3917-90A7-74D8090837A7}"/>
          </ac:grpSpMkLst>
        </pc:grpChg>
        <pc:grpChg chg="add del mod">
          <ac:chgData name="Nguyễn Ngọc Thức" userId="c14bcfc0-5a9d-41c5-a137-1a46c0379954" providerId="ADAL" clId="{CC3A56C6-22F5-49A7-8CCA-51E3BF239923}" dt="2023-03-13T02:03:56.150" v="4244" actId="21"/>
          <ac:grpSpMkLst>
            <pc:docMk/>
            <pc:sldMk cId="0" sldId="271"/>
            <ac:grpSpMk id="241" creationId="{A7A88A4B-9320-E864-6546-8A17653DB473}"/>
          </ac:grpSpMkLst>
        </pc:grpChg>
        <pc:grpChg chg="add del mod">
          <ac:chgData name="Nguyễn Ngọc Thức" userId="c14bcfc0-5a9d-41c5-a137-1a46c0379954" providerId="ADAL" clId="{CC3A56C6-22F5-49A7-8CCA-51E3BF239923}" dt="2023-03-13T02:03:53.754" v="4243" actId="478"/>
          <ac:grpSpMkLst>
            <pc:docMk/>
            <pc:sldMk cId="0" sldId="271"/>
            <ac:grpSpMk id="270" creationId="{58E2F306-B6BC-C6C1-B16A-0354A8336A5C}"/>
          </ac:grpSpMkLst>
        </pc:grpChg>
        <pc:grpChg chg="mod">
          <ac:chgData name="Nguyễn Ngọc Thức" userId="c14bcfc0-5a9d-41c5-a137-1a46c0379954" providerId="ADAL" clId="{CC3A56C6-22F5-49A7-8CCA-51E3BF239923}" dt="2023-03-13T01:20:45.800" v="3612" actId="1038"/>
          <ac:grpSpMkLst>
            <pc:docMk/>
            <pc:sldMk cId="0" sldId="271"/>
            <ac:grpSpMk id="1133" creationId="{00000000-0000-0000-0000-000000000000}"/>
          </ac:grpSpMkLst>
        </pc:grpChg>
        <pc:grpChg chg="mod">
          <ac:chgData name="Nguyễn Ngọc Thức" userId="c14bcfc0-5a9d-41c5-a137-1a46c0379954" providerId="ADAL" clId="{CC3A56C6-22F5-49A7-8CCA-51E3BF239923}" dt="2023-03-13T01:20:49.375" v="3617" actId="1038"/>
          <ac:grpSpMkLst>
            <pc:docMk/>
            <pc:sldMk cId="0" sldId="271"/>
            <ac:grpSpMk id="1136" creationId="{00000000-0000-0000-0000-000000000000}"/>
          </ac:grpSpMkLst>
        </pc:grpChg>
        <pc:grpChg chg="mod">
          <ac:chgData name="Nguyễn Ngọc Thức" userId="c14bcfc0-5a9d-41c5-a137-1a46c0379954" providerId="ADAL" clId="{CC3A56C6-22F5-49A7-8CCA-51E3BF239923}" dt="2023-03-13T01:20:38.753" v="3606" actId="1037"/>
          <ac:grpSpMkLst>
            <pc:docMk/>
            <pc:sldMk cId="0" sldId="271"/>
            <ac:grpSpMk id="1156" creationId="{00000000-0000-0000-0000-000000000000}"/>
          </ac:grpSpMkLst>
        </pc:grpChg>
        <pc:grpChg chg="mod">
          <ac:chgData name="Nguyễn Ngọc Thức" userId="c14bcfc0-5a9d-41c5-a137-1a46c0379954" providerId="ADAL" clId="{CC3A56C6-22F5-49A7-8CCA-51E3BF239923}" dt="2023-03-13T01:19:40.363" v="3558" actId="1037"/>
          <ac:grpSpMkLst>
            <pc:docMk/>
            <pc:sldMk cId="0" sldId="271"/>
            <ac:grpSpMk id="1159" creationId="{00000000-0000-0000-0000-000000000000}"/>
          </ac:grpSpMkLst>
        </pc:grpChg>
      </pc:sldChg>
      <pc:sldChg chg="modSp del mod ord">
        <pc:chgData name="Nguyễn Ngọc Thức" userId="c14bcfc0-5a9d-41c5-a137-1a46c0379954" providerId="ADAL" clId="{CC3A56C6-22F5-49A7-8CCA-51E3BF239923}" dt="2023-03-13T03:07:28.477" v="4859" actId="47"/>
        <pc:sldMkLst>
          <pc:docMk/>
          <pc:sldMk cId="0" sldId="272"/>
        </pc:sldMkLst>
        <pc:spChg chg="mod">
          <ac:chgData name="Nguyễn Ngọc Thức" userId="c14bcfc0-5a9d-41c5-a137-1a46c0379954" providerId="ADAL" clId="{CC3A56C6-22F5-49A7-8CCA-51E3BF239923}" dt="2023-03-13T01:51:02.696" v="4118" actId="404"/>
          <ac:spMkLst>
            <pc:docMk/>
            <pc:sldMk cId="0" sldId="272"/>
            <ac:spMk id="1174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6:40:42.515" v="889" actId="2711"/>
          <ac:spMkLst>
            <pc:docMk/>
            <pc:sldMk cId="0" sldId="272"/>
            <ac:spMk id="1176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6:36:10.567" v="857" actId="1076"/>
          <ac:spMkLst>
            <pc:docMk/>
            <pc:sldMk cId="0" sldId="272"/>
            <ac:spMk id="1177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6:32:09.234" v="844" actId="1076"/>
          <ac:spMkLst>
            <pc:docMk/>
            <pc:sldMk cId="0" sldId="272"/>
            <ac:spMk id="1197" creationId="{00000000-0000-0000-0000-000000000000}"/>
          </ac:spMkLst>
        </pc:spChg>
      </pc:sldChg>
      <pc:sldChg chg="modSp mod ord">
        <pc:chgData name="Nguyễn Ngọc Thức" userId="c14bcfc0-5a9d-41c5-a137-1a46c0379954" providerId="ADAL" clId="{CC3A56C6-22F5-49A7-8CCA-51E3BF239923}" dt="2023-03-13T09:20:45.190" v="4932" actId="14100"/>
        <pc:sldMkLst>
          <pc:docMk/>
          <pc:sldMk cId="0" sldId="273"/>
        </pc:sldMkLst>
        <pc:spChg chg="mod">
          <ac:chgData name="Nguyễn Ngọc Thức" userId="c14bcfc0-5a9d-41c5-a137-1a46c0379954" providerId="ADAL" clId="{CC3A56C6-22F5-49A7-8CCA-51E3BF239923}" dt="2023-03-13T09:20:45.190" v="4932" actId="14100"/>
          <ac:spMkLst>
            <pc:docMk/>
            <pc:sldMk cId="0" sldId="273"/>
            <ac:spMk id="1227" creationId="{00000000-0000-0000-0000-000000000000}"/>
          </ac:spMkLst>
        </pc:spChg>
      </pc:sldChg>
      <pc:sldChg chg="modSp del mod modTransition">
        <pc:chgData name="Nguyễn Ngọc Thức" userId="c14bcfc0-5a9d-41c5-a137-1a46c0379954" providerId="ADAL" clId="{CC3A56C6-22F5-49A7-8CCA-51E3BF239923}" dt="2023-03-14T01:56:52.131" v="4990"/>
        <pc:sldMkLst>
          <pc:docMk/>
          <pc:sldMk cId="0" sldId="274"/>
        </pc:sldMkLst>
        <pc:spChg chg="mod">
          <ac:chgData name="Nguyễn Ngọc Thức" userId="c14bcfc0-5a9d-41c5-a137-1a46c0379954" providerId="ADAL" clId="{CC3A56C6-22F5-49A7-8CCA-51E3BF239923}" dt="2023-03-13T09:14:40.500" v="4901" actId="20577"/>
          <ac:spMkLst>
            <pc:docMk/>
            <pc:sldMk cId="0" sldId="274"/>
            <ac:spMk id="1242" creationId="{00000000-0000-0000-0000-000000000000}"/>
          </ac:spMkLst>
        </pc:spChg>
      </pc:sldChg>
      <pc:sldChg chg="del">
        <pc:chgData name="Nguyễn Ngọc Thức" userId="c14bcfc0-5a9d-41c5-a137-1a46c0379954" providerId="ADAL" clId="{CC3A56C6-22F5-49A7-8CCA-51E3BF239923}" dt="2023-03-13T03:07:31.922" v="4866" actId="47"/>
        <pc:sldMkLst>
          <pc:docMk/>
          <pc:sldMk cId="0" sldId="275"/>
        </pc:sldMkLst>
      </pc:sldChg>
      <pc:sldChg chg="addSp delSp modSp del mod">
        <pc:chgData name="Nguyễn Ngọc Thức" userId="c14bcfc0-5a9d-41c5-a137-1a46c0379954" providerId="ADAL" clId="{CC3A56C6-22F5-49A7-8CCA-51E3BF239923}" dt="2023-03-13T09:15:58.467" v="4914" actId="1076"/>
        <pc:sldMkLst>
          <pc:docMk/>
          <pc:sldMk cId="0" sldId="276"/>
        </pc:sldMkLst>
        <pc:spChg chg="add del mod">
          <ac:chgData name="Nguyễn Ngọc Thức" userId="c14bcfc0-5a9d-41c5-a137-1a46c0379954" providerId="ADAL" clId="{CC3A56C6-22F5-49A7-8CCA-51E3BF239923}" dt="2023-03-13T09:15:45.911" v="4908" actId="478"/>
          <ac:spMkLst>
            <pc:docMk/>
            <pc:sldMk cId="0" sldId="276"/>
            <ac:spMk id="3" creationId="{A4AFBCB6-96B1-FB53-AB4E-0AD193FD77F0}"/>
          </ac:spMkLst>
        </pc:spChg>
        <pc:spChg chg="mod">
          <ac:chgData name="Nguyễn Ngọc Thức" userId="c14bcfc0-5a9d-41c5-a137-1a46c0379954" providerId="ADAL" clId="{CC3A56C6-22F5-49A7-8CCA-51E3BF239923}" dt="2023-03-13T09:15:58.467" v="4914" actId="1076"/>
          <ac:spMkLst>
            <pc:docMk/>
            <pc:sldMk cId="0" sldId="276"/>
            <ac:spMk id="1356" creationId="{00000000-0000-0000-0000-000000000000}"/>
          </ac:spMkLst>
        </pc:spChg>
        <pc:spChg chg="del mod">
          <ac:chgData name="Nguyễn Ngọc Thức" userId="c14bcfc0-5a9d-41c5-a137-1a46c0379954" providerId="ADAL" clId="{CC3A56C6-22F5-49A7-8CCA-51E3BF239923}" dt="2023-03-13T09:15:43.938" v="4907" actId="478"/>
          <ac:spMkLst>
            <pc:docMk/>
            <pc:sldMk cId="0" sldId="276"/>
            <ac:spMk id="1357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3T09:15:21.255" v="4902" actId="478"/>
          <ac:spMkLst>
            <pc:docMk/>
            <pc:sldMk cId="0" sldId="276"/>
            <ac:spMk id="1443" creationId="{00000000-0000-0000-0000-000000000000}"/>
          </ac:spMkLst>
        </pc:spChg>
        <pc:grpChg chg="del">
          <ac:chgData name="Nguyễn Ngọc Thức" userId="c14bcfc0-5a9d-41c5-a137-1a46c0379954" providerId="ADAL" clId="{CC3A56C6-22F5-49A7-8CCA-51E3BF239923}" dt="2023-03-13T09:15:38.756" v="4905" actId="478"/>
          <ac:grpSpMkLst>
            <pc:docMk/>
            <pc:sldMk cId="0" sldId="276"/>
            <ac:grpSpMk id="1401" creationId="{00000000-0000-0000-0000-000000000000}"/>
          </ac:grpSpMkLst>
        </pc:grpChg>
        <pc:grpChg chg="del">
          <ac:chgData name="Nguyễn Ngọc Thức" userId="c14bcfc0-5a9d-41c5-a137-1a46c0379954" providerId="ADAL" clId="{CC3A56C6-22F5-49A7-8CCA-51E3BF239923}" dt="2023-03-13T09:15:34.755" v="4903" actId="478"/>
          <ac:grpSpMkLst>
            <pc:docMk/>
            <pc:sldMk cId="0" sldId="276"/>
            <ac:grpSpMk id="1414" creationId="{00000000-0000-0000-0000-000000000000}"/>
          </ac:grpSpMkLst>
        </pc:grpChg>
        <pc:grpChg chg="del">
          <ac:chgData name="Nguyễn Ngọc Thức" userId="c14bcfc0-5a9d-41c5-a137-1a46c0379954" providerId="ADAL" clId="{CC3A56C6-22F5-49A7-8CCA-51E3BF239923}" dt="2023-03-13T09:15:37.006" v="4904" actId="478"/>
          <ac:grpSpMkLst>
            <pc:docMk/>
            <pc:sldMk cId="0" sldId="276"/>
            <ac:grpSpMk id="1429" creationId="{00000000-0000-0000-0000-000000000000}"/>
          </ac:grpSpMkLst>
        </pc:grpChg>
      </pc:sldChg>
      <pc:sldChg chg="del">
        <pc:chgData name="Nguyễn Ngọc Thức" userId="c14bcfc0-5a9d-41c5-a137-1a46c0379954" providerId="ADAL" clId="{CC3A56C6-22F5-49A7-8CCA-51E3BF239923}" dt="2023-03-13T03:07:32.342" v="4868" actId="47"/>
        <pc:sldMkLst>
          <pc:docMk/>
          <pc:sldMk cId="0" sldId="277"/>
        </pc:sldMkLst>
      </pc:sldChg>
      <pc:sldChg chg="addSp modSp del">
        <pc:chgData name="Nguyễn Ngọc Thức" userId="c14bcfc0-5a9d-41c5-a137-1a46c0379954" providerId="ADAL" clId="{CC3A56C6-22F5-49A7-8CCA-51E3BF239923}" dt="2023-03-13T03:07:32.563" v="4869" actId="47"/>
        <pc:sldMkLst>
          <pc:docMk/>
          <pc:sldMk cId="0" sldId="278"/>
        </pc:sldMkLst>
        <pc:grpChg chg="add mod">
          <ac:chgData name="Nguyễn Ngọc Thức" userId="c14bcfc0-5a9d-41c5-a137-1a46c0379954" providerId="ADAL" clId="{CC3A56C6-22F5-49A7-8CCA-51E3BF239923}" dt="2023-03-13T01:57:43.673" v="4187" actId="164"/>
          <ac:grpSpMkLst>
            <pc:docMk/>
            <pc:sldMk cId="0" sldId="278"/>
            <ac:grpSpMk id="2" creationId="{5FBBBBF8-2DD0-4607-A475-8DD0A17AAA44}"/>
          </ac:grpSpMkLst>
        </pc:grpChg>
        <pc:grpChg chg="mod">
          <ac:chgData name="Nguyễn Ngọc Thức" userId="c14bcfc0-5a9d-41c5-a137-1a46c0379954" providerId="ADAL" clId="{CC3A56C6-22F5-49A7-8CCA-51E3BF239923}" dt="2023-03-13T01:57:43.673" v="4187" actId="164"/>
          <ac:grpSpMkLst>
            <pc:docMk/>
            <pc:sldMk cId="0" sldId="278"/>
            <ac:grpSpMk id="1972" creationId="{00000000-0000-0000-0000-000000000000}"/>
          </ac:grpSpMkLst>
        </pc:grpChg>
        <pc:grpChg chg="mod">
          <ac:chgData name="Nguyễn Ngọc Thức" userId="c14bcfc0-5a9d-41c5-a137-1a46c0379954" providerId="ADAL" clId="{CC3A56C6-22F5-49A7-8CCA-51E3BF239923}" dt="2023-03-13T01:57:43.673" v="4187" actId="164"/>
          <ac:grpSpMkLst>
            <pc:docMk/>
            <pc:sldMk cId="0" sldId="278"/>
            <ac:grpSpMk id="2059" creationId="{00000000-0000-0000-0000-000000000000}"/>
          </ac:grpSpMkLst>
        </pc:grpChg>
      </pc:sldChg>
      <pc:sldChg chg="del">
        <pc:chgData name="Nguyễn Ngọc Thức" userId="c14bcfc0-5a9d-41c5-a137-1a46c0379954" providerId="ADAL" clId="{CC3A56C6-22F5-49A7-8CCA-51E3BF239923}" dt="2023-03-13T03:07:32.692" v="4870" actId="47"/>
        <pc:sldMkLst>
          <pc:docMk/>
          <pc:sldMk cId="0" sldId="279"/>
        </pc:sldMkLst>
      </pc:sldChg>
      <pc:sldChg chg="del">
        <pc:chgData name="Nguyễn Ngọc Thức" userId="c14bcfc0-5a9d-41c5-a137-1a46c0379954" providerId="ADAL" clId="{CC3A56C6-22F5-49A7-8CCA-51E3BF239923}" dt="2023-03-13T03:07:32.933" v="4871" actId="47"/>
        <pc:sldMkLst>
          <pc:docMk/>
          <pc:sldMk cId="0" sldId="280"/>
        </pc:sldMkLst>
      </pc:sldChg>
      <pc:sldChg chg="del">
        <pc:chgData name="Nguyễn Ngọc Thức" userId="c14bcfc0-5a9d-41c5-a137-1a46c0379954" providerId="ADAL" clId="{CC3A56C6-22F5-49A7-8CCA-51E3BF239923}" dt="2023-03-13T03:07:33.105" v="4872" actId="47"/>
        <pc:sldMkLst>
          <pc:docMk/>
          <pc:sldMk cId="0" sldId="281"/>
        </pc:sldMkLst>
      </pc:sldChg>
      <pc:sldChg chg="del">
        <pc:chgData name="Nguyễn Ngọc Thức" userId="c14bcfc0-5a9d-41c5-a137-1a46c0379954" providerId="ADAL" clId="{CC3A56C6-22F5-49A7-8CCA-51E3BF239923}" dt="2023-03-13T03:07:33.294" v="4873" actId="47"/>
        <pc:sldMkLst>
          <pc:docMk/>
          <pc:sldMk cId="0" sldId="282"/>
        </pc:sldMkLst>
      </pc:sldChg>
      <pc:sldChg chg="del">
        <pc:chgData name="Nguyễn Ngọc Thức" userId="c14bcfc0-5a9d-41c5-a137-1a46c0379954" providerId="ADAL" clId="{CC3A56C6-22F5-49A7-8CCA-51E3BF239923}" dt="2023-03-13T03:07:33.481" v="4874" actId="47"/>
        <pc:sldMkLst>
          <pc:docMk/>
          <pc:sldMk cId="0" sldId="283"/>
        </pc:sldMkLst>
      </pc:sldChg>
      <pc:sldChg chg="del">
        <pc:chgData name="Nguyễn Ngọc Thức" userId="c14bcfc0-5a9d-41c5-a137-1a46c0379954" providerId="ADAL" clId="{CC3A56C6-22F5-49A7-8CCA-51E3BF239923}" dt="2023-03-13T03:07:34.255" v="4875" actId="47"/>
        <pc:sldMkLst>
          <pc:docMk/>
          <pc:sldMk cId="0" sldId="284"/>
        </pc:sldMkLst>
      </pc:sldChg>
      <pc:sldChg chg="del">
        <pc:chgData name="Nguyễn Ngọc Thức" userId="c14bcfc0-5a9d-41c5-a137-1a46c0379954" providerId="ADAL" clId="{CC3A56C6-22F5-49A7-8CCA-51E3BF239923}" dt="2023-03-13T03:07:34.338" v="4876" actId="47"/>
        <pc:sldMkLst>
          <pc:docMk/>
          <pc:sldMk cId="0" sldId="285"/>
        </pc:sldMkLst>
      </pc:sldChg>
      <pc:sldChg chg="del">
        <pc:chgData name="Nguyễn Ngọc Thức" userId="c14bcfc0-5a9d-41c5-a137-1a46c0379954" providerId="ADAL" clId="{CC3A56C6-22F5-49A7-8CCA-51E3BF239923}" dt="2023-03-13T03:07:34.406" v="4877" actId="47"/>
        <pc:sldMkLst>
          <pc:docMk/>
          <pc:sldMk cId="0" sldId="286"/>
        </pc:sldMkLst>
      </pc:sldChg>
      <pc:sldChg chg="del">
        <pc:chgData name="Nguyễn Ngọc Thức" userId="c14bcfc0-5a9d-41c5-a137-1a46c0379954" providerId="ADAL" clId="{CC3A56C6-22F5-49A7-8CCA-51E3BF239923}" dt="2023-03-13T03:07:34.490" v="4878" actId="47"/>
        <pc:sldMkLst>
          <pc:docMk/>
          <pc:sldMk cId="0" sldId="287"/>
        </pc:sldMkLst>
      </pc:sldChg>
      <pc:sldChg chg="del">
        <pc:chgData name="Nguyễn Ngọc Thức" userId="c14bcfc0-5a9d-41c5-a137-1a46c0379954" providerId="ADAL" clId="{CC3A56C6-22F5-49A7-8CCA-51E3BF239923}" dt="2023-03-13T03:07:35.147" v="4879" actId="47"/>
        <pc:sldMkLst>
          <pc:docMk/>
          <pc:sldMk cId="0" sldId="288"/>
        </pc:sldMkLst>
      </pc:sldChg>
      <pc:sldChg chg="del">
        <pc:chgData name="Nguyễn Ngọc Thức" userId="c14bcfc0-5a9d-41c5-a137-1a46c0379954" providerId="ADAL" clId="{CC3A56C6-22F5-49A7-8CCA-51E3BF239923}" dt="2023-03-13T03:07:35.792" v="4880" actId="47"/>
        <pc:sldMkLst>
          <pc:docMk/>
          <pc:sldMk cId="0" sldId="289"/>
        </pc:sldMkLst>
      </pc:sldChg>
      <pc:sldChg chg="del">
        <pc:chgData name="Nguyễn Ngọc Thức" userId="c14bcfc0-5a9d-41c5-a137-1a46c0379954" providerId="ADAL" clId="{CC3A56C6-22F5-49A7-8CCA-51E3BF239923}" dt="2023-03-13T03:07:36.228" v="4881" actId="47"/>
        <pc:sldMkLst>
          <pc:docMk/>
          <pc:sldMk cId="0" sldId="290"/>
        </pc:sldMkLst>
      </pc:sldChg>
      <pc:sldChg chg="del">
        <pc:chgData name="Nguyễn Ngọc Thức" userId="c14bcfc0-5a9d-41c5-a137-1a46c0379954" providerId="ADAL" clId="{CC3A56C6-22F5-49A7-8CCA-51E3BF239923}" dt="2023-03-13T03:07:36.655" v="4882" actId="47"/>
        <pc:sldMkLst>
          <pc:docMk/>
          <pc:sldMk cId="0" sldId="291"/>
        </pc:sldMkLst>
      </pc:sldChg>
      <pc:sldChg chg="del">
        <pc:chgData name="Nguyễn Ngọc Thức" userId="c14bcfc0-5a9d-41c5-a137-1a46c0379954" providerId="ADAL" clId="{CC3A56C6-22F5-49A7-8CCA-51E3BF239923}" dt="2023-03-13T03:07:37.092" v="4883" actId="47"/>
        <pc:sldMkLst>
          <pc:docMk/>
          <pc:sldMk cId="0" sldId="292"/>
        </pc:sldMkLst>
      </pc:sldChg>
      <pc:sldChg chg="del">
        <pc:chgData name="Nguyễn Ngọc Thức" userId="c14bcfc0-5a9d-41c5-a137-1a46c0379954" providerId="ADAL" clId="{CC3A56C6-22F5-49A7-8CCA-51E3BF239923}" dt="2023-03-13T03:07:37.286" v="4884" actId="47"/>
        <pc:sldMkLst>
          <pc:docMk/>
          <pc:sldMk cId="0" sldId="293"/>
        </pc:sldMkLst>
      </pc:sldChg>
      <pc:sldChg chg="del">
        <pc:chgData name="Nguyễn Ngọc Thức" userId="c14bcfc0-5a9d-41c5-a137-1a46c0379954" providerId="ADAL" clId="{CC3A56C6-22F5-49A7-8CCA-51E3BF239923}" dt="2023-03-13T03:07:37.893" v="4885" actId="47"/>
        <pc:sldMkLst>
          <pc:docMk/>
          <pc:sldMk cId="0" sldId="294"/>
        </pc:sldMkLst>
      </pc:sldChg>
      <pc:sldChg chg="del">
        <pc:chgData name="Nguyễn Ngọc Thức" userId="c14bcfc0-5a9d-41c5-a137-1a46c0379954" providerId="ADAL" clId="{CC3A56C6-22F5-49A7-8CCA-51E3BF239923}" dt="2023-03-13T03:07:38.480" v="4886" actId="47"/>
        <pc:sldMkLst>
          <pc:docMk/>
          <pc:sldMk cId="0" sldId="295"/>
        </pc:sldMkLst>
      </pc:sldChg>
      <pc:sldChg chg="del">
        <pc:chgData name="Nguyễn Ngọc Thức" userId="c14bcfc0-5a9d-41c5-a137-1a46c0379954" providerId="ADAL" clId="{CC3A56C6-22F5-49A7-8CCA-51E3BF239923}" dt="2023-03-13T03:07:39.013" v="4887" actId="47"/>
        <pc:sldMkLst>
          <pc:docMk/>
          <pc:sldMk cId="0" sldId="296"/>
        </pc:sldMkLst>
      </pc:sldChg>
      <pc:sldChg chg="new del">
        <pc:chgData name="Nguyễn Ngọc Thức" userId="c14bcfc0-5a9d-41c5-a137-1a46c0379954" providerId="ADAL" clId="{CC3A56C6-22F5-49A7-8CCA-51E3BF239923}" dt="2023-03-12T16:52:31.706" v="1307" actId="680"/>
        <pc:sldMkLst>
          <pc:docMk/>
          <pc:sldMk cId="1490741498" sldId="297"/>
        </pc:sldMkLst>
      </pc:sldChg>
      <pc:sldChg chg="addSp delSp modSp add mod">
        <pc:chgData name="Nguyễn Ngọc Thức" userId="c14bcfc0-5a9d-41c5-a137-1a46c0379954" providerId="ADAL" clId="{CC3A56C6-22F5-49A7-8CCA-51E3BF239923}" dt="2023-03-13T02:04:47.881" v="4288" actId="1037"/>
        <pc:sldMkLst>
          <pc:docMk/>
          <pc:sldMk cId="2322246610" sldId="297"/>
        </pc:sldMkLst>
        <pc:spChg chg="mod">
          <ac:chgData name="Nguyễn Ngọc Thức" userId="c14bcfc0-5a9d-41c5-a137-1a46c0379954" providerId="ADAL" clId="{CC3A56C6-22F5-49A7-8CCA-51E3BF239923}" dt="2023-03-13T02:04:47.881" v="4288" actId="1037"/>
          <ac:spMkLst>
            <pc:docMk/>
            <pc:sldMk cId="2322246610" sldId="297"/>
            <ac:spMk id="47" creationId="{32052CCE-1C02-3DE9-ADE2-C56E3C16F78C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94" creationId="{359CFE90-72BB-C9AA-6200-BCB30B146895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95" creationId="{6B62DA21-66A5-65B7-ACF1-B8C9B29B1DA2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96" creationId="{C38FD385-9355-E5AD-DE69-2F66F4B046F7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97" creationId="{093EE306-7C29-D5DD-95F7-5F4E642A2DF2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98" creationId="{301195A2-C00A-61B5-9819-7209D98183BE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99" creationId="{2531160B-C6F8-102E-188B-F65F28656458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00" creationId="{BB49BF01-8CA8-5C4E-39DE-755FBDADED50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01" creationId="{FF0BE7C3-F876-2492-93E0-36C8BC94A8AE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02" creationId="{9FB0FC6B-5DCC-BF51-29D5-5BB4EC3447EB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03" creationId="{36FBE7B6-1D7A-704D-943D-1E5C80E4F3EB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04" creationId="{F4670221-02E6-5C62-CB85-73793415FA24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05" creationId="{2133BC2D-C9D9-7144-FC96-1FF51827D5EB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06" creationId="{AEFEA157-97EE-0734-4A12-A201EE125B76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07" creationId="{C3916464-24A0-3B44-97F6-531700015A7C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08" creationId="{5F5BDBBA-A030-014C-FB59-1BF3CF8F1C83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09" creationId="{C3D07591-0127-90FB-A5B1-C39E2842A384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10" creationId="{60E91080-BDA0-D11D-1061-F1A9DC84BB61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11" creationId="{B2ABCFEF-1869-6621-5B48-DA17944EB1FE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12" creationId="{8096845C-A62F-EAE0-57B4-7F2EDDC95C89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13" creationId="{66DBF3E6-FF71-A776-2CDB-5E242BEDEE02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14" creationId="{D4C34997-6C64-FDAF-2D91-4A6860723D24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15" creationId="{D96C0E86-4F51-D722-CC41-2E648D5EC1E1}"/>
          </ac:spMkLst>
        </pc:spChg>
        <pc:spChg chg="mod">
          <ac:chgData name="Nguyễn Ngọc Thức" userId="c14bcfc0-5a9d-41c5-a137-1a46c0379954" providerId="ADAL" clId="{CC3A56C6-22F5-49A7-8CCA-51E3BF239923}" dt="2023-03-13T01:23:13.098" v="3691"/>
          <ac:spMkLst>
            <pc:docMk/>
            <pc:sldMk cId="2322246610" sldId="297"/>
            <ac:spMk id="116" creationId="{43642942-6854-ADE6-7E44-D37B1700F4D6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18" creationId="{7416C8B9-4A96-33BF-119C-E8DA36E22469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19" creationId="{8F6EDCBC-504C-10BD-2824-90E282D43B96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20" creationId="{E455A06D-6372-D725-1787-8E98D50B46F2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21" creationId="{919BB1F5-00C2-96FF-1344-A2F39DA8B003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22" creationId="{87E35616-1EED-1BC8-C023-FB6616E2B52C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23" creationId="{8613368C-88B4-16F9-23A8-E07445E4D47E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24" creationId="{9C93149B-A0B0-BEEE-9545-B7F294147F2F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25" creationId="{A642EB3F-C4D8-2228-BF99-E4BB06203B9B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26" creationId="{8E6EC030-AD13-AA7E-0E89-63047D8F62B2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27" creationId="{D2F21DC6-F38C-F8EF-76C2-2A4417AA3A91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28" creationId="{B7ABE28C-747A-DF02-31C6-AA8B06A28F55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29" creationId="{65867C71-F846-60E4-2F6E-AEF1DA78B50F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30" creationId="{FE05A415-A579-A0F6-8D40-9731786FF602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31" creationId="{A202EF70-1384-E87B-530D-ED2BBAB6B5BE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32" creationId="{F7D15AFE-37B0-A0EA-6EB7-4A086A2075BF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33" creationId="{024F3655-850D-B24C-7767-DAA74121AA5B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34" creationId="{93621939-CA0C-8561-0507-FAF4F2C5EA28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35" creationId="{560E7E3B-E078-A103-EFB2-B46F1589C6A4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36" creationId="{B62137F3-540E-651C-68A9-37C8A47EABD4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37" creationId="{46C804AA-DF15-FB01-1864-EE1B2EB486EC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38" creationId="{543B5916-D185-F1D6-E4F2-0AF49EBCF87F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39" creationId="{8047C152-E14A-16D0-5E53-51EF16DA95D7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40" creationId="{93B50FC0-953F-0CFC-8D47-332460A5B0F1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41" creationId="{059DF601-1308-C2CF-E4F7-DE2BFA200F21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42" creationId="{F7D0B714-950F-B290-5D85-8220A9E47735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43" creationId="{E5C494C2-808C-B869-1A1D-EE2C7949E7BC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44" creationId="{A36D44AE-57A3-0B4C-0B0C-E55901077B10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45" creationId="{F81073D7-42FE-AADB-7B7D-66C984567C29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46" creationId="{48556E44-40E6-B5FC-E272-A3A3398F50DC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47" creationId="{81BBFE1B-7876-CE5A-B408-D0AD5CAAD309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48" creationId="{25FF2C62-F7E9-A5F7-CB29-145B0C48DB70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49" creationId="{E509C3CE-E0E4-A788-7E6D-75C697D0D3F0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50" creationId="{8F7FE1EB-3C8D-C70D-524D-4D18373F21D9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51" creationId="{B85F16AE-DECC-61A1-66B8-525A1F75FF67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52" creationId="{02C46670-85D6-BC0A-1D7E-A7DD89462BC6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53" creationId="{5BFF4FBA-74CD-50E4-555F-B38A4370E3EC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54" creationId="{88D283E6-3E8A-CA30-8076-F3C63CAD7B3C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55" creationId="{EE1E64EB-D74B-BF36-8CFF-AA11603DF856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56" creationId="{9E1434A2-0566-EFA4-82EB-24E6EEA78965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57" creationId="{17ABF6E0-B39A-45C5-5650-84878F4AFE12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58" creationId="{88A31D17-FBCB-2CF8-6B27-AAFF2B31A74A}"/>
          </ac:spMkLst>
        </pc:spChg>
        <pc:spChg chg="mod">
          <ac:chgData name="Nguyễn Ngọc Thức" userId="c14bcfc0-5a9d-41c5-a137-1a46c0379954" providerId="ADAL" clId="{CC3A56C6-22F5-49A7-8CCA-51E3BF239923}" dt="2023-03-13T01:53:40.844" v="4128"/>
          <ac:spMkLst>
            <pc:docMk/>
            <pc:sldMk cId="2322246610" sldId="297"/>
            <ac:spMk id="159" creationId="{732E258C-A8D1-7A84-223C-6F9C90F3B025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65" creationId="{C3242E71-D1B5-BB4C-7846-1D9F1C934D8D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66" creationId="{886C49DB-94D9-9233-FF87-782B541AE495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67" creationId="{EF8B2F6D-B93C-4C00-6E8F-2042FBDA6F0A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68" creationId="{BFD25C18-9057-EB1B-24D3-8A629582E8C5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69" creationId="{E755B353-A1E4-F4E4-8028-A036031452F7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70" creationId="{82C11434-C001-6245-8555-1BAAD6AE1336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71" creationId="{5571528A-2756-1845-3EF8-FE46E09CEFE1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72" creationId="{9E8354E3-691B-9FE0-66FC-FA6F980CCC42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73" creationId="{6402AECC-02F3-EE8B-750B-F0220D94D933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74" creationId="{FBC88617-1406-0507-BF63-556340CE2991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75" creationId="{31994635-E0F4-EC2F-80A8-71C650351A05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76" creationId="{26CCE53C-44F4-199D-3DBA-8FE5C70DFF86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77" creationId="{EB0F136E-98AA-2E39-6212-2D8F8C678951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78" creationId="{B275422B-0A05-9BB8-3456-B8DAEC0A8AD2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79" creationId="{818263F9-EB60-457F-8313-A4D77F0E851B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80" creationId="{71BB86AE-5C5E-93C5-41FD-C1356AD9E7A9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81" creationId="{4C7BA6F3-A55D-2CC6-2722-7F5F7A11699D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82" creationId="{AB9813E4-5301-F7C6-24A8-CF41380DE0A4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83" creationId="{7417F678-BE7C-5DEE-5D5F-9740105975C7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84" creationId="{A513F1D8-649E-77F4-7BA8-C994470F19D0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85" creationId="{B55D2F58-F614-567B-0BC5-666AF851086A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86" creationId="{A8D166EB-5F77-D2A7-4DDB-4F2B5F2CBE9F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87" creationId="{C40BC86E-D0E4-D260-346C-6403CA51A478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88" creationId="{D0C5D76C-018C-3425-9A8A-4E530330C538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89" creationId="{BC4F2F24-B8AD-A345-9EB4-9638E979329C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90" creationId="{81ACDAAE-E830-1CEB-3E58-354101DAE8AF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91" creationId="{9F2816D1-050E-2714-5989-4E54B7C8C4C8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92" creationId="{DA7CD344-4E10-8173-50E2-A0D88FABCF61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93" creationId="{F4FEDCEC-2007-54A2-1697-05C59BC4CCD0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94" creationId="{86939982-0CE3-4345-78DF-D011521E6ECF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95" creationId="{4A4A4910-A480-8DDD-830B-4F826982DABB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96" creationId="{1C79AC7D-B408-3DE2-C025-15767E8E38D1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97" creationId="{6C4D5292-05BF-C7E4-491C-0E420743D80D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98" creationId="{0215478C-974A-C9C0-00ED-1A31DD7A49F2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199" creationId="{3D699FE7-8EF9-6A68-860C-2F9D11F308C8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00" creationId="{6B14E4D2-0BE9-4283-D0A5-9ACE2E121A1C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01" creationId="{ADBD7DD9-1F50-3370-0C98-094DD09ED082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02" creationId="{31FA0AE6-4126-1055-5670-CFD529C1301A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03" creationId="{9EC909DB-C643-5083-A790-5C8F3E26B20A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04" creationId="{B78B1574-C198-37A9-8ECC-029FEC23AA90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05" creationId="{7CD558F4-7933-08C8-01D4-FC5FEB38DA39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06" creationId="{E54AD991-FD3D-86D3-A2A0-D0C8849DE7BB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07" creationId="{4B60DD3C-E9FA-F92E-C913-B0EB0DB7B9DB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08" creationId="{A4CABABA-3D0C-7650-D70C-A8A345CD5F17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09" creationId="{5CB4DF0D-E8CA-3E24-49CD-4967FB33BF9A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10" creationId="{EE4D0A4B-E44A-A431-562A-C026E954FDBC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11" creationId="{C1DA670E-B843-586B-0460-217772DB268A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12" creationId="{3DB1EE10-6344-4E26-5147-102D1EB56E5A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13" creationId="{B8C5C310-62A3-F8B9-738D-7E449213BE7B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14" creationId="{83E1D53D-1236-BE30-5269-A86A4A44831F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15" creationId="{ECEF4ACE-BEE7-E907-7B00-A1D5D15EC692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16" creationId="{EBFC4455-2E9A-B6C8-B7B1-AB4F564A1E74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17" creationId="{055DA1CB-119A-BEA1-C219-1DC05BBD0719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18" creationId="{49E87156-777A-D987-1CC4-E6509322900A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19" creationId="{40364C05-24E2-BACD-B2E6-B69AC120AD7F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20" creationId="{819556D3-FC75-1E68-0B9A-E17073AE3113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21" creationId="{70FC0305-E9C4-DF7A-03D5-2F65D285B1FE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22" creationId="{FC78A6AC-4926-4EC4-399E-A1F985C17C0B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23" creationId="{8F51F77E-BD4A-C435-FDE0-507F8BF3BBBE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24" creationId="{CB62F059-F467-9BBA-3B17-81EA32F504AB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25" creationId="{00F2C9DE-C7F2-7D4B-AC9E-552FBD9E97B7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26" creationId="{890123DB-46CF-EE27-CE8F-FDF40DA02496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27" creationId="{DCDBE04A-5171-0213-50FD-D58D523FABEA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28" creationId="{2E719666-69E6-BD5E-1BE1-DAA1EE7C3DF8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29" creationId="{E36E6280-A2B5-6BA6-A647-B93722D74960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30" creationId="{8A50FC84-ABC6-36AE-B550-FF7699975EFE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31" creationId="{CEC19A22-9567-8430-AFCA-338342B3162D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32" creationId="{9B9BC4C5-3931-2233-C202-6AF4D6BD05FF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33" creationId="{6DA8761D-C345-E4FC-DF81-1319B0A5BAB6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34" creationId="{87638E2F-8E9B-E93F-1DA2-2B7A4E2C0D83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35" creationId="{55416945-8FD2-7E80-8605-A693B09B46E6}"/>
          </ac:spMkLst>
        </pc:spChg>
        <pc:spChg chg="mod">
          <ac:chgData name="Nguyễn Ngọc Thức" userId="c14bcfc0-5a9d-41c5-a137-1a46c0379954" providerId="ADAL" clId="{CC3A56C6-22F5-49A7-8CCA-51E3BF239923}" dt="2023-03-13T01:59:02.909" v="4197"/>
          <ac:spMkLst>
            <pc:docMk/>
            <pc:sldMk cId="2322246610" sldId="297"/>
            <ac:spMk id="236" creationId="{585F0C6C-7903-7459-34BA-DDE4766E8009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38" creationId="{3E3B03DF-1216-7A49-67BA-40BB08195607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39" creationId="{415BD855-F020-AADC-AF41-79DE5A6E0EB3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40" creationId="{36B991DC-2B03-3AC6-48E1-9367E7E37A91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41" creationId="{63CD2739-0446-F02F-2828-4DBA54B12A55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42" creationId="{0085CFAD-479D-D31C-37ED-DA5165532E01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43" creationId="{BEF96631-B9FB-FACA-785E-12D8F5482067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44" creationId="{FBAB9494-8DE1-62AF-827F-13FC3B4D5988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45" creationId="{BBC8F624-3810-B282-1BD8-347D97852C26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46" creationId="{F6FBD960-52D2-4881-4D2F-999B8C64B410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47" creationId="{C9AD0B8F-344F-0E1F-751B-6D63AD871CB3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48" creationId="{22338E30-8747-BE68-A478-48B5CAD1B700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49" creationId="{653B14C4-9C26-2501-0123-F2355C9ADD23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50" creationId="{FFA2FDAD-B911-5B70-47C2-2B220BEC93F1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51" creationId="{E5E6A652-258D-5FCF-EA89-0F380E07CB3C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52" creationId="{A8705041-68F8-612A-A058-9C1AC39DAB64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53" creationId="{6F945A57-FF22-1B21-6491-224E2F5CDA15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54" creationId="{48095325-0465-126A-017B-51DA01A462A3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55" creationId="{EC720E25-D3BD-0CFC-9B11-5FAF9A67FB8A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56" creationId="{C0C20DF0-AE37-63B0-6B58-2721C27E6386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57" creationId="{946A4EEA-C8AB-AA0D-E056-387C403DC249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58" creationId="{E3F01DA3-BA1E-981F-D7C8-DA09A81A9EF4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59" creationId="{F87D1DB1-F7E5-1E6E-A15F-DC04700E327D}"/>
          </ac:spMkLst>
        </pc:spChg>
        <pc:spChg chg="mod">
          <ac:chgData name="Nguyễn Ngọc Thức" userId="c14bcfc0-5a9d-41c5-a137-1a46c0379954" providerId="ADAL" clId="{CC3A56C6-22F5-49A7-8CCA-51E3BF239923}" dt="2023-03-13T02:00:28.682" v="4211"/>
          <ac:spMkLst>
            <pc:docMk/>
            <pc:sldMk cId="2322246610" sldId="297"/>
            <ac:spMk id="260" creationId="{E2F4297A-5D89-950D-027B-5DCBC59B65D6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62" creationId="{56326F6F-6291-781E-6D05-FBCB543754BC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63" creationId="{E2F51899-4E36-9EF4-C02E-4B64E4723BCB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64" creationId="{9076C8FD-D092-D21F-8479-E90317BB6E37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65" creationId="{2FEC527C-39A3-16A2-6B9D-85A8E694A009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66" creationId="{30556DA5-EB80-9E3B-E995-0E7D59F1742B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67" creationId="{89B05BC5-775B-8E50-EB89-AED9973448F9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68" creationId="{EE5E4792-7E70-CF1F-80E3-27B76A1DB28C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69" creationId="{13777ACC-10D0-6886-F0A0-12FF08E7EE5A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70" creationId="{F9A9601B-2CD7-EB46-C2F1-DC6ABDCC5864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71" creationId="{4561F96A-0EB3-F3E1-E052-B2A6347615DA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72" creationId="{8654F8BC-4C55-1045-74B5-68DFBCC5E75C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73" creationId="{0D356F66-7B7C-8EA2-A8EC-027A5BBB7198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74" creationId="{8D666AFD-96AF-C436-335E-C4836198B2A9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75" creationId="{F546EB36-9DDD-D65D-C614-5F88F1611CB9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76" creationId="{D74972A0-E4C1-565F-C70B-DF8869AEE1E1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77" creationId="{9536029D-8D78-B4E8-C6BE-FA163B8B8D5E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78" creationId="{BE491B29-2060-C45D-1B9F-AB2B5B7C248E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79" creationId="{A5A150A0-8AB0-2A2A-1D16-5E52794EB388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80" creationId="{C5A30F14-1796-16F1-B28D-569A086E2652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81" creationId="{1C95EDF9-F693-FC6A-EDA1-E9088341F6EB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82" creationId="{EAFAA2D8-DF0E-8EE8-FE8C-3C6DA81E1366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83" creationId="{F9C7739A-241E-9AF2-AE46-207FFCBE0B58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84" creationId="{F02EEFA6-4B3B-3AF4-AA27-59CF33E0D906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85" creationId="{4EB71E2A-8445-3E55-FB82-980BAD0AEDAF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86" creationId="{C7E168EA-54B2-0F2B-0F76-EE29F0E4F565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87" creationId="{E994F548-E1D0-543C-4292-6E9E3CCA38DA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88" creationId="{10B8FA79-ECA4-85C4-274E-5B4E95BA88DB}"/>
          </ac:spMkLst>
        </pc:spChg>
        <pc:spChg chg="mod">
          <ac:chgData name="Nguyễn Ngọc Thức" userId="c14bcfc0-5a9d-41c5-a137-1a46c0379954" providerId="ADAL" clId="{CC3A56C6-22F5-49A7-8CCA-51E3BF239923}" dt="2023-03-13T02:02:26.594" v="4225"/>
          <ac:spMkLst>
            <pc:docMk/>
            <pc:sldMk cId="2322246610" sldId="297"/>
            <ac:spMk id="289" creationId="{97AE446A-193B-6324-11A7-A333BEF49D68}"/>
          </ac:spMkLst>
        </pc:spChg>
        <pc:spChg chg="mod">
          <ac:chgData name="Nguyễn Ngọc Thức" userId="c14bcfc0-5a9d-41c5-a137-1a46c0379954" providerId="ADAL" clId="{CC3A56C6-22F5-49A7-8CCA-51E3BF239923}" dt="2023-03-13T01:21:27.913" v="3658" actId="1038"/>
          <ac:spMkLst>
            <pc:docMk/>
            <pc:sldMk cId="2322246610" sldId="297"/>
            <ac:spMk id="1129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21:35.906" v="3660" actId="1037"/>
          <ac:spMkLst>
            <pc:docMk/>
            <pc:sldMk cId="2322246610" sldId="297"/>
            <ac:spMk id="1130" creationId="{00000000-0000-0000-0000-000000000000}"/>
          </ac:spMkLst>
        </pc:spChg>
        <pc:grpChg chg="del mod">
          <ac:chgData name="Nguyễn Ngọc Thức" userId="c14bcfc0-5a9d-41c5-a137-1a46c0379954" providerId="ADAL" clId="{CC3A56C6-22F5-49A7-8CCA-51E3BF239923}" dt="2023-03-13T01:23:15.917" v="3692" actId="478"/>
          <ac:grpSpMkLst>
            <pc:docMk/>
            <pc:sldMk cId="2322246610" sldId="297"/>
            <ac:grpSpMk id="40" creationId="{51181E15-7A33-0A92-BAF8-999B24BAF180}"/>
          </ac:grpSpMkLst>
        </pc:grpChg>
        <pc:grpChg chg="add del mod">
          <ac:chgData name="Nguyễn Ngọc Thức" userId="c14bcfc0-5a9d-41c5-a137-1a46c0379954" providerId="ADAL" clId="{CC3A56C6-22F5-49A7-8CCA-51E3BF239923}" dt="2023-03-13T01:54:02.735" v="4133" actId="478"/>
          <ac:grpSpMkLst>
            <pc:docMk/>
            <pc:sldMk cId="2322246610" sldId="297"/>
            <ac:grpSpMk id="93" creationId="{9802A53C-C59B-9262-F6FF-71817D92DAF2}"/>
          </ac:grpSpMkLst>
        </pc:grpChg>
        <pc:grpChg chg="add del mod">
          <ac:chgData name="Nguyễn Ngọc Thức" userId="c14bcfc0-5a9d-41c5-a137-1a46c0379954" providerId="ADAL" clId="{CC3A56C6-22F5-49A7-8CCA-51E3BF239923}" dt="2023-03-13T01:59:24.519" v="4204" actId="478"/>
          <ac:grpSpMkLst>
            <pc:docMk/>
            <pc:sldMk cId="2322246610" sldId="297"/>
            <ac:grpSpMk id="117" creationId="{97DF506F-BC72-1E71-1420-39C5601314EB}"/>
          </ac:grpSpMkLst>
        </pc:grpChg>
        <pc:grpChg chg="add mod">
          <ac:chgData name="Nguyễn Ngọc Thức" userId="c14bcfc0-5a9d-41c5-a137-1a46c0379954" providerId="ADAL" clId="{CC3A56C6-22F5-49A7-8CCA-51E3BF239923}" dt="2023-03-13T02:04:43.085" v="4281" actId="1038"/>
          <ac:grpSpMkLst>
            <pc:docMk/>
            <pc:sldMk cId="2322246610" sldId="297"/>
            <ac:grpSpMk id="160" creationId="{9858EAE5-33FE-066B-2802-4E70C9D589D4}"/>
          </ac:grpSpMkLst>
        </pc:grpChg>
        <pc:grpChg chg="mod">
          <ac:chgData name="Nguyễn Ngọc Thức" userId="c14bcfc0-5a9d-41c5-a137-1a46c0379954" providerId="ADAL" clId="{CC3A56C6-22F5-49A7-8CCA-51E3BF239923}" dt="2023-03-13T01:59:02.909" v="4197"/>
          <ac:grpSpMkLst>
            <pc:docMk/>
            <pc:sldMk cId="2322246610" sldId="297"/>
            <ac:grpSpMk id="161" creationId="{EC4AF960-28CC-B6AD-9695-85FC3F7A180A}"/>
          </ac:grpSpMkLst>
        </pc:grpChg>
        <pc:grpChg chg="mod">
          <ac:chgData name="Nguyễn Ngọc Thức" userId="c14bcfc0-5a9d-41c5-a137-1a46c0379954" providerId="ADAL" clId="{CC3A56C6-22F5-49A7-8CCA-51E3BF239923}" dt="2023-03-13T01:59:02.909" v="4197"/>
          <ac:grpSpMkLst>
            <pc:docMk/>
            <pc:sldMk cId="2322246610" sldId="297"/>
            <ac:grpSpMk id="162" creationId="{C568DD33-D0DF-4690-949B-196F095D5286}"/>
          </ac:grpSpMkLst>
        </pc:grpChg>
        <pc:grpChg chg="mod">
          <ac:chgData name="Nguyễn Ngọc Thức" userId="c14bcfc0-5a9d-41c5-a137-1a46c0379954" providerId="ADAL" clId="{CC3A56C6-22F5-49A7-8CCA-51E3BF239923}" dt="2023-03-13T01:59:02.909" v="4197"/>
          <ac:grpSpMkLst>
            <pc:docMk/>
            <pc:sldMk cId="2322246610" sldId="297"/>
            <ac:grpSpMk id="163" creationId="{04248ADB-D314-5EDE-D35B-1843877A78F0}"/>
          </ac:grpSpMkLst>
        </pc:grpChg>
        <pc:grpChg chg="mod">
          <ac:chgData name="Nguyễn Ngọc Thức" userId="c14bcfc0-5a9d-41c5-a137-1a46c0379954" providerId="ADAL" clId="{CC3A56C6-22F5-49A7-8CCA-51E3BF239923}" dt="2023-03-13T01:59:02.909" v="4197"/>
          <ac:grpSpMkLst>
            <pc:docMk/>
            <pc:sldMk cId="2322246610" sldId="297"/>
            <ac:grpSpMk id="164" creationId="{FCD1CB3C-9B43-B9D2-70F3-54A30B5E8ECA}"/>
          </ac:grpSpMkLst>
        </pc:grpChg>
        <pc:grpChg chg="add del mod">
          <ac:chgData name="Nguyễn Ngọc Thức" userId="c14bcfc0-5a9d-41c5-a137-1a46c0379954" providerId="ADAL" clId="{CC3A56C6-22F5-49A7-8CCA-51E3BF239923}" dt="2023-03-13T02:04:37.457" v="4255" actId="478"/>
          <ac:grpSpMkLst>
            <pc:docMk/>
            <pc:sldMk cId="2322246610" sldId="297"/>
            <ac:grpSpMk id="237" creationId="{47A43D24-BB41-9AB4-E206-3AED50F0E532}"/>
          </ac:grpSpMkLst>
        </pc:grpChg>
        <pc:grpChg chg="add del mod">
          <ac:chgData name="Nguyễn Ngọc Thức" userId="c14bcfc0-5a9d-41c5-a137-1a46c0379954" providerId="ADAL" clId="{CC3A56C6-22F5-49A7-8CCA-51E3BF239923}" dt="2023-03-13T02:03:09.099" v="4237" actId="21"/>
          <ac:grpSpMkLst>
            <pc:docMk/>
            <pc:sldMk cId="2322246610" sldId="297"/>
            <ac:grpSpMk id="261" creationId="{2AA7D4AD-2259-9189-E8B5-21D65A0813D7}"/>
          </ac:grpSpMkLst>
        </pc:grpChg>
        <pc:grpChg chg="mod">
          <ac:chgData name="Nguyễn Ngọc Thức" userId="c14bcfc0-5a9d-41c5-a137-1a46c0379954" providerId="ADAL" clId="{CC3A56C6-22F5-49A7-8CCA-51E3BF239923}" dt="2023-03-13T01:21:18.348" v="3651" actId="1038"/>
          <ac:grpSpMkLst>
            <pc:docMk/>
            <pc:sldMk cId="2322246610" sldId="297"/>
            <ac:grpSpMk id="1133" creationId="{00000000-0000-0000-0000-000000000000}"/>
          </ac:grpSpMkLst>
        </pc:grpChg>
        <pc:grpChg chg="mod">
          <ac:chgData name="Nguyễn Ngọc Thức" userId="c14bcfc0-5a9d-41c5-a137-1a46c0379954" providerId="ADAL" clId="{CC3A56C6-22F5-49A7-8CCA-51E3BF239923}" dt="2023-03-13T01:21:20.854" v="3655" actId="1038"/>
          <ac:grpSpMkLst>
            <pc:docMk/>
            <pc:sldMk cId="2322246610" sldId="297"/>
            <ac:grpSpMk id="1136" creationId="{00000000-0000-0000-0000-000000000000}"/>
          </ac:grpSpMkLst>
        </pc:grpChg>
        <pc:grpChg chg="mod">
          <ac:chgData name="Nguyễn Ngọc Thức" userId="c14bcfc0-5a9d-41c5-a137-1a46c0379954" providerId="ADAL" clId="{CC3A56C6-22F5-49A7-8CCA-51E3BF239923}" dt="2023-03-13T01:20:57.185" v="3619" actId="1037"/>
          <ac:grpSpMkLst>
            <pc:docMk/>
            <pc:sldMk cId="2322246610" sldId="297"/>
            <ac:grpSpMk id="1156" creationId="{00000000-0000-0000-0000-000000000000}"/>
          </ac:grpSpMkLst>
        </pc:grpChg>
      </pc:sldChg>
      <pc:sldChg chg="addSp delSp modSp add mod ord modAnim">
        <pc:chgData name="Nguyễn Ngọc Thức" userId="c14bcfc0-5a9d-41c5-a137-1a46c0379954" providerId="ADAL" clId="{CC3A56C6-22F5-49A7-8CCA-51E3BF239923}" dt="2023-03-13T01:23:52.246" v="3705" actId="1038"/>
        <pc:sldMkLst>
          <pc:docMk/>
          <pc:sldMk cId="3306566784" sldId="298"/>
        </pc:sldMkLst>
        <pc:spChg chg="add del">
          <ac:chgData name="Nguyễn Ngọc Thức" userId="c14bcfc0-5a9d-41c5-a137-1a46c0379954" providerId="ADAL" clId="{CC3A56C6-22F5-49A7-8CCA-51E3BF239923}" dt="2023-03-12T16:59:35.493" v="1432" actId="478"/>
          <ac:spMkLst>
            <pc:docMk/>
            <pc:sldMk cId="3306566784" sldId="298"/>
            <ac:spMk id="28" creationId="{21DD3FDB-6A63-40C4-EB9B-7C8CD1D37406}"/>
          </ac:spMkLst>
        </pc:spChg>
        <pc:spChg chg="add mod">
          <ac:chgData name="Nguyễn Ngọc Thức" userId="c14bcfc0-5a9d-41c5-a137-1a46c0379954" providerId="ADAL" clId="{CC3A56C6-22F5-49A7-8CCA-51E3BF239923}" dt="2023-03-12T17:11:05.724" v="1560" actId="2711"/>
          <ac:spMkLst>
            <pc:docMk/>
            <pc:sldMk cId="3306566784" sldId="298"/>
            <ac:spMk id="29" creationId="{6C4CCA4A-ED01-3335-296F-DDE33F01907A}"/>
          </ac:spMkLst>
        </pc:spChg>
        <pc:spChg chg="mod">
          <ac:chgData name="Nguyễn Ngọc Thức" userId="c14bcfc0-5a9d-41c5-a137-1a46c0379954" providerId="ADAL" clId="{CC3A56C6-22F5-49A7-8CCA-51E3BF239923}" dt="2023-03-12T17:00:49.211" v="1509" actId="1035"/>
          <ac:spMkLst>
            <pc:docMk/>
            <pc:sldMk cId="3306566784" sldId="298"/>
            <ac:spMk id="726" creationId="{00000000-0000-0000-0000-000000000000}"/>
          </ac:spMkLst>
        </pc:spChg>
        <pc:grpChg chg="mod">
          <ac:chgData name="Nguyễn Ngọc Thức" userId="c14bcfc0-5a9d-41c5-a137-1a46c0379954" providerId="ADAL" clId="{CC3A56C6-22F5-49A7-8CCA-51E3BF239923}" dt="2023-03-13T01:23:52.246" v="3705" actId="1038"/>
          <ac:grpSpMkLst>
            <pc:docMk/>
            <pc:sldMk cId="3306566784" sldId="298"/>
            <ac:grpSpMk id="728" creationId="{00000000-0000-0000-0000-000000000000}"/>
          </ac:grpSpMkLst>
        </pc:grpChg>
      </pc:sldChg>
      <pc:sldChg chg="addSp delSp modSp add mod modAnim">
        <pc:chgData name="Nguyễn Ngọc Thức" userId="c14bcfc0-5a9d-41c5-a137-1a46c0379954" providerId="ADAL" clId="{CC3A56C6-22F5-49A7-8CCA-51E3BF239923}" dt="2023-03-13T09:19:05.924" v="4927" actId="113"/>
        <pc:sldMkLst>
          <pc:docMk/>
          <pc:sldMk cId="3291891817" sldId="299"/>
        </pc:sldMkLst>
        <pc:spChg chg="add mod">
          <ac:chgData name="Nguyễn Ngọc Thức" userId="c14bcfc0-5a9d-41c5-a137-1a46c0379954" providerId="ADAL" clId="{CC3A56C6-22F5-49A7-8CCA-51E3BF239923}" dt="2023-03-13T09:18:46.115" v="4926" actId="14838"/>
          <ac:spMkLst>
            <pc:docMk/>
            <pc:sldMk cId="3291891817" sldId="299"/>
            <ac:spMk id="28" creationId="{531C4950-F5E0-E491-93AD-A3C9F8FF976B}"/>
          </ac:spMkLst>
        </pc:spChg>
        <pc:spChg chg="mod">
          <ac:chgData name="Nguyễn Ngọc Thức" userId="c14bcfc0-5a9d-41c5-a137-1a46c0379954" providerId="ADAL" clId="{CC3A56C6-22F5-49A7-8CCA-51E3BF239923}" dt="2023-03-13T09:18:17.956" v="4922" actId="2085"/>
          <ac:spMkLst>
            <pc:docMk/>
            <pc:sldMk cId="3291891817" sldId="299"/>
            <ac:spMk id="29" creationId="{6C4CCA4A-ED01-3335-296F-DDE33F01907A}"/>
          </ac:spMkLst>
        </pc:spChg>
        <pc:spChg chg="add mod">
          <ac:chgData name="Nguyễn Ngọc Thức" userId="c14bcfc0-5a9d-41c5-a137-1a46c0379954" providerId="ADAL" clId="{CC3A56C6-22F5-49A7-8CCA-51E3BF239923}" dt="2023-03-13T09:19:05.924" v="4927" actId="113"/>
          <ac:spMkLst>
            <pc:docMk/>
            <pc:sldMk cId="3291891817" sldId="299"/>
            <ac:spMk id="30" creationId="{4046C78B-1DD0-BADC-EB37-51529A5E4BFF}"/>
          </ac:spMkLst>
        </pc:spChg>
        <pc:spChg chg="mod">
          <ac:chgData name="Nguyễn Ngọc Thức" userId="c14bcfc0-5a9d-41c5-a137-1a46c0379954" providerId="ADAL" clId="{CC3A56C6-22F5-49A7-8CCA-51E3BF239923}" dt="2023-03-13T01:34:40.215" v="3761" actId="207"/>
          <ac:spMkLst>
            <pc:docMk/>
            <pc:sldMk cId="3291891817" sldId="299"/>
            <ac:spMk id="32" creationId="{B9AE5C91-5D92-1CEF-3ACC-EACBAAFA3A97}"/>
          </ac:spMkLst>
        </pc:spChg>
        <pc:spChg chg="mod">
          <ac:chgData name="Nguyễn Ngọc Thức" userId="c14bcfc0-5a9d-41c5-a137-1a46c0379954" providerId="ADAL" clId="{CC3A56C6-22F5-49A7-8CCA-51E3BF239923}" dt="2023-03-13T01:34:40.215" v="3761" actId="207"/>
          <ac:spMkLst>
            <pc:docMk/>
            <pc:sldMk cId="3291891817" sldId="299"/>
            <ac:spMk id="33" creationId="{63E43432-CBF6-A96D-FF6A-12876DCDC9E2}"/>
          </ac:spMkLst>
        </pc:spChg>
        <pc:spChg chg="mod">
          <ac:chgData name="Nguyễn Ngọc Thức" userId="c14bcfc0-5a9d-41c5-a137-1a46c0379954" providerId="ADAL" clId="{CC3A56C6-22F5-49A7-8CCA-51E3BF239923}" dt="2023-03-13T01:34:40.215" v="3761" actId="207"/>
          <ac:spMkLst>
            <pc:docMk/>
            <pc:sldMk cId="3291891817" sldId="299"/>
            <ac:spMk id="34" creationId="{F82C9444-8A39-F441-6170-F5BE90B01CEA}"/>
          </ac:spMkLst>
        </pc:spChg>
        <pc:spChg chg="mod">
          <ac:chgData name="Nguyễn Ngọc Thức" userId="c14bcfc0-5a9d-41c5-a137-1a46c0379954" providerId="ADAL" clId="{CC3A56C6-22F5-49A7-8CCA-51E3BF239923}" dt="2023-03-13T01:34:40.215" v="3761" actId="207"/>
          <ac:spMkLst>
            <pc:docMk/>
            <pc:sldMk cId="3291891817" sldId="299"/>
            <ac:spMk id="35" creationId="{270C0F1A-17F3-7B61-D6CE-0877D46B56C7}"/>
          </ac:spMkLst>
        </pc:spChg>
        <pc:spChg chg="mod">
          <ac:chgData name="Nguyễn Ngọc Thức" userId="c14bcfc0-5a9d-41c5-a137-1a46c0379954" providerId="ADAL" clId="{CC3A56C6-22F5-49A7-8CCA-51E3BF239923}" dt="2023-03-13T01:34:40.215" v="3761" actId="207"/>
          <ac:spMkLst>
            <pc:docMk/>
            <pc:sldMk cId="3291891817" sldId="299"/>
            <ac:spMk id="36" creationId="{D06F4AA7-C1EA-732A-BD29-E9078704C9FA}"/>
          </ac:spMkLst>
        </pc:spChg>
        <pc:spChg chg="mod">
          <ac:chgData name="Nguyễn Ngọc Thức" userId="c14bcfc0-5a9d-41c5-a137-1a46c0379954" providerId="ADAL" clId="{CC3A56C6-22F5-49A7-8CCA-51E3BF239923}" dt="2023-03-13T01:34:40.215" v="3761" actId="207"/>
          <ac:spMkLst>
            <pc:docMk/>
            <pc:sldMk cId="3291891817" sldId="299"/>
            <ac:spMk id="37" creationId="{1F88D8FD-DEAE-F18C-2A7A-ACC4460BF2F8}"/>
          </ac:spMkLst>
        </pc:spChg>
        <pc:spChg chg="mod">
          <ac:chgData name="Nguyễn Ngọc Thức" userId="c14bcfc0-5a9d-41c5-a137-1a46c0379954" providerId="ADAL" clId="{CC3A56C6-22F5-49A7-8CCA-51E3BF239923}" dt="2023-03-13T01:34:40.215" v="3761" actId="207"/>
          <ac:spMkLst>
            <pc:docMk/>
            <pc:sldMk cId="3291891817" sldId="299"/>
            <ac:spMk id="38" creationId="{D8429A9E-D037-560C-F7FB-2226D3CD7E1F}"/>
          </ac:spMkLst>
        </pc:spChg>
        <pc:spChg chg="mod">
          <ac:chgData name="Nguyễn Ngọc Thức" userId="c14bcfc0-5a9d-41c5-a137-1a46c0379954" providerId="ADAL" clId="{CC3A56C6-22F5-49A7-8CCA-51E3BF239923}" dt="2023-03-13T01:34:40.215" v="3761" actId="207"/>
          <ac:spMkLst>
            <pc:docMk/>
            <pc:sldMk cId="3291891817" sldId="299"/>
            <ac:spMk id="39" creationId="{89147EFD-8860-C66F-AA27-7A4C4C40955B}"/>
          </ac:spMkLst>
        </pc:spChg>
        <pc:spChg chg="mod">
          <ac:chgData name="Nguyễn Ngọc Thức" userId="c14bcfc0-5a9d-41c5-a137-1a46c0379954" providerId="ADAL" clId="{CC3A56C6-22F5-49A7-8CCA-51E3BF239923}" dt="2023-03-12T17:21:01.447" v="1828"/>
          <ac:spMkLst>
            <pc:docMk/>
            <pc:sldMk cId="3291891817" sldId="299"/>
            <ac:spMk id="41" creationId="{C8EAE439-C9ED-3967-C14D-97DDF9C81ACE}"/>
          </ac:spMkLst>
        </pc:spChg>
        <pc:spChg chg="mod">
          <ac:chgData name="Nguyễn Ngọc Thức" userId="c14bcfc0-5a9d-41c5-a137-1a46c0379954" providerId="ADAL" clId="{CC3A56C6-22F5-49A7-8CCA-51E3BF239923}" dt="2023-03-12T17:21:01.447" v="1828"/>
          <ac:spMkLst>
            <pc:docMk/>
            <pc:sldMk cId="3291891817" sldId="299"/>
            <ac:spMk id="42" creationId="{6BE24627-7E67-F61D-3159-F10634FB816A}"/>
          </ac:spMkLst>
        </pc:spChg>
        <pc:spChg chg="mod">
          <ac:chgData name="Nguyễn Ngọc Thức" userId="c14bcfc0-5a9d-41c5-a137-1a46c0379954" providerId="ADAL" clId="{CC3A56C6-22F5-49A7-8CCA-51E3BF239923}" dt="2023-03-12T17:21:01.447" v="1828"/>
          <ac:spMkLst>
            <pc:docMk/>
            <pc:sldMk cId="3291891817" sldId="299"/>
            <ac:spMk id="43" creationId="{0BC43DA3-8062-003C-E9B9-0378274675B2}"/>
          </ac:spMkLst>
        </pc:spChg>
        <pc:spChg chg="mod">
          <ac:chgData name="Nguyễn Ngọc Thức" userId="c14bcfc0-5a9d-41c5-a137-1a46c0379954" providerId="ADAL" clId="{CC3A56C6-22F5-49A7-8CCA-51E3BF239923}" dt="2023-03-12T17:21:01.447" v="1828"/>
          <ac:spMkLst>
            <pc:docMk/>
            <pc:sldMk cId="3291891817" sldId="299"/>
            <ac:spMk id="44" creationId="{FD13E219-390E-93F7-B9C5-FD2AA75F80E9}"/>
          </ac:spMkLst>
        </pc:spChg>
        <pc:spChg chg="mod">
          <ac:chgData name="Nguyễn Ngọc Thức" userId="c14bcfc0-5a9d-41c5-a137-1a46c0379954" providerId="ADAL" clId="{CC3A56C6-22F5-49A7-8CCA-51E3BF239923}" dt="2023-03-12T17:21:01.447" v="1828"/>
          <ac:spMkLst>
            <pc:docMk/>
            <pc:sldMk cId="3291891817" sldId="299"/>
            <ac:spMk id="45" creationId="{4E175E92-2DF0-A49B-BC99-954E628E2867}"/>
          </ac:spMkLst>
        </pc:spChg>
        <pc:spChg chg="mod">
          <ac:chgData name="Nguyễn Ngọc Thức" userId="c14bcfc0-5a9d-41c5-a137-1a46c0379954" providerId="ADAL" clId="{CC3A56C6-22F5-49A7-8CCA-51E3BF239923}" dt="2023-03-12T17:21:01.447" v="1828"/>
          <ac:spMkLst>
            <pc:docMk/>
            <pc:sldMk cId="3291891817" sldId="299"/>
            <ac:spMk id="46" creationId="{CB822C5E-6F40-2B9B-5399-A6B9FA546A09}"/>
          </ac:spMkLst>
        </pc:spChg>
        <pc:spChg chg="mod">
          <ac:chgData name="Nguyễn Ngọc Thức" userId="c14bcfc0-5a9d-41c5-a137-1a46c0379954" providerId="ADAL" clId="{CC3A56C6-22F5-49A7-8CCA-51E3BF239923}" dt="2023-03-12T17:21:01.447" v="1828"/>
          <ac:spMkLst>
            <pc:docMk/>
            <pc:sldMk cId="3291891817" sldId="299"/>
            <ac:spMk id="47" creationId="{87C0CC0E-F608-13C7-CD83-B99CC7041AE6}"/>
          </ac:spMkLst>
        </pc:spChg>
        <pc:spChg chg="mod">
          <ac:chgData name="Nguyễn Ngọc Thức" userId="c14bcfc0-5a9d-41c5-a137-1a46c0379954" providerId="ADAL" clId="{CC3A56C6-22F5-49A7-8CCA-51E3BF239923}" dt="2023-03-12T17:21:01.447" v="1828"/>
          <ac:spMkLst>
            <pc:docMk/>
            <pc:sldMk cId="3291891817" sldId="299"/>
            <ac:spMk id="48" creationId="{77149593-8599-8965-4D52-634C58AB3B5D}"/>
          </ac:spMkLst>
        </pc:spChg>
        <pc:spChg chg="mod">
          <ac:chgData name="Nguyễn Ngọc Thức" userId="c14bcfc0-5a9d-41c5-a137-1a46c0379954" providerId="ADAL" clId="{CC3A56C6-22F5-49A7-8CCA-51E3BF239923}" dt="2023-03-13T01:32:35.192" v="3752" actId="207"/>
          <ac:spMkLst>
            <pc:docMk/>
            <pc:sldMk cId="3291891817" sldId="299"/>
            <ac:spMk id="50" creationId="{1D21C702-A237-B177-1532-3CCB6D553F90}"/>
          </ac:spMkLst>
        </pc:spChg>
        <pc:spChg chg="mod">
          <ac:chgData name="Nguyễn Ngọc Thức" userId="c14bcfc0-5a9d-41c5-a137-1a46c0379954" providerId="ADAL" clId="{CC3A56C6-22F5-49A7-8CCA-51E3BF239923}" dt="2023-03-13T01:32:35.192" v="3752" actId="207"/>
          <ac:spMkLst>
            <pc:docMk/>
            <pc:sldMk cId="3291891817" sldId="299"/>
            <ac:spMk id="51" creationId="{76F6F866-C4A6-526A-4C48-E3887A029FAE}"/>
          </ac:spMkLst>
        </pc:spChg>
        <pc:spChg chg="mod">
          <ac:chgData name="Nguyễn Ngọc Thức" userId="c14bcfc0-5a9d-41c5-a137-1a46c0379954" providerId="ADAL" clId="{CC3A56C6-22F5-49A7-8CCA-51E3BF239923}" dt="2023-03-13T01:32:35.192" v="3752" actId="207"/>
          <ac:spMkLst>
            <pc:docMk/>
            <pc:sldMk cId="3291891817" sldId="299"/>
            <ac:spMk id="52" creationId="{A00881CD-8861-D2B3-DF18-F0B5940399E9}"/>
          </ac:spMkLst>
        </pc:spChg>
        <pc:spChg chg="mod">
          <ac:chgData name="Nguyễn Ngọc Thức" userId="c14bcfc0-5a9d-41c5-a137-1a46c0379954" providerId="ADAL" clId="{CC3A56C6-22F5-49A7-8CCA-51E3BF239923}" dt="2023-03-13T01:32:35.192" v="3752" actId="207"/>
          <ac:spMkLst>
            <pc:docMk/>
            <pc:sldMk cId="3291891817" sldId="299"/>
            <ac:spMk id="53" creationId="{D4C47157-CFF1-53D8-034E-A3D41D001A4D}"/>
          </ac:spMkLst>
        </pc:spChg>
        <pc:spChg chg="mod">
          <ac:chgData name="Nguyễn Ngọc Thức" userId="c14bcfc0-5a9d-41c5-a137-1a46c0379954" providerId="ADAL" clId="{CC3A56C6-22F5-49A7-8CCA-51E3BF239923}" dt="2023-03-13T01:32:35.192" v="3752" actId="207"/>
          <ac:spMkLst>
            <pc:docMk/>
            <pc:sldMk cId="3291891817" sldId="299"/>
            <ac:spMk id="54" creationId="{4286935A-FB6D-CDFD-1B45-CEFC5F3AB4CC}"/>
          </ac:spMkLst>
        </pc:spChg>
        <pc:spChg chg="mod">
          <ac:chgData name="Nguyễn Ngọc Thức" userId="c14bcfc0-5a9d-41c5-a137-1a46c0379954" providerId="ADAL" clId="{CC3A56C6-22F5-49A7-8CCA-51E3BF239923}" dt="2023-03-13T01:32:35.192" v="3752" actId="207"/>
          <ac:spMkLst>
            <pc:docMk/>
            <pc:sldMk cId="3291891817" sldId="299"/>
            <ac:spMk id="55" creationId="{8A199D80-1C40-8EA7-05AC-D4D193E78F82}"/>
          </ac:spMkLst>
        </pc:spChg>
        <pc:spChg chg="mod">
          <ac:chgData name="Nguyễn Ngọc Thức" userId="c14bcfc0-5a9d-41c5-a137-1a46c0379954" providerId="ADAL" clId="{CC3A56C6-22F5-49A7-8CCA-51E3BF239923}" dt="2023-03-13T01:32:35.192" v="3752" actId="207"/>
          <ac:spMkLst>
            <pc:docMk/>
            <pc:sldMk cId="3291891817" sldId="299"/>
            <ac:spMk id="56" creationId="{7F3B6383-A175-9C2D-407A-FC0424BD1830}"/>
          </ac:spMkLst>
        </pc:spChg>
        <pc:spChg chg="mod">
          <ac:chgData name="Nguyễn Ngọc Thức" userId="c14bcfc0-5a9d-41c5-a137-1a46c0379954" providerId="ADAL" clId="{CC3A56C6-22F5-49A7-8CCA-51E3BF239923}" dt="2023-03-13T01:32:35.192" v="3752" actId="207"/>
          <ac:spMkLst>
            <pc:docMk/>
            <pc:sldMk cId="3291891817" sldId="299"/>
            <ac:spMk id="57" creationId="{C3AB3ED0-BF46-2E1E-7C30-EBA1029D3BAA}"/>
          </ac:spMkLst>
        </pc:spChg>
        <pc:spChg chg="mod">
          <ac:chgData name="Nguyễn Ngọc Thức" userId="c14bcfc0-5a9d-41c5-a137-1a46c0379954" providerId="ADAL" clId="{CC3A56C6-22F5-49A7-8CCA-51E3BF239923}" dt="2023-03-13T01:32:24.775" v="3751" actId="207"/>
          <ac:spMkLst>
            <pc:docMk/>
            <pc:sldMk cId="3291891817" sldId="299"/>
            <ac:spMk id="59" creationId="{0DDF27AF-3A0A-6C0B-A702-3505181F4433}"/>
          </ac:spMkLst>
        </pc:spChg>
        <pc:spChg chg="mod">
          <ac:chgData name="Nguyễn Ngọc Thức" userId="c14bcfc0-5a9d-41c5-a137-1a46c0379954" providerId="ADAL" clId="{CC3A56C6-22F5-49A7-8CCA-51E3BF239923}" dt="2023-03-13T01:32:24.775" v="3751" actId="207"/>
          <ac:spMkLst>
            <pc:docMk/>
            <pc:sldMk cId="3291891817" sldId="299"/>
            <ac:spMk id="60" creationId="{1FDF4BBD-601E-BB23-5B06-B8AFDAA1CBCA}"/>
          </ac:spMkLst>
        </pc:spChg>
        <pc:spChg chg="mod">
          <ac:chgData name="Nguyễn Ngọc Thức" userId="c14bcfc0-5a9d-41c5-a137-1a46c0379954" providerId="ADAL" clId="{CC3A56C6-22F5-49A7-8CCA-51E3BF239923}" dt="2023-03-13T01:32:24.775" v="3751" actId="207"/>
          <ac:spMkLst>
            <pc:docMk/>
            <pc:sldMk cId="3291891817" sldId="299"/>
            <ac:spMk id="61" creationId="{04B289F0-220C-0E37-9343-974D70D790B2}"/>
          </ac:spMkLst>
        </pc:spChg>
        <pc:spChg chg="mod">
          <ac:chgData name="Nguyễn Ngọc Thức" userId="c14bcfc0-5a9d-41c5-a137-1a46c0379954" providerId="ADAL" clId="{CC3A56C6-22F5-49A7-8CCA-51E3BF239923}" dt="2023-03-13T01:32:24.775" v="3751" actId="207"/>
          <ac:spMkLst>
            <pc:docMk/>
            <pc:sldMk cId="3291891817" sldId="299"/>
            <ac:spMk id="62" creationId="{8A2DF52C-879E-971C-4720-38D86552FAFF}"/>
          </ac:spMkLst>
        </pc:spChg>
        <pc:spChg chg="mod">
          <ac:chgData name="Nguyễn Ngọc Thức" userId="c14bcfc0-5a9d-41c5-a137-1a46c0379954" providerId="ADAL" clId="{CC3A56C6-22F5-49A7-8CCA-51E3BF239923}" dt="2023-03-13T01:32:24.775" v="3751" actId="207"/>
          <ac:spMkLst>
            <pc:docMk/>
            <pc:sldMk cId="3291891817" sldId="299"/>
            <ac:spMk id="63" creationId="{6920FC25-5E6C-6203-F4B6-A5A1D019A6C3}"/>
          </ac:spMkLst>
        </pc:spChg>
        <pc:spChg chg="mod">
          <ac:chgData name="Nguyễn Ngọc Thức" userId="c14bcfc0-5a9d-41c5-a137-1a46c0379954" providerId="ADAL" clId="{CC3A56C6-22F5-49A7-8CCA-51E3BF239923}" dt="2023-03-13T01:32:24.775" v="3751" actId="207"/>
          <ac:spMkLst>
            <pc:docMk/>
            <pc:sldMk cId="3291891817" sldId="299"/>
            <ac:spMk id="64" creationId="{6B43D0A0-FC49-B30A-C3C1-1370DF109247}"/>
          </ac:spMkLst>
        </pc:spChg>
        <pc:spChg chg="mod">
          <ac:chgData name="Nguyễn Ngọc Thức" userId="c14bcfc0-5a9d-41c5-a137-1a46c0379954" providerId="ADAL" clId="{CC3A56C6-22F5-49A7-8CCA-51E3BF239923}" dt="2023-03-13T01:32:24.775" v="3751" actId="207"/>
          <ac:spMkLst>
            <pc:docMk/>
            <pc:sldMk cId="3291891817" sldId="299"/>
            <ac:spMk id="65" creationId="{C5408DFC-C8BB-CB57-0CDA-638B3D056179}"/>
          </ac:spMkLst>
        </pc:spChg>
        <pc:spChg chg="mod">
          <ac:chgData name="Nguyễn Ngọc Thức" userId="c14bcfc0-5a9d-41c5-a137-1a46c0379954" providerId="ADAL" clId="{CC3A56C6-22F5-49A7-8CCA-51E3BF239923}" dt="2023-03-13T01:32:24.775" v="3751" actId="207"/>
          <ac:spMkLst>
            <pc:docMk/>
            <pc:sldMk cId="3291891817" sldId="299"/>
            <ac:spMk id="66" creationId="{F9F79C4C-B891-E935-4888-10DB6A2A9D60}"/>
          </ac:spMkLst>
        </pc:spChg>
        <pc:spChg chg="mod">
          <ac:chgData name="Nguyễn Ngọc Thức" userId="c14bcfc0-5a9d-41c5-a137-1a46c0379954" providerId="ADAL" clId="{CC3A56C6-22F5-49A7-8CCA-51E3BF239923}" dt="2023-03-13T01:34:53.876" v="3788" actId="1036"/>
          <ac:spMkLst>
            <pc:docMk/>
            <pc:sldMk cId="3291891817" sldId="299"/>
            <ac:spMk id="726" creationId="{00000000-0000-0000-0000-000000000000}"/>
          </ac:spMkLst>
        </pc:spChg>
        <pc:grpChg chg="add mod">
          <ac:chgData name="Nguyễn Ngọc Thức" userId="c14bcfc0-5a9d-41c5-a137-1a46c0379954" providerId="ADAL" clId="{CC3A56C6-22F5-49A7-8CCA-51E3BF239923}" dt="2023-03-13T01:36:51.847" v="3826" actId="1037"/>
          <ac:grpSpMkLst>
            <pc:docMk/>
            <pc:sldMk cId="3291891817" sldId="299"/>
            <ac:grpSpMk id="31" creationId="{9F1D47F3-1053-ABC0-FF4A-F5C440BBE87A}"/>
          </ac:grpSpMkLst>
        </pc:grpChg>
        <pc:grpChg chg="add del mod">
          <ac:chgData name="Nguyễn Ngọc Thức" userId="c14bcfc0-5a9d-41c5-a137-1a46c0379954" providerId="ADAL" clId="{CC3A56C6-22F5-49A7-8CCA-51E3BF239923}" dt="2023-03-12T17:21:03.493" v="1829"/>
          <ac:grpSpMkLst>
            <pc:docMk/>
            <pc:sldMk cId="3291891817" sldId="299"/>
            <ac:grpSpMk id="40" creationId="{A2C350E5-BE66-3C49-7546-978D9B7CCF44}"/>
          </ac:grpSpMkLst>
        </pc:grpChg>
        <pc:grpChg chg="add mod">
          <ac:chgData name="Nguyễn Ngọc Thức" userId="c14bcfc0-5a9d-41c5-a137-1a46c0379954" providerId="ADAL" clId="{CC3A56C6-22F5-49A7-8CCA-51E3BF239923}" dt="2023-03-13T01:37:02.253" v="3830" actId="1038"/>
          <ac:grpSpMkLst>
            <pc:docMk/>
            <pc:sldMk cId="3291891817" sldId="299"/>
            <ac:grpSpMk id="49" creationId="{30A54335-BC73-A07C-6317-E51B99A16FEA}"/>
          </ac:grpSpMkLst>
        </pc:grpChg>
        <pc:grpChg chg="add mod">
          <ac:chgData name="Nguyễn Ngọc Thức" userId="c14bcfc0-5a9d-41c5-a137-1a46c0379954" providerId="ADAL" clId="{CC3A56C6-22F5-49A7-8CCA-51E3BF239923}" dt="2023-03-13T01:36:44.344" v="3824" actId="1037"/>
          <ac:grpSpMkLst>
            <pc:docMk/>
            <pc:sldMk cId="3291891817" sldId="299"/>
            <ac:grpSpMk id="58" creationId="{D06E36E0-ECDC-0CE5-00B2-6472EFF5956A}"/>
          </ac:grpSpMkLst>
        </pc:grpChg>
        <pc:grpChg chg="del mod">
          <ac:chgData name="Nguyễn Ngọc Thức" userId="c14bcfc0-5a9d-41c5-a137-1a46c0379954" providerId="ADAL" clId="{CC3A56C6-22F5-49A7-8CCA-51E3BF239923}" dt="2023-03-12T17:18:21.594" v="1729" actId="478"/>
          <ac:grpSpMkLst>
            <pc:docMk/>
            <pc:sldMk cId="3291891817" sldId="299"/>
            <ac:grpSpMk id="728" creationId="{00000000-0000-0000-0000-000000000000}"/>
          </ac:grpSpMkLst>
        </pc:grpChg>
      </pc:sldChg>
      <pc:sldChg chg="delSp modSp add mod ord delAnim">
        <pc:chgData name="Nguyễn Ngọc Thức" userId="c14bcfc0-5a9d-41c5-a137-1a46c0379954" providerId="ADAL" clId="{CC3A56C6-22F5-49A7-8CCA-51E3BF239923}" dt="2023-03-13T01:37:16.586" v="3834" actId="1035"/>
        <pc:sldMkLst>
          <pc:docMk/>
          <pc:sldMk cId="1677407862" sldId="300"/>
        </pc:sldMkLst>
        <pc:spChg chg="del">
          <ac:chgData name="Nguyễn Ngọc Thức" userId="c14bcfc0-5a9d-41c5-a137-1a46c0379954" providerId="ADAL" clId="{CC3A56C6-22F5-49A7-8CCA-51E3BF239923}" dt="2023-03-12T17:25:05.511" v="1897" actId="478"/>
          <ac:spMkLst>
            <pc:docMk/>
            <pc:sldMk cId="1677407862" sldId="300"/>
            <ac:spMk id="77" creationId="{3456CFA9-D1C9-08A9-F43D-C0D192A22876}"/>
          </ac:spMkLst>
        </pc:spChg>
        <pc:spChg chg="mod">
          <ac:chgData name="Nguyễn Ngọc Thức" userId="c14bcfc0-5a9d-41c5-a137-1a46c0379954" providerId="ADAL" clId="{CC3A56C6-22F5-49A7-8CCA-51E3BF239923}" dt="2023-03-12T17:26:59.290" v="1996" actId="403"/>
          <ac:spMkLst>
            <pc:docMk/>
            <pc:sldMk cId="1677407862" sldId="300"/>
            <ac:spMk id="630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37:16.586" v="3834" actId="1035"/>
          <ac:spMkLst>
            <pc:docMk/>
            <pc:sldMk cId="1677407862" sldId="300"/>
            <ac:spMk id="704" creationId="{00000000-0000-0000-0000-000000000000}"/>
          </ac:spMkLst>
        </pc:spChg>
      </pc:sldChg>
      <pc:sldChg chg="addSp delSp modSp add mod">
        <pc:chgData name="Nguyễn Ngọc Thức" userId="c14bcfc0-5a9d-41c5-a137-1a46c0379954" providerId="ADAL" clId="{CC3A56C6-22F5-49A7-8CCA-51E3BF239923}" dt="2023-03-13T01:43:08.001" v="3951" actId="1037"/>
        <pc:sldMkLst>
          <pc:docMk/>
          <pc:sldMk cId="2045627192" sldId="301"/>
        </pc:sldMkLst>
        <pc:spChg chg="mod">
          <ac:chgData name="Nguyễn Ngọc Thức" userId="c14bcfc0-5a9d-41c5-a137-1a46c0379954" providerId="ADAL" clId="{CC3A56C6-22F5-49A7-8CCA-51E3BF239923}" dt="2023-03-12T18:00:53.819" v="2461" actId="20577"/>
          <ac:spMkLst>
            <pc:docMk/>
            <pc:sldMk cId="2045627192" sldId="301"/>
            <ac:spMk id="1119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8:01:56.760" v="2473" actId="478"/>
          <ac:spMkLst>
            <pc:docMk/>
            <pc:sldMk cId="2045627192" sldId="301"/>
            <ac:spMk id="1121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42:10.756" v="3914" actId="207"/>
          <ac:spMkLst>
            <pc:docMk/>
            <pc:sldMk cId="2045627192" sldId="301"/>
            <ac:spMk id="1122" creationId="{00000000-0000-0000-0000-000000000000}"/>
          </ac:spMkLst>
        </pc:spChg>
        <pc:picChg chg="del">
          <ac:chgData name="Nguyễn Ngọc Thức" userId="c14bcfc0-5a9d-41c5-a137-1a46c0379954" providerId="ADAL" clId="{CC3A56C6-22F5-49A7-8CCA-51E3BF239923}" dt="2023-03-12T18:01:03.252" v="2462" actId="478"/>
          <ac:picMkLst>
            <pc:docMk/>
            <pc:sldMk cId="2045627192" sldId="301"/>
            <ac:picMk id="1026" creationId="{2DD36B4A-B0F9-A35D-04FE-55522E8592FB}"/>
          </ac:picMkLst>
        </pc:picChg>
        <pc:picChg chg="mod">
          <ac:chgData name="Nguyễn Ngọc Thức" userId="c14bcfc0-5a9d-41c5-a137-1a46c0379954" providerId="ADAL" clId="{CC3A56C6-22F5-49A7-8CCA-51E3BF239923}" dt="2023-03-13T01:43:08.001" v="3951" actId="1037"/>
          <ac:picMkLst>
            <pc:docMk/>
            <pc:sldMk cId="2045627192" sldId="301"/>
            <ac:picMk id="1120" creationId="{00000000-0000-0000-0000-000000000000}"/>
          </ac:picMkLst>
        </pc:picChg>
        <pc:picChg chg="add mod">
          <ac:chgData name="Nguyễn Ngọc Thức" userId="c14bcfc0-5a9d-41c5-a137-1a46c0379954" providerId="ADAL" clId="{CC3A56C6-22F5-49A7-8CCA-51E3BF239923}" dt="2023-03-13T01:42:48.961" v="3935" actId="1037"/>
          <ac:picMkLst>
            <pc:docMk/>
            <pc:sldMk cId="2045627192" sldId="301"/>
            <ac:picMk id="2050" creationId="{1E327D80-30F1-F101-A27A-273D334D5344}"/>
          </ac:picMkLst>
        </pc:picChg>
      </pc:sldChg>
      <pc:sldChg chg="addSp delSp modSp add mod">
        <pc:chgData name="Nguyễn Ngọc Thức" userId="c14bcfc0-5a9d-41c5-a137-1a46c0379954" providerId="ADAL" clId="{CC3A56C6-22F5-49A7-8CCA-51E3BF239923}" dt="2023-03-13T02:11:33.768" v="4291" actId="207"/>
        <pc:sldMkLst>
          <pc:docMk/>
          <pc:sldMk cId="2195178937" sldId="302"/>
        </pc:sldMkLst>
        <pc:spChg chg="mod">
          <ac:chgData name="Nguyễn Ngọc Thức" userId="c14bcfc0-5a9d-41c5-a137-1a46c0379954" providerId="ADAL" clId="{CC3A56C6-22F5-49A7-8CCA-51E3BF239923}" dt="2023-03-13T02:11:33.768" v="4291" actId="207"/>
          <ac:spMkLst>
            <pc:docMk/>
            <pc:sldMk cId="2195178937" sldId="302"/>
            <ac:spMk id="1122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8:03:38.231" v="2500" actId="1036"/>
          <ac:spMkLst>
            <pc:docMk/>
            <pc:sldMk cId="2195178937" sldId="302"/>
            <ac:spMk id="1123" creationId="{00000000-0000-0000-0000-000000000000}"/>
          </ac:spMkLst>
        </pc:spChg>
        <pc:picChg chg="mod">
          <ac:chgData name="Nguyễn Ngọc Thức" userId="c14bcfc0-5a9d-41c5-a137-1a46c0379954" providerId="ADAL" clId="{CC3A56C6-22F5-49A7-8CCA-51E3BF239923}" dt="2023-03-13T01:43:36.283" v="3963" actId="1037"/>
          <ac:picMkLst>
            <pc:docMk/>
            <pc:sldMk cId="2195178937" sldId="302"/>
            <ac:picMk id="1120" creationId="{00000000-0000-0000-0000-000000000000}"/>
          </ac:picMkLst>
        </pc:picChg>
        <pc:picChg chg="del">
          <ac:chgData name="Nguyễn Ngọc Thức" userId="c14bcfc0-5a9d-41c5-a137-1a46c0379954" providerId="ADAL" clId="{CC3A56C6-22F5-49A7-8CCA-51E3BF239923}" dt="2023-03-12T18:03:40.760" v="2501" actId="478"/>
          <ac:picMkLst>
            <pc:docMk/>
            <pc:sldMk cId="2195178937" sldId="302"/>
            <ac:picMk id="2050" creationId="{1E327D80-30F1-F101-A27A-273D334D5344}"/>
          </ac:picMkLst>
        </pc:picChg>
        <pc:picChg chg="add mod">
          <ac:chgData name="Nguyễn Ngọc Thức" userId="c14bcfc0-5a9d-41c5-a137-1a46c0379954" providerId="ADAL" clId="{CC3A56C6-22F5-49A7-8CCA-51E3BF239923}" dt="2023-03-13T01:42:39.225" v="3923" actId="1037"/>
          <ac:picMkLst>
            <pc:docMk/>
            <pc:sldMk cId="2195178937" sldId="302"/>
            <ac:picMk id="3074" creationId="{3C358A90-D779-6F24-3EA9-89D65052DBDE}"/>
          </ac:picMkLst>
        </pc:picChg>
      </pc:sldChg>
      <pc:sldChg chg="modSp add mod">
        <pc:chgData name="Nguyễn Ngọc Thức" userId="c14bcfc0-5a9d-41c5-a137-1a46c0379954" providerId="ADAL" clId="{CC3A56C6-22F5-49A7-8CCA-51E3BF239923}" dt="2023-03-13T01:45:44.616" v="3974" actId="207"/>
        <pc:sldMkLst>
          <pc:docMk/>
          <pc:sldMk cId="3830061524" sldId="303"/>
        </pc:sldMkLst>
        <pc:spChg chg="mod">
          <ac:chgData name="Nguyễn Ngọc Thức" userId="c14bcfc0-5a9d-41c5-a137-1a46c0379954" providerId="ADAL" clId="{CC3A56C6-22F5-49A7-8CCA-51E3BF239923}" dt="2023-03-13T01:45:44.616" v="3974" actId="207"/>
          <ac:spMkLst>
            <pc:docMk/>
            <pc:sldMk cId="3830061524" sldId="303"/>
            <ac:spMk id="711" creationId="{00000000-0000-0000-0000-000000000000}"/>
          </ac:spMkLst>
        </pc:spChg>
      </pc:sldChg>
      <pc:sldChg chg="addSp delSp modSp add mod ord">
        <pc:chgData name="Nguyễn Ngọc Thức" userId="c14bcfc0-5a9d-41c5-a137-1a46c0379954" providerId="ADAL" clId="{CC3A56C6-22F5-49A7-8CCA-51E3BF239923}" dt="2023-03-13T01:46:14.582" v="3995" actId="1035"/>
        <pc:sldMkLst>
          <pc:docMk/>
          <pc:sldMk cId="2879059046" sldId="304"/>
        </pc:sldMkLst>
        <pc:spChg chg="mod">
          <ac:chgData name="Nguyễn Ngọc Thức" userId="c14bcfc0-5a9d-41c5-a137-1a46c0379954" providerId="ADAL" clId="{CC3A56C6-22F5-49A7-8CCA-51E3BF239923}" dt="2023-03-13T01:46:14.582" v="3995" actId="1035"/>
          <ac:spMkLst>
            <pc:docMk/>
            <pc:sldMk cId="2879059046" sldId="304"/>
            <ac:spMk id="1119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46:04.959" v="3981" actId="1037"/>
          <ac:spMkLst>
            <pc:docMk/>
            <pc:sldMk cId="2879059046" sldId="304"/>
            <ac:spMk id="1122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8:15:25.512" v="2787" actId="1037"/>
          <ac:spMkLst>
            <pc:docMk/>
            <pc:sldMk cId="2879059046" sldId="304"/>
            <ac:spMk id="1123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8:15:25.512" v="2787" actId="1037"/>
          <ac:spMkLst>
            <pc:docMk/>
            <pc:sldMk cId="2879059046" sldId="304"/>
            <ac:spMk id="1124" creationId="{00000000-0000-0000-0000-000000000000}"/>
          </ac:spMkLst>
        </pc:spChg>
        <pc:picChg chg="del">
          <ac:chgData name="Nguyễn Ngọc Thức" userId="c14bcfc0-5a9d-41c5-a137-1a46c0379954" providerId="ADAL" clId="{CC3A56C6-22F5-49A7-8CCA-51E3BF239923}" dt="2023-03-12T18:12:41.883" v="2651" actId="478"/>
          <ac:picMkLst>
            <pc:docMk/>
            <pc:sldMk cId="2879059046" sldId="304"/>
            <ac:picMk id="1026" creationId="{2DD36B4A-B0F9-A35D-04FE-55522E8592FB}"/>
          </ac:picMkLst>
        </pc:picChg>
        <pc:picChg chg="del">
          <ac:chgData name="Nguyễn Ngọc Thức" userId="c14bcfc0-5a9d-41c5-a137-1a46c0379954" providerId="ADAL" clId="{CC3A56C6-22F5-49A7-8CCA-51E3BF239923}" dt="2023-03-12T18:12:43.898" v="2652" actId="478"/>
          <ac:picMkLst>
            <pc:docMk/>
            <pc:sldMk cId="2879059046" sldId="304"/>
            <ac:picMk id="1120" creationId="{00000000-0000-0000-0000-000000000000}"/>
          </ac:picMkLst>
        </pc:picChg>
        <pc:picChg chg="add mod">
          <ac:chgData name="Nguyễn Ngọc Thức" userId="c14bcfc0-5a9d-41c5-a137-1a46c0379954" providerId="ADAL" clId="{CC3A56C6-22F5-49A7-8CCA-51E3BF239923}" dt="2023-03-13T01:46:08.151" v="3984" actId="1037"/>
          <ac:picMkLst>
            <pc:docMk/>
            <pc:sldMk cId="2879059046" sldId="304"/>
            <ac:picMk id="4098" creationId="{3C637799-B576-5F32-DD04-E0EE260E47D6}"/>
          </ac:picMkLst>
        </pc:picChg>
      </pc:sldChg>
      <pc:sldChg chg="addSp delSp modSp add mod ord delAnim">
        <pc:chgData name="Nguyễn Ngọc Thức" userId="c14bcfc0-5a9d-41c5-a137-1a46c0379954" providerId="ADAL" clId="{CC3A56C6-22F5-49A7-8CCA-51E3BF239923}" dt="2023-03-13T01:47:06.462" v="4044" actId="207"/>
        <pc:sldMkLst>
          <pc:docMk/>
          <pc:sldMk cId="3044627488" sldId="305"/>
        </pc:sldMkLst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80" creationId="{57682441-A890-25F8-B861-50B9CAD94AFF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82" creationId="{0631BC0F-26C3-9D98-C62A-CB3A1997E6A6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83" creationId="{E9600405-D631-A30D-B90C-C8508A90323D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84" creationId="{F1B284AE-322E-BFFB-5728-105D3855C426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85" creationId="{78D15A47-02BD-4EDB-AE8D-F3F14CDC2B0D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86" creationId="{48067812-09C4-6E09-7E8F-06C741746EE9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87" creationId="{D17BFCA6-C567-E063-833F-5F1DFB24F55E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88" creationId="{36F88DEF-0F70-E531-6EDB-1A16B64AC425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89" creationId="{ABAE092C-F2E6-A637-D767-9D45515A4B9E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90" creationId="{849E4E61-74EF-4AC9-186E-8C278BBFA35B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91" creationId="{F489E304-FDF7-3F89-7838-73EE4033B83C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92" creationId="{9D304016-4FB7-C104-0A94-17C71C91FD67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93" creationId="{A644CB64-EB7E-0692-AC49-48748ADC7D6B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94" creationId="{56FA7367-CD17-860C-6CDD-F6219CCA056C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95" creationId="{EAA2AFF9-55B6-1DB7-90F4-304251B6E887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96" creationId="{5140BF0D-A31D-41CD-C83C-85993444CF6F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97" creationId="{AF4A3515-D118-9C93-38E5-8A79F3FB6E04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98" creationId="{FA01BD99-607E-BA96-88C9-314B10BCA5F0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99" creationId="{4D6EEED3-A050-C666-9C8B-ADACBB293BC0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00" creationId="{E9C7B7FC-8E01-9388-5DC0-141925E2F482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01" creationId="{0151136E-4BE3-E4C7-9CB0-15F96893C569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02" creationId="{E85ED78C-EC99-A298-969C-5049EE0C3F20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03" creationId="{6A7B669F-5C29-522E-45BC-FEE7D5440A5F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04" creationId="{ED61403E-067A-AA1B-76FA-9DCBA6D7B01C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05" creationId="{89365238-4585-1B99-DA53-5AA9A3B22BC9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06" creationId="{CD9AA350-AF44-59EB-291B-290746A8EF38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07" creationId="{1F9E8F81-5E2B-A815-D54E-9CDAE8957C5E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08" creationId="{D3AED37F-557D-F44E-2D72-A4689E759A99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09" creationId="{CFA345A1-986F-A5BD-8276-9A10F340C348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10" creationId="{156BAE6F-5E6E-2B84-6699-209C074A7EC5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11" creationId="{5ADF94D3-3D79-8653-5B8C-53FCD098C7DD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12" creationId="{D87E8B4A-F282-FAB7-9A87-A217E5D378A9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13" creationId="{8E5D6898-F56F-457C-878E-07B284673901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14" creationId="{24FC889D-CC6F-5540-38F9-2183905E97F0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15" creationId="{C5C252C1-1B6E-41C9-940E-5A50EC252857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16" creationId="{3E2807CD-B53F-A885-32DA-F9C3F1D2B8D1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17" creationId="{6986EB7F-9B8F-B28A-215E-29A0B55F0488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18" creationId="{DAB870E3-AB4B-B720-E6A8-6B975C82CF12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19" creationId="{39352C71-2301-5157-6B3D-3FAFEA221E80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20" creationId="{7C50B2E6-4B80-CDAB-CE0B-FC466CCDA752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21" creationId="{1FE58B82-75F9-E103-D98A-C12C775BDB70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22" creationId="{2B0382BE-DBB8-EB08-C60F-C1EDBEF7A9E6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23" creationId="{2D06154E-F209-AB61-24EC-6D7A029F99C8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24" creationId="{817E73DB-1700-E458-A282-ACE172A7C911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25" creationId="{852FB063-9D22-C363-310C-60162E750E6C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26" creationId="{3D78DDAB-EEA8-8C25-7D12-1A515EC81AC9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27" creationId="{B394D153-9A8B-36CF-44FA-0D479A7685C7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28" creationId="{66DE093A-6050-B0A5-513A-0CCA81EC7DE9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29" creationId="{910F0D0A-4137-1C60-E292-F92B2C11F53D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30" creationId="{66B6912E-CB2B-B3A5-ADAF-F59111750817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31" creationId="{70697E2F-526F-C8AB-3DD3-B671EB0745C5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32" creationId="{5AC4D072-877B-C840-52B0-FC89FF3061CC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33" creationId="{DD91907D-C87A-681A-F81D-2CFED0EF14DC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34" creationId="{CFCCCCE6-A383-B64F-2E0E-8F090539BFAB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35" creationId="{CD2E1F01-ED6C-84CA-BEA7-D4B367E20AF3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36" creationId="{F6F153B0-DB7A-500A-4C1B-B1CB0CCFD271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37" creationId="{05CFE13B-6FF7-617F-BBE0-87602E9E5B0A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38" creationId="{9A1BF05F-3DC2-C248-FE67-2314B614EB95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39" creationId="{68B3B7A4-F235-FD63-C3FA-73D248C6B1B4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40" creationId="{4B72A769-3C40-434F-CBC5-0EC453D02609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41" creationId="{40195EAB-D2A9-DFDE-A7DC-C6D03D534A2A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42" creationId="{D9DFBBC5-387D-2383-6A05-8F7CCF2A730A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43" creationId="{AFC82206-76B7-EBA1-2B0C-68CC6B378F75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44" creationId="{6F033E6A-23D1-401E-60B1-2966BF8ED8D6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45" creationId="{42BD60A6-5F99-D8D3-4689-987E65FE381D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46" creationId="{0000C046-ADB0-7C86-20F4-E865922F7F13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47" creationId="{C1D358E6-EEEA-92A5-82A0-0CC788FB25DC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48" creationId="{2F1D8DA6-AA9D-A1C1-297E-42D67722FFAF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49" creationId="{9726CDBE-61FB-E2BC-7361-DA5B5D8B2883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50" creationId="{72AAB3F2-EF81-9147-2B83-C43AEDBDB101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51" creationId="{055E762F-5C91-EC47-324B-605A7979DB08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52" creationId="{25906B08-07A0-6AB6-EADB-80B4993CB0F9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53" creationId="{15BCF9B5-B9C5-DF39-32AB-60B8A809BCAB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54" creationId="{9AB3D28D-99EA-FC96-0159-F02E3960C224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55" creationId="{F324CDFF-91FD-A89A-294B-0BF67031B331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56" creationId="{025B6624-95D2-637D-C1B9-AA8CCB552E78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57" creationId="{70FFD925-FD53-8320-C397-2DA3B55D5FC7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58" creationId="{F9B0DB4E-9150-5421-683C-206B0AA9B8E6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59" creationId="{43AF4F85-9F00-9619-4D6D-232B3996C27C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60" creationId="{B130A3A4-33E8-1448-6152-F9879A1E1DAF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61" creationId="{DFB7C7D9-5B0C-DF76-128E-2C4262809B79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62" creationId="{C6845F5B-0621-6E2D-EF58-D5150E376468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63" creationId="{3593AC53-1CD6-6668-72B5-C937DD2DD225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64" creationId="{BC14D29F-6D5C-A40F-F2F1-92AF42245C18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65" creationId="{C7E51790-AC59-17AB-2BE9-240728DDC790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66" creationId="{08D2A5A1-9C77-66CF-AC67-A1E3EEA1499D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67" creationId="{03AB5B4D-4C92-40D6-EA82-841F99089429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68" creationId="{E55617FB-6306-939B-2C6C-B2D0AE735B2B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69" creationId="{62E939EA-FE67-7785-D73A-BB3E1620BF96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70" creationId="{43F78170-6780-496A-5BC8-4FEEF9EEB866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71" creationId="{7C504A9F-A6D3-AE85-04B0-A257BF54E1D1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72" creationId="{31D08B68-13BE-8389-588D-521FBB1DCF45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73" creationId="{D7BB17B3-F555-96E2-DFB7-105CFBF836B5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74" creationId="{3A116025-2A54-8CEC-BBE2-3875DB46CCCF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75" creationId="{7C41CA8F-2492-01F1-8C95-E63482EC5F45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76" creationId="{8BAA78A5-4ADE-4F0F-479E-2709AEF0E913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77" creationId="{0BD00EFC-047F-D57F-6147-468075F40A01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78" creationId="{F62C67A3-7513-2EB5-75D8-B5FB1A59342A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79" creationId="{BC3AFE6C-2193-5604-2E8B-97D3418C9C2A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80" creationId="{D4AB4DCE-0434-3A90-53EB-BC4386392B40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81" creationId="{41D5EA12-4D88-F0ED-40E0-C873973D5F58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82" creationId="{43706960-A0F2-95F8-A56F-095EA94E3512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83" creationId="{58415E79-73E2-7F5F-E07A-D8DFBACAE049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84" creationId="{96EAF7FF-D6D5-1A31-A498-792794AB2C55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85" creationId="{D877F98D-E09E-DDF5-0B85-714DBFAAE20B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86" creationId="{CF75075C-5147-38F7-3AC6-641AF18FE456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87" creationId="{7F71E1CF-340E-A44F-E044-F3FC1EC75EE5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88" creationId="{4BEDA146-1B67-FB39-7287-7034974FB6EF}"/>
          </ac:spMkLst>
        </pc:spChg>
        <pc:spChg chg="mod">
          <ac:chgData name="Nguyễn Ngọc Thức" userId="c14bcfc0-5a9d-41c5-a137-1a46c0379954" providerId="ADAL" clId="{CC3A56C6-22F5-49A7-8CCA-51E3BF239923}" dt="2023-03-12T18:47:18.540" v="2992"/>
          <ac:spMkLst>
            <pc:docMk/>
            <pc:sldMk cId="3044627488" sldId="305"/>
            <ac:spMk id="189" creationId="{011D4C48-5F08-73F4-84DE-8F56CCEB8CAC}"/>
          </ac:spMkLst>
        </pc:spChg>
        <pc:spChg chg="mod">
          <ac:chgData name="Nguyễn Ngọc Thức" userId="c14bcfc0-5a9d-41c5-a137-1a46c0379954" providerId="ADAL" clId="{CC3A56C6-22F5-49A7-8CCA-51E3BF239923}" dt="2023-03-13T01:47:06.462" v="4044" actId="207"/>
          <ac:spMkLst>
            <pc:docMk/>
            <pc:sldMk cId="3044627488" sldId="305"/>
            <ac:spMk id="630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46:32.780" v="4016" actId="1035"/>
          <ac:spMkLst>
            <pc:docMk/>
            <pc:sldMk cId="3044627488" sldId="305"/>
            <ac:spMk id="704" creationId="{00000000-0000-0000-0000-000000000000}"/>
          </ac:spMkLst>
        </pc:spChg>
        <pc:grpChg chg="add mod">
          <ac:chgData name="Nguyễn Ngọc Thức" userId="c14bcfc0-5a9d-41c5-a137-1a46c0379954" providerId="ADAL" clId="{CC3A56C6-22F5-49A7-8CCA-51E3BF239923}" dt="2023-03-13T01:46:47.033" v="4041" actId="1037"/>
          <ac:grpSpMkLst>
            <pc:docMk/>
            <pc:sldMk cId="3044627488" sldId="305"/>
            <ac:grpSpMk id="77" creationId="{46F1D376-9D35-6553-9EA3-3E7C62F62DF0}"/>
          </ac:grpSpMkLst>
        </pc:grpChg>
        <pc:grpChg chg="mod">
          <ac:chgData name="Nguyễn Ngọc Thức" userId="c14bcfc0-5a9d-41c5-a137-1a46c0379954" providerId="ADAL" clId="{CC3A56C6-22F5-49A7-8CCA-51E3BF239923}" dt="2023-03-12T18:47:18.540" v="2992"/>
          <ac:grpSpMkLst>
            <pc:docMk/>
            <pc:sldMk cId="3044627488" sldId="305"/>
            <ac:grpSpMk id="78" creationId="{5AF5EB15-A430-075A-897C-63F1D38B14DC}"/>
          </ac:grpSpMkLst>
        </pc:grpChg>
        <pc:grpChg chg="mod">
          <ac:chgData name="Nguyễn Ngọc Thức" userId="c14bcfc0-5a9d-41c5-a137-1a46c0379954" providerId="ADAL" clId="{CC3A56C6-22F5-49A7-8CCA-51E3BF239923}" dt="2023-03-12T18:47:18.540" v="2992"/>
          <ac:grpSpMkLst>
            <pc:docMk/>
            <pc:sldMk cId="3044627488" sldId="305"/>
            <ac:grpSpMk id="79" creationId="{1A826F58-C557-7EDF-67CA-9D402DBB2DDA}"/>
          </ac:grpSpMkLst>
        </pc:grpChg>
        <pc:grpChg chg="mod">
          <ac:chgData name="Nguyễn Ngọc Thức" userId="c14bcfc0-5a9d-41c5-a137-1a46c0379954" providerId="ADAL" clId="{CC3A56C6-22F5-49A7-8CCA-51E3BF239923}" dt="2023-03-12T18:47:18.540" v="2992"/>
          <ac:grpSpMkLst>
            <pc:docMk/>
            <pc:sldMk cId="3044627488" sldId="305"/>
            <ac:grpSpMk id="81" creationId="{7B11AC31-A308-5238-20E1-7BD1661153C1}"/>
          </ac:grpSpMkLst>
        </pc:grpChg>
        <pc:grpChg chg="del mod">
          <ac:chgData name="Nguyễn Ngọc Thức" userId="c14bcfc0-5a9d-41c5-a137-1a46c0379954" providerId="ADAL" clId="{CC3A56C6-22F5-49A7-8CCA-51E3BF239923}" dt="2023-03-12T18:46:55.580" v="2991" actId="478"/>
          <ac:grpSpMkLst>
            <pc:docMk/>
            <pc:sldMk cId="3044627488" sldId="305"/>
            <ac:grpSpMk id="631" creationId="{00000000-0000-0000-0000-000000000000}"/>
          </ac:grpSpMkLst>
        </pc:grpChg>
      </pc:sldChg>
      <pc:sldChg chg="modSp add mod">
        <pc:chgData name="Nguyễn Ngọc Thức" userId="c14bcfc0-5a9d-41c5-a137-1a46c0379954" providerId="ADAL" clId="{CC3A56C6-22F5-49A7-8CCA-51E3BF239923}" dt="2023-03-13T01:48:29.468" v="4071" actId="1035"/>
        <pc:sldMkLst>
          <pc:docMk/>
          <pc:sldMk cId="1416029951" sldId="306"/>
        </pc:sldMkLst>
        <pc:spChg chg="mod">
          <ac:chgData name="Nguyễn Ngọc Thức" userId="c14bcfc0-5a9d-41c5-a137-1a46c0379954" providerId="ADAL" clId="{CC3A56C6-22F5-49A7-8CCA-51E3BF239923}" dt="2023-03-12T18:53:51.160" v="3025" actId="1035"/>
          <ac:spMkLst>
            <pc:docMk/>
            <pc:sldMk cId="1416029951" sldId="306"/>
            <ac:spMk id="710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48:29.468" v="4071" actId="1035"/>
          <ac:spMkLst>
            <pc:docMk/>
            <pc:sldMk cId="1416029951" sldId="306"/>
            <ac:spMk id="711" creationId="{00000000-0000-0000-0000-000000000000}"/>
          </ac:spMkLst>
        </pc:spChg>
      </pc:sldChg>
      <pc:sldChg chg="modSp add mod">
        <pc:chgData name="Nguyễn Ngọc Thức" userId="c14bcfc0-5a9d-41c5-a137-1a46c0379954" providerId="ADAL" clId="{CC3A56C6-22F5-49A7-8CCA-51E3BF239923}" dt="2023-03-13T01:48:47.276" v="4076" actId="1035"/>
        <pc:sldMkLst>
          <pc:docMk/>
          <pc:sldMk cId="4251795190" sldId="307"/>
        </pc:sldMkLst>
        <pc:spChg chg="mod">
          <ac:chgData name="Nguyễn Ngọc Thức" userId="c14bcfc0-5a9d-41c5-a137-1a46c0379954" providerId="ADAL" clId="{CC3A56C6-22F5-49A7-8CCA-51E3BF239923}" dt="2023-03-12T18:57:26.648" v="3133" actId="1035"/>
          <ac:spMkLst>
            <pc:docMk/>
            <pc:sldMk cId="4251795190" sldId="307"/>
            <ac:spMk id="710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48:47.276" v="4076" actId="1035"/>
          <ac:spMkLst>
            <pc:docMk/>
            <pc:sldMk cId="4251795190" sldId="307"/>
            <ac:spMk id="711" creationId="{00000000-0000-0000-0000-000000000000}"/>
          </ac:spMkLst>
        </pc:spChg>
      </pc:sldChg>
      <pc:sldChg chg="modSp add mod">
        <pc:chgData name="Nguyễn Ngọc Thức" userId="c14bcfc0-5a9d-41c5-a137-1a46c0379954" providerId="ADAL" clId="{CC3A56C6-22F5-49A7-8CCA-51E3BF239923}" dt="2023-03-13T01:49:30.407" v="4088" actId="207"/>
        <pc:sldMkLst>
          <pc:docMk/>
          <pc:sldMk cId="1175281450" sldId="308"/>
        </pc:sldMkLst>
        <pc:spChg chg="mod">
          <ac:chgData name="Nguyễn Ngọc Thức" userId="c14bcfc0-5a9d-41c5-a137-1a46c0379954" providerId="ADAL" clId="{CC3A56C6-22F5-49A7-8CCA-51E3BF239923}" dt="2023-03-12T18:58:02.984" v="3136" actId="1076"/>
          <ac:spMkLst>
            <pc:docMk/>
            <pc:sldMk cId="1175281450" sldId="308"/>
            <ac:spMk id="709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2T18:59:37.453" v="3189" actId="20577"/>
          <ac:spMkLst>
            <pc:docMk/>
            <pc:sldMk cId="1175281450" sldId="308"/>
            <ac:spMk id="710" creationId="{00000000-0000-0000-0000-000000000000}"/>
          </ac:spMkLst>
        </pc:spChg>
        <pc:spChg chg="mod">
          <ac:chgData name="Nguyễn Ngọc Thức" userId="c14bcfc0-5a9d-41c5-a137-1a46c0379954" providerId="ADAL" clId="{CC3A56C6-22F5-49A7-8CCA-51E3BF239923}" dt="2023-03-13T01:49:30.407" v="4088" actId="207"/>
          <ac:spMkLst>
            <pc:docMk/>
            <pc:sldMk cId="1175281450" sldId="308"/>
            <ac:spMk id="711" creationId="{00000000-0000-0000-0000-000000000000}"/>
          </ac:spMkLst>
        </pc:spChg>
      </pc:sldChg>
      <pc:sldChg chg="addSp delSp modSp add mod ord delAnim modAnim">
        <pc:chgData name="Nguyễn Ngọc Thức" userId="c14bcfc0-5a9d-41c5-a137-1a46c0379954" providerId="ADAL" clId="{CC3A56C6-22F5-49A7-8CCA-51E3BF239923}" dt="2023-03-14T01:52:55.088" v="4989"/>
        <pc:sldMkLst>
          <pc:docMk/>
          <pc:sldMk cId="2678246062" sldId="309"/>
        </pc:sldMkLst>
        <pc:spChg chg="add del mod">
          <ac:chgData name="Nguyễn Ngọc Thức" userId="c14bcfc0-5a9d-41c5-a137-1a46c0379954" providerId="ADAL" clId="{CC3A56C6-22F5-49A7-8CCA-51E3BF239923}" dt="2023-03-13T02:13:48.387" v="4292" actId="478"/>
          <ac:spMkLst>
            <pc:docMk/>
            <pc:sldMk cId="2678246062" sldId="309"/>
            <ac:spMk id="3" creationId="{F1C186F3-EB91-FF1A-E98B-D55FCB58B5D1}"/>
          </ac:spMkLst>
        </pc:spChg>
        <pc:spChg chg="add del mod">
          <ac:chgData name="Nguyễn Ngọc Thức" userId="c14bcfc0-5a9d-41c5-a137-1a46c0379954" providerId="ADAL" clId="{CC3A56C6-22F5-49A7-8CCA-51E3BF239923}" dt="2023-03-13T02:13:51.060" v="4293" actId="478"/>
          <ac:spMkLst>
            <pc:docMk/>
            <pc:sldMk cId="2678246062" sldId="309"/>
            <ac:spMk id="4" creationId="{66C6CC05-AC67-B74C-6C12-23786AAD2A2B}"/>
          </ac:spMkLst>
        </pc:spChg>
        <pc:spChg chg="add del mod">
          <ac:chgData name="Nguyễn Ngọc Thức" userId="c14bcfc0-5a9d-41c5-a137-1a46c0379954" providerId="ADAL" clId="{CC3A56C6-22F5-49A7-8CCA-51E3BF239923}" dt="2023-03-13T02:29:08.036" v="4360" actId="478"/>
          <ac:spMkLst>
            <pc:docMk/>
            <pc:sldMk cId="2678246062" sldId="309"/>
            <ac:spMk id="9" creationId="{789E3206-14FF-56B3-F3B0-08D1227C7AFE}"/>
          </ac:spMkLst>
        </pc:spChg>
        <pc:spChg chg="add del mod">
          <ac:chgData name="Nguyễn Ngọc Thức" userId="c14bcfc0-5a9d-41c5-a137-1a46c0379954" providerId="ADAL" clId="{CC3A56C6-22F5-49A7-8CCA-51E3BF239923}" dt="2023-03-14T01:48:36.040" v="4964" actId="478"/>
          <ac:spMkLst>
            <pc:docMk/>
            <pc:sldMk cId="2678246062" sldId="309"/>
            <ac:spMk id="12" creationId="{1946BF45-EFED-0F4C-E417-F5B874554286}"/>
          </ac:spMkLst>
        </pc:spChg>
        <pc:spChg chg="add mod">
          <ac:chgData name="Nguyễn Ngọc Thức" userId="c14bcfc0-5a9d-41c5-a137-1a46c0379954" providerId="ADAL" clId="{CC3A56C6-22F5-49A7-8CCA-51E3BF239923}" dt="2023-03-12T19:05:34.299" v="3331" actId="1076"/>
          <ac:spMkLst>
            <pc:docMk/>
            <pc:sldMk cId="2678246062" sldId="309"/>
            <ac:spMk id="28" creationId="{13D94B29-D391-402D-F332-169413E33A10}"/>
          </ac:spMkLst>
        </pc:spChg>
        <pc:spChg chg="mod">
          <ac:chgData name="Nguyễn Ngọc Thức" userId="c14bcfc0-5a9d-41c5-a137-1a46c0379954" providerId="ADAL" clId="{CC3A56C6-22F5-49A7-8CCA-51E3BF239923}" dt="2023-03-12T19:03:24.286" v="3194" actId="20577"/>
          <ac:spMkLst>
            <pc:docMk/>
            <pc:sldMk cId="2678246062" sldId="309"/>
            <ac:spMk id="1212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9:04:03.837" v="3298" actId="478"/>
          <ac:spMkLst>
            <pc:docMk/>
            <pc:sldMk cId="2678246062" sldId="309"/>
            <ac:spMk id="1213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9:04:03.837" v="3298" actId="478"/>
          <ac:spMkLst>
            <pc:docMk/>
            <pc:sldMk cId="2678246062" sldId="309"/>
            <ac:spMk id="1214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9:04:03.837" v="3298" actId="478"/>
          <ac:spMkLst>
            <pc:docMk/>
            <pc:sldMk cId="2678246062" sldId="309"/>
            <ac:spMk id="1220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9:04:03.837" v="3298" actId="478"/>
          <ac:spMkLst>
            <pc:docMk/>
            <pc:sldMk cId="2678246062" sldId="309"/>
            <ac:spMk id="1221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9:03:39.909" v="3195" actId="478"/>
          <ac:spMkLst>
            <pc:docMk/>
            <pc:sldMk cId="2678246062" sldId="309"/>
            <ac:spMk id="1227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9:04:03.837" v="3298" actId="478"/>
          <ac:spMkLst>
            <pc:docMk/>
            <pc:sldMk cId="2678246062" sldId="309"/>
            <ac:spMk id="1228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9:04:03.837" v="3298" actId="478"/>
          <ac:spMkLst>
            <pc:docMk/>
            <pc:sldMk cId="2678246062" sldId="309"/>
            <ac:spMk id="1229" creationId="{00000000-0000-0000-0000-000000000000}"/>
          </ac:spMkLst>
        </pc:spChg>
        <pc:spChg chg="del">
          <ac:chgData name="Nguyễn Ngọc Thức" userId="c14bcfc0-5a9d-41c5-a137-1a46c0379954" providerId="ADAL" clId="{CC3A56C6-22F5-49A7-8CCA-51E3BF239923}" dt="2023-03-12T19:04:03.837" v="3298" actId="478"/>
          <ac:spMkLst>
            <pc:docMk/>
            <pc:sldMk cId="2678246062" sldId="309"/>
            <ac:spMk id="1235" creationId="{00000000-0000-0000-0000-000000000000}"/>
          </ac:spMkLst>
        </pc:spChg>
        <pc:grpChg chg="mod">
          <ac:chgData name="Nguyễn Ngọc Thức" userId="c14bcfc0-5a9d-41c5-a137-1a46c0379954" providerId="ADAL" clId="{CC3A56C6-22F5-49A7-8CCA-51E3BF239923}" dt="2023-03-14T01:36:18.224" v="4947" actId="1076"/>
          <ac:grpSpMkLst>
            <pc:docMk/>
            <pc:sldMk cId="2678246062" sldId="309"/>
            <ac:grpSpMk id="5" creationId="{289419F2-EE05-465B-E916-9ECD55C451F4}"/>
          </ac:grpSpMkLst>
        </pc:grpChg>
        <pc:grpChg chg="del">
          <ac:chgData name="Nguyễn Ngọc Thức" userId="c14bcfc0-5a9d-41c5-a137-1a46c0379954" providerId="ADAL" clId="{CC3A56C6-22F5-49A7-8CCA-51E3BF239923}" dt="2023-03-12T19:04:03.837" v="3298" actId="478"/>
          <ac:grpSpMkLst>
            <pc:docMk/>
            <pc:sldMk cId="2678246062" sldId="309"/>
            <ac:grpSpMk id="1215" creationId="{00000000-0000-0000-0000-000000000000}"/>
          </ac:grpSpMkLst>
        </pc:grpChg>
        <pc:grpChg chg="del">
          <ac:chgData name="Nguyễn Ngọc Thức" userId="c14bcfc0-5a9d-41c5-a137-1a46c0379954" providerId="ADAL" clId="{CC3A56C6-22F5-49A7-8CCA-51E3BF239923}" dt="2023-03-12T19:04:03.837" v="3298" actId="478"/>
          <ac:grpSpMkLst>
            <pc:docMk/>
            <pc:sldMk cId="2678246062" sldId="309"/>
            <ac:grpSpMk id="1222" creationId="{00000000-0000-0000-0000-000000000000}"/>
          </ac:grpSpMkLst>
        </pc:grpChg>
        <pc:grpChg chg="del">
          <ac:chgData name="Nguyễn Ngọc Thức" userId="c14bcfc0-5a9d-41c5-a137-1a46c0379954" providerId="ADAL" clId="{CC3A56C6-22F5-49A7-8CCA-51E3BF239923}" dt="2023-03-12T19:04:06.235" v="3299" actId="478"/>
          <ac:grpSpMkLst>
            <pc:docMk/>
            <pc:sldMk cId="2678246062" sldId="309"/>
            <ac:grpSpMk id="1230" creationId="{00000000-0000-0000-0000-000000000000}"/>
          </ac:grpSpMkLst>
        </pc:grpChg>
        <pc:picChg chg="add del">
          <ac:chgData name="Nguyễn Ngọc Thức" userId="c14bcfc0-5a9d-41c5-a137-1a46c0379954" providerId="ADAL" clId="{CC3A56C6-22F5-49A7-8CCA-51E3BF239923}" dt="2023-03-13T02:14:19.119" v="4295" actId="478"/>
          <ac:picMkLst>
            <pc:docMk/>
            <pc:sldMk cId="2678246062" sldId="309"/>
            <ac:picMk id="6" creationId="{0E900BD5-6974-6FD1-49FF-65C3094512CC}"/>
          </ac:picMkLst>
        </pc:picChg>
        <pc:picChg chg="add mod">
          <ac:chgData name="Nguyễn Ngọc Thức" userId="c14bcfc0-5a9d-41c5-a137-1a46c0379954" providerId="ADAL" clId="{CC3A56C6-22F5-49A7-8CCA-51E3BF239923}" dt="2023-03-13T02:16:54.789" v="4305" actId="14100"/>
          <ac:picMkLst>
            <pc:docMk/>
            <pc:sldMk cId="2678246062" sldId="309"/>
            <ac:picMk id="8" creationId="{E4291DC7-C30F-6362-B135-3E15B851B392}"/>
          </ac:picMkLst>
        </pc:picChg>
      </pc:sldChg>
      <pc:sldChg chg="addSp delSp modSp add mod delAnim">
        <pc:chgData name="Nguyễn Ngọc Thức" userId="c14bcfc0-5a9d-41c5-a137-1a46c0379954" providerId="ADAL" clId="{CC3A56C6-22F5-49A7-8CCA-51E3BF239923}" dt="2023-03-14T01:48:54.578" v="4970" actId="478"/>
        <pc:sldMkLst>
          <pc:docMk/>
          <pc:sldMk cId="273962275" sldId="310"/>
        </pc:sldMkLst>
        <pc:spChg chg="add mod">
          <ac:chgData name="Nguyễn Ngọc Thức" userId="c14bcfc0-5a9d-41c5-a137-1a46c0379954" providerId="ADAL" clId="{CC3A56C6-22F5-49A7-8CCA-51E3BF239923}" dt="2023-03-14T01:48:23.201" v="4963" actId="20577"/>
          <ac:spMkLst>
            <pc:docMk/>
            <pc:sldMk cId="273962275" sldId="310"/>
            <ac:spMk id="2" creationId="{574D304C-7022-FAA7-8326-D7E72A761458}"/>
          </ac:spMkLst>
        </pc:spChg>
        <pc:spChg chg="del">
          <ac:chgData name="Nguyễn Ngọc Thức" userId="c14bcfc0-5a9d-41c5-a137-1a46c0379954" providerId="ADAL" clId="{CC3A56C6-22F5-49A7-8CCA-51E3BF239923}" dt="2023-03-12T19:06:17.915" v="3363" actId="478"/>
          <ac:spMkLst>
            <pc:docMk/>
            <pc:sldMk cId="273962275" sldId="310"/>
            <ac:spMk id="3" creationId="{F1C186F3-EB91-FF1A-E98B-D55FCB58B5D1}"/>
          </ac:spMkLst>
        </pc:spChg>
        <pc:spChg chg="add del mod">
          <ac:chgData name="Nguyễn Ngọc Thức" userId="c14bcfc0-5a9d-41c5-a137-1a46c0379954" providerId="ADAL" clId="{CC3A56C6-22F5-49A7-8CCA-51E3BF239923}" dt="2023-03-12T19:06:20.707" v="3364" actId="478"/>
          <ac:spMkLst>
            <pc:docMk/>
            <pc:sldMk cId="273962275" sldId="310"/>
            <ac:spMk id="4" creationId="{C8FB90F4-7FFA-7727-0967-034956C259A6}"/>
          </ac:spMkLst>
        </pc:spChg>
        <pc:spChg chg="add del mod">
          <ac:chgData name="Nguyễn Ngọc Thức" userId="c14bcfc0-5a9d-41c5-a137-1a46c0379954" providerId="ADAL" clId="{CC3A56C6-22F5-49A7-8CCA-51E3BF239923}" dt="2023-03-14T01:48:54.578" v="4970" actId="478"/>
          <ac:spMkLst>
            <pc:docMk/>
            <pc:sldMk cId="273962275" sldId="310"/>
            <ac:spMk id="5" creationId="{CC289F20-2565-5E98-DA90-7072C8EAB12F}"/>
          </ac:spMkLst>
        </pc:spChg>
        <pc:spChg chg="mod">
          <ac:chgData name="Nguyễn Ngọc Thức" userId="c14bcfc0-5a9d-41c5-a137-1a46c0379954" providerId="ADAL" clId="{CC3A56C6-22F5-49A7-8CCA-51E3BF239923}" dt="2023-03-12T19:06:13.799" v="3362" actId="20577"/>
          <ac:spMkLst>
            <pc:docMk/>
            <pc:sldMk cId="273962275" sldId="310"/>
            <ac:spMk id="28" creationId="{13D94B29-D391-402D-F332-169413E33A10}"/>
          </ac:spMkLst>
        </pc:spChg>
        <pc:spChg chg="mod">
          <ac:chgData name="Nguyễn Ngọc Thức" userId="c14bcfc0-5a9d-41c5-a137-1a46c0379954" providerId="ADAL" clId="{CC3A56C6-22F5-49A7-8CCA-51E3BF239923}" dt="2023-03-12T19:06:01.741" v="3334" actId="20577"/>
          <ac:spMkLst>
            <pc:docMk/>
            <pc:sldMk cId="273962275" sldId="310"/>
            <ac:spMk id="1212" creationId="{00000000-0000-0000-0000-000000000000}"/>
          </ac:spMkLst>
        </pc:spChg>
      </pc:sldChg>
      <pc:sldChg chg="modSp add mod ord">
        <pc:chgData name="Nguyễn Ngọc Thức" userId="c14bcfc0-5a9d-41c5-a137-1a46c0379954" providerId="ADAL" clId="{CC3A56C6-22F5-49A7-8CCA-51E3BF239923}" dt="2023-03-13T03:08:46.551" v="4889"/>
        <pc:sldMkLst>
          <pc:docMk/>
          <pc:sldMk cId="4473785" sldId="311"/>
        </pc:sldMkLst>
        <pc:spChg chg="mod">
          <ac:chgData name="Nguyễn Ngọc Thức" userId="c14bcfc0-5a9d-41c5-a137-1a46c0379954" providerId="ADAL" clId="{CC3A56C6-22F5-49A7-8CCA-51E3BF239923}" dt="2023-03-12T19:16:26.087" v="3458" actId="207"/>
          <ac:spMkLst>
            <pc:docMk/>
            <pc:sldMk cId="4473785" sldId="311"/>
            <ac:spMk id="28" creationId="{13D94B29-D391-402D-F332-169413E33A10}"/>
          </ac:spMkLst>
        </pc:spChg>
        <pc:spChg chg="mod">
          <ac:chgData name="Nguyễn Ngọc Thức" userId="c14bcfc0-5a9d-41c5-a137-1a46c0379954" providerId="ADAL" clId="{CC3A56C6-22F5-49A7-8CCA-51E3BF239923}" dt="2023-03-12T19:11:47.401" v="3395" actId="20577"/>
          <ac:spMkLst>
            <pc:docMk/>
            <pc:sldMk cId="4473785" sldId="311"/>
            <ac:spMk id="1212" creationId="{00000000-0000-0000-0000-000000000000}"/>
          </ac:spMkLst>
        </pc:spChg>
      </pc:sldChg>
      <pc:sldChg chg="addSp delSp modSp add mod ord">
        <pc:chgData name="Nguyễn Ngọc Thức" userId="c14bcfc0-5a9d-41c5-a137-1a46c0379954" providerId="ADAL" clId="{CC3A56C6-22F5-49A7-8CCA-51E3BF239923}" dt="2023-03-13T03:08:46.551" v="4889"/>
        <pc:sldMkLst>
          <pc:docMk/>
          <pc:sldMk cId="1743581407" sldId="312"/>
        </pc:sldMkLst>
        <pc:spChg chg="del">
          <ac:chgData name="Nguyễn Ngọc Thức" userId="c14bcfc0-5a9d-41c5-a137-1a46c0379954" providerId="ADAL" clId="{CC3A56C6-22F5-49A7-8CCA-51E3BF239923}" dt="2023-03-12T19:19:42.640" v="3460" actId="478"/>
          <ac:spMkLst>
            <pc:docMk/>
            <pc:sldMk cId="1743581407" sldId="312"/>
            <ac:spMk id="28" creationId="{13D94B29-D391-402D-F332-169413E33A10}"/>
          </ac:spMkLst>
        </pc:spChg>
        <pc:picChg chg="add mod">
          <ac:chgData name="Nguyễn Ngọc Thức" userId="c14bcfc0-5a9d-41c5-a137-1a46c0379954" providerId="ADAL" clId="{CC3A56C6-22F5-49A7-8CCA-51E3BF239923}" dt="2023-03-12T19:20:03.197" v="3465" actId="14100"/>
          <ac:picMkLst>
            <pc:docMk/>
            <pc:sldMk cId="1743581407" sldId="312"/>
            <ac:picMk id="3" creationId="{FF09C55B-1A8F-9F2E-4F7C-C9FA6738CDA0}"/>
          </ac:picMkLst>
        </pc:picChg>
      </pc:sldChg>
      <pc:sldChg chg="addSp delSp modSp add mod ord">
        <pc:chgData name="Nguyễn Ngọc Thức" userId="c14bcfc0-5a9d-41c5-a137-1a46c0379954" providerId="ADAL" clId="{CC3A56C6-22F5-49A7-8CCA-51E3BF239923}" dt="2023-03-13T03:08:46.551" v="4889"/>
        <pc:sldMkLst>
          <pc:docMk/>
          <pc:sldMk cId="1241977915" sldId="313"/>
        </pc:sldMkLst>
        <pc:picChg chg="del">
          <ac:chgData name="Nguyễn Ngọc Thức" userId="c14bcfc0-5a9d-41c5-a137-1a46c0379954" providerId="ADAL" clId="{CC3A56C6-22F5-49A7-8CCA-51E3BF239923}" dt="2023-03-12T19:20:24.853" v="3467" actId="478"/>
          <ac:picMkLst>
            <pc:docMk/>
            <pc:sldMk cId="1241977915" sldId="313"/>
            <ac:picMk id="3" creationId="{FF09C55B-1A8F-9F2E-4F7C-C9FA6738CDA0}"/>
          </ac:picMkLst>
        </pc:picChg>
        <pc:picChg chg="add mod">
          <ac:chgData name="Nguyễn Ngọc Thức" userId="c14bcfc0-5a9d-41c5-a137-1a46c0379954" providerId="ADAL" clId="{CC3A56C6-22F5-49A7-8CCA-51E3BF239923}" dt="2023-03-12T19:21:07.292" v="3470" actId="14100"/>
          <ac:picMkLst>
            <pc:docMk/>
            <pc:sldMk cId="1241977915" sldId="313"/>
            <ac:picMk id="4" creationId="{25FFEBE8-1D42-6F47-3332-EB9EB23A74BB}"/>
          </ac:picMkLst>
        </pc:picChg>
      </pc:sldChg>
      <pc:sldChg chg="addSp delSp modSp add mod ord">
        <pc:chgData name="Nguyễn Ngọc Thức" userId="c14bcfc0-5a9d-41c5-a137-1a46c0379954" providerId="ADAL" clId="{CC3A56C6-22F5-49A7-8CCA-51E3BF239923}" dt="2023-03-13T03:08:46.551" v="4889"/>
        <pc:sldMkLst>
          <pc:docMk/>
          <pc:sldMk cId="987304215" sldId="314"/>
        </pc:sldMkLst>
        <pc:picChg chg="add mod">
          <ac:chgData name="Nguyễn Ngọc Thức" userId="c14bcfc0-5a9d-41c5-a137-1a46c0379954" providerId="ADAL" clId="{CC3A56C6-22F5-49A7-8CCA-51E3BF239923}" dt="2023-03-12T19:21:49.180" v="3475" actId="14100"/>
          <ac:picMkLst>
            <pc:docMk/>
            <pc:sldMk cId="987304215" sldId="314"/>
            <ac:picMk id="3" creationId="{5D8BD7D6-B113-2D99-CC03-82C9B12E8942}"/>
          </ac:picMkLst>
        </pc:picChg>
        <pc:picChg chg="del">
          <ac:chgData name="Nguyễn Ngọc Thức" userId="c14bcfc0-5a9d-41c5-a137-1a46c0379954" providerId="ADAL" clId="{CC3A56C6-22F5-49A7-8CCA-51E3BF239923}" dt="2023-03-12T19:21:13.578" v="3472" actId="478"/>
          <ac:picMkLst>
            <pc:docMk/>
            <pc:sldMk cId="987304215" sldId="314"/>
            <ac:picMk id="4" creationId="{25FFEBE8-1D42-6F47-3332-EB9EB23A74BB}"/>
          </ac:picMkLst>
        </pc:picChg>
      </pc:sldChg>
      <pc:sldChg chg="addSp delSp modSp add mod ord">
        <pc:chgData name="Nguyễn Ngọc Thức" userId="c14bcfc0-5a9d-41c5-a137-1a46c0379954" providerId="ADAL" clId="{CC3A56C6-22F5-49A7-8CCA-51E3BF239923}" dt="2023-03-13T03:08:46.551" v="4889"/>
        <pc:sldMkLst>
          <pc:docMk/>
          <pc:sldMk cId="48682153" sldId="315"/>
        </pc:sldMkLst>
        <pc:picChg chg="del">
          <ac:chgData name="Nguyễn Ngọc Thức" userId="c14bcfc0-5a9d-41c5-a137-1a46c0379954" providerId="ADAL" clId="{CC3A56C6-22F5-49A7-8CCA-51E3BF239923}" dt="2023-03-12T19:22:29.118" v="3477" actId="478"/>
          <ac:picMkLst>
            <pc:docMk/>
            <pc:sldMk cId="48682153" sldId="315"/>
            <ac:picMk id="3" creationId="{5D8BD7D6-B113-2D99-CC03-82C9B12E8942}"/>
          </ac:picMkLst>
        </pc:picChg>
        <pc:picChg chg="add mod">
          <ac:chgData name="Nguyễn Ngọc Thức" userId="c14bcfc0-5a9d-41c5-a137-1a46c0379954" providerId="ADAL" clId="{CC3A56C6-22F5-49A7-8CCA-51E3BF239923}" dt="2023-03-12T19:22:44.408" v="3481" actId="1076"/>
          <ac:picMkLst>
            <pc:docMk/>
            <pc:sldMk cId="48682153" sldId="315"/>
            <ac:picMk id="4" creationId="{C693BBAA-E78A-8A92-3854-31B161D3CD75}"/>
          </ac:picMkLst>
        </pc:picChg>
      </pc:sldChg>
      <pc:sldChg chg="addSp delSp modSp add mod delAnim modAnim">
        <pc:chgData name="Nguyễn Ngọc Thức" userId="c14bcfc0-5a9d-41c5-a137-1a46c0379954" providerId="ADAL" clId="{CC3A56C6-22F5-49A7-8CCA-51E3BF239923}" dt="2023-03-14T01:52:40.028" v="4987"/>
        <pc:sldMkLst>
          <pc:docMk/>
          <pc:sldMk cId="3547277628" sldId="316"/>
        </pc:sldMkLst>
        <pc:spChg chg="add del mod">
          <ac:chgData name="Nguyễn Ngọc Thức" userId="c14bcfc0-5a9d-41c5-a137-1a46c0379954" providerId="ADAL" clId="{CC3A56C6-22F5-49A7-8CCA-51E3BF239923}" dt="2023-03-14T01:48:40.504" v="4965" actId="478"/>
          <ac:spMkLst>
            <pc:docMk/>
            <pc:sldMk cId="3547277628" sldId="316"/>
            <ac:spMk id="7" creationId="{EAB4FEA0-0AC2-B091-91A8-2700DF70392B}"/>
          </ac:spMkLst>
        </pc:spChg>
        <pc:grpChg chg="mod">
          <ac:chgData name="Nguyễn Ngọc Thức" userId="c14bcfc0-5a9d-41c5-a137-1a46c0379954" providerId="ADAL" clId="{CC3A56C6-22F5-49A7-8CCA-51E3BF239923}" dt="2023-03-14T01:37:26.711" v="4952" actId="1076"/>
          <ac:grpSpMkLst>
            <pc:docMk/>
            <pc:sldMk cId="3547277628" sldId="316"/>
            <ac:grpSpMk id="5" creationId="{555B1548-CDD5-0ACC-80F8-98ED2C8710B6}"/>
          </ac:grpSpMkLst>
        </pc:grpChg>
        <pc:picChg chg="add mod">
          <ac:chgData name="Nguyễn Ngọc Thức" userId="c14bcfc0-5a9d-41c5-a137-1a46c0379954" providerId="ADAL" clId="{CC3A56C6-22F5-49A7-8CCA-51E3BF239923}" dt="2023-03-13T02:16:42.643" v="4303" actId="14100"/>
          <ac:picMkLst>
            <pc:docMk/>
            <pc:sldMk cId="3547277628" sldId="316"/>
            <ac:picMk id="3" creationId="{BED01FF4-1A0E-CBB4-FC77-ED8D72C3613C}"/>
          </ac:picMkLst>
        </pc:picChg>
        <pc:picChg chg="del">
          <ac:chgData name="Nguyễn Ngọc Thức" userId="c14bcfc0-5a9d-41c5-a137-1a46c0379954" providerId="ADAL" clId="{CC3A56C6-22F5-49A7-8CCA-51E3BF239923}" dt="2023-03-13T02:16:11.381" v="4300" actId="478"/>
          <ac:picMkLst>
            <pc:docMk/>
            <pc:sldMk cId="3547277628" sldId="316"/>
            <ac:picMk id="8" creationId="{E4291DC7-C30F-6362-B135-3E15B851B392}"/>
          </ac:picMkLst>
        </pc:picChg>
      </pc:sldChg>
      <pc:sldChg chg="addSp delSp modSp add mod">
        <pc:chgData name="Nguyễn Ngọc Thức" userId="c14bcfc0-5a9d-41c5-a137-1a46c0379954" providerId="ADAL" clId="{CC3A56C6-22F5-49A7-8CCA-51E3BF239923}" dt="2023-03-14T01:48:43.579" v="4966" actId="478"/>
        <pc:sldMkLst>
          <pc:docMk/>
          <pc:sldMk cId="468772177" sldId="317"/>
        </pc:sldMkLst>
        <pc:spChg chg="add del mod">
          <ac:chgData name="Nguyễn Ngọc Thức" userId="c14bcfc0-5a9d-41c5-a137-1a46c0379954" providerId="ADAL" clId="{CC3A56C6-22F5-49A7-8CCA-51E3BF239923}" dt="2023-03-14T01:48:43.579" v="4966" actId="478"/>
          <ac:spMkLst>
            <pc:docMk/>
            <pc:sldMk cId="468772177" sldId="317"/>
            <ac:spMk id="7" creationId="{4E84D1B4-2C62-05CC-9A6F-6EE84178E35D}"/>
          </ac:spMkLst>
        </pc:spChg>
        <pc:picChg chg="del">
          <ac:chgData name="Nguyễn Ngọc Thức" userId="c14bcfc0-5a9d-41c5-a137-1a46c0379954" providerId="ADAL" clId="{CC3A56C6-22F5-49A7-8CCA-51E3BF239923}" dt="2023-03-13T02:17:02.673" v="4307" actId="478"/>
          <ac:picMkLst>
            <pc:docMk/>
            <pc:sldMk cId="468772177" sldId="317"/>
            <ac:picMk id="3" creationId="{BED01FF4-1A0E-CBB4-FC77-ED8D72C3613C}"/>
          </ac:picMkLst>
        </pc:picChg>
        <pc:picChg chg="add mod">
          <ac:chgData name="Nguyễn Ngọc Thức" userId="c14bcfc0-5a9d-41c5-a137-1a46c0379954" providerId="ADAL" clId="{CC3A56C6-22F5-49A7-8CCA-51E3BF239923}" dt="2023-03-13T02:17:53.687" v="4310" actId="1076"/>
          <ac:picMkLst>
            <pc:docMk/>
            <pc:sldMk cId="468772177" sldId="317"/>
            <ac:picMk id="4" creationId="{47423B76-50B9-AF7D-772D-F67B193C638E}"/>
          </ac:picMkLst>
        </pc:picChg>
      </pc:sldChg>
      <pc:sldChg chg="addSp delSp modSp add mod modShow">
        <pc:chgData name="Nguyễn Ngọc Thức" userId="c14bcfc0-5a9d-41c5-a137-1a46c0379954" providerId="ADAL" clId="{CC3A56C6-22F5-49A7-8CCA-51E3BF239923}" dt="2023-03-14T01:50:43.502" v="4985" actId="729"/>
        <pc:sldMkLst>
          <pc:docMk/>
          <pc:sldMk cId="2930546112" sldId="318"/>
        </pc:sldMkLst>
        <pc:spChg chg="add del mod">
          <ac:chgData name="Nguyễn Ngọc Thức" userId="c14bcfc0-5a9d-41c5-a137-1a46c0379954" providerId="ADAL" clId="{CC3A56C6-22F5-49A7-8CCA-51E3BF239923}" dt="2023-03-14T01:48:47.442" v="4968" actId="478"/>
          <ac:spMkLst>
            <pc:docMk/>
            <pc:sldMk cId="2930546112" sldId="318"/>
            <ac:spMk id="7" creationId="{D11B076B-DD27-566D-AE1E-8DC26C3A538B}"/>
          </ac:spMkLst>
        </pc:spChg>
        <pc:picChg chg="add mod">
          <ac:chgData name="Nguyễn Ngọc Thức" userId="c14bcfc0-5a9d-41c5-a137-1a46c0379954" providerId="ADAL" clId="{CC3A56C6-22F5-49A7-8CCA-51E3BF239923}" dt="2023-03-13T02:18:51.223" v="4315" actId="1076"/>
          <ac:picMkLst>
            <pc:docMk/>
            <pc:sldMk cId="2930546112" sldId="318"/>
            <ac:picMk id="3" creationId="{6AFB6B4D-1A3B-310F-28E6-57E2393CC3F6}"/>
          </ac:picMkLst>
        </pc:picChg>
        <pc:picChg chg="del">
          <ac:chgData name="Nguyễn Ngọc Thức" userId="c14bcfc0-5a9d-41c5-a137-1a46c0379954" providerId="ADAL" clId="{CC3A56C6-22F5-49A7-8CCA-51E3BF239923}" dt="2023-03-13T02:18:18.280" v="4312" actId="478"/>
          <ac:picMkLst>
            <pc:docMk/>
            <pc:sldMk cId="2930546112" sldId="318"/>
            <ac:picMk id="4" creationId="{47423B76-50B9-AF7D-772D-F67B193C638E}"/>
          </ac:picMkLst>
        </pc:picChg>
      </pc:sldChg>
      <pc:sldChg chg="addSp delSp modSp add mod">
        <pc:chgData name="Nguyễn Ngọc Thức" userId="c14bcfc0-5a9d-41c5-a137-1a46c0379954" providerId="ADAL" clId="{CC3A56C6-22F5-49A7-8CCA-51E3BF239923}" dt="2023-03-14T01:48:50.761" v="4969" actId="478"/>
        <pc:sldMkLst>
          <pc:docMk/>
          <pc:sldMk cId="4047751124" sldId="319"/>
        </pc:sldMkLst>
        <pc:spChg chg="add del mod">
          <ac:chgData name="Nguyễn Ngọc Thức" userId="c14bcfc0-5a9d-41c5-a137-1a46c0379954" providerId="ADAL" clId="{CC3A56C6-22F5-49A7-8CCA-51E3BF239923}" dt="2023-03-14T01:48:50.761" v="4969" actId="478"/>
          <ac:spMkLst>
            <pc:docMk/>
            <pc:sldMk cId="4047751124" sldId="319"/>
            <ac:spMk id="7" creationId="{BE6C61D0-97C4-DE95-EE95-B7D3D190F445}"/>
          </ac:spMkLst>
        </pc:spChg>
        <pc:picChg chg="del">
          <ac:chgData name="Nguyễn Ngọc Thức" userId="c14bcfc0-5a9d-41c5-a137-1a46c0379954" providerId="ADAL" clId="{CC3A56C6-22F5-49A7-8CCA-51E3BF239923}" dt="2023-03-13T02:19:46.992" v="4323" actId="478"/>
          <ac:picMkLst>
            <pc:docMk/>
            <pc:sldMk cId="4047751124" sldId="319"/>
            <ac:picMk id="3" creationId="{6AFB6B4D-1A3B-310F-28E6-57E2393CC3F6}"/>
          </ac:picMkLst>
        </pc:picChg>
        <pc:picChg chg="add mod ord">
          <ac:chgData name="Nguyễn Ngọc Thức" userId="c14bcfc0-5a9d-41c5-a137-1a46c0379954" providerId="ADAL" clId="{CC3A56C6-22F5-49A7-8CCA-51E3BF239923}" dt="2023-03-13T02:19:45.424" v="4322" actId="171"/>
          <ac:picMkLst>
            <pc:docMk/>
            <pc:sldMk cId="4047751124" sldId="319"/>
            <ac:picMk id="4" creationId="{2B4E9119-B06E-218B-1009-2FAEA36D0219}"/>
          </ac:picMkLst>
        </pc:picChg>
      </pc:sldChg>
      <pc:sldChg chg="addSp delSp modSp add mod">
        <pc:chgData name="Nguyễn Ngọc Thức" userId="c14bcfc0-5a9d-41c5-a137-1a46c0379954" providerId="ADAL" clId="{CC3A56C6-22F5-49A7-8CCA-51E3BF239923}" dt="2023-03-14T01:48:58.582" v="4971" actId="478"/>
        <pc:sldMkLst>
          <pc:docMk/>
          <pc:sldMk cId="1294361346" sldId="320"/>
        </pc:sldMkLst>
        <pc:spChg chg="del mod">
          <ac:chgData name="Nguyễn Ngọc Thức" userId="c14bcfc0-5a9d-41c5-a137-1a46c0379954" providerId="ADAL" clId="{CC3A56C6-22F5-49A7-8CCA-51E3BF239923}" dt="2023-03-13T02:35:47.513" v="4446" actId="478"/>
          <ac:spMkLst>
            <pc:docMk/>
            <pc:sldMk cId="1294361346" sldId="320"/>
            <ac:spMk id="2" creationId="{574D304C-7022-FAA7-8326-D7E72A761458}"/>
          </ac:spMkLst>
        </pc:spChg>
        <pc:spChg chg="del mod">
          <ac:chgData name="Nguyễn Ngọc Thức" userId="c14bcfc0-5a9d-41c5-a137-1a46c0379954" providerId="ADAL" clId="{CC3A56C6-22F5-49A7-8CCA-51E3BF239923}" dt="2023-03-14T01:48:58.582" v="4971" actId="478"/>
          <ac:spMkLst>
            <pc:docMk/>
            <pc:sldMk cId="1294361346" sldId="320"/>
            <ac:spMk id="5" creationId="{CC289F20-2565-5E98-DA90-7072C8EAB12F}"/>
          </ac:spMkLst>
        </pc:spChg>
        <pc:spChg chg="add mod">
          <ac:chgData name="Nguyễn Ngọc Thức" userId="c14bcfc0-5a9d-41c5-a137-1a46c0379954" providerId="ADAL" clId="{CC3A56C6-22F5-49A7-8CCA-51E3BF239923}" dt="2023-03-13T02:36:49.021" v="4451" actId="20577"/>
          <ac:spMkLst>
            <pc:docMk/>
            <pc:sldMk cId="1294361346" sldId="320"/>
            <ac:spMk id="7" creationId="{C5889908-3243-3DD2-C6C1-3738468E2522}"/>
          </ac:spMkLst>
        </pc:spChg>
      </pc:sldChg>
      <pc:sldChg chg="addSp delSp modSp add mod ord modAnim">
        <pc:chgData name="Nguyễn Ngọc Thức" userId="c14bcfc0-5a9d-41c5-a137-1a46c0379954" providerId="ADAL" clId="{CC3A56C6-22F5-49A7-8CCA-51E3BF239923}" dt="2023-03-14T01:49:02.352" v="4972" actId="478"/>
        <pc:sldMkLst>
          <pc:docMk/>
          <pc:sldMk cId="1685725746" sldId="321"/>
        </pc:sldMkLst>
        <pc:spChg chg="mod">
          <ac:chgData name="Nguyễn Ngọc Thức" userId="c14bcfc0-5a9d-41c5-a137-1a46c0379954" providerId="ADAL" clId="{CC3A56C6-22F5-49A7-8CCA-51E3BF239923}" dt="2023-03-14T01:48:09.984" v="4959" actId="20577"/>
          <ac:spMkLst>
            <pc:docMk/>
            <pc:sldMk cId="1685725746" sldId="321"/>
            <ac:spMk id="2" creationId="{574D304C-7022-FAA7-8326-D7E72A761458}"/>
          </ac:spMkLst>
        </pc:spChg>
        <pc:spChg chg="del mod">
          <ac:chgData name="Nguyễn Ngọc Thức" userId="c14bcfc0-5a9d-41c5-a137-1a46c0379954" providerId="ADAL" clId="{CC3A56C6-22F5-49A7-8CCA-51E3BF239923}" dt="2023-03-14T01:49:02.352" v="4972" actId="478"/>
          <ac:spMkLst>
            <pc:docMk/>
            <pc:sldMk cId="1685725746" sldId="321"/>
            <ac:spMk id="5" creationId="{CC289F20-2565-5E98-DA90-7072C8EAB12F}"/>
          </ac:spMkLst>
        </pc:spChg>
        <pc:spChg chg="add mod">
          <ac:chgData name="Nguyễn Ngọc Thức" userId="c14bcfc0-5a9d-41c5-a137-1a46c0379954" providerId="ADAL" clId="{CC3A56C6-22F5-49A7-8CCA-51E3BF239923}" dt="2023-03-13T02:42:19.733" v="4480" actId="1076"/>
          <ac:spMkLst>
            <pc:docMk/>
            <pc:sldMk cId="1685725746" sldId="321"/>
            <ac:spMk id="6" creationId="{36EE4A01-AC9B-96A7-0AE7-645646357AD1}"/>
          </ac:spMkLst>
        </pc:spChg>
      </pc:sldChg>
      <pc:sldChg chg="addSp delSp modSp add mod">
        <pc:chgData name="Nguyễn Ngọc Thức" userId="c14bcfc0-5a9d-41c5-a137-1a46c0379954" providerId="ADAL" clId="{CC3A56C6-22F5-49A7-8CCA-51E3BF239923}" dt="2023-03-14T01:49:36.733" v="4979" actId="1076"/>
        <pc:sldMkLst>
          <pc:docMk/>
          <pc:sldMk cId="3786538048" sldId="322"/>
        </pc:sldMkLst>
        <pc:spChg chg="del">
          <ac:chgData name="Nguyễn Ngọc Thức" userId="c14bcfc0-5a9d-41c5-a137-1a46c0379954" providerId="ADAL" clId="{CC3A56C6-22F5-49A7-8CCA-51E3BF239923}" dt="2023-03-13T02:43:36.832" v="4482" actId="478"/>
          <ac:spMkLst>
            <pc:docMk/>
            <pc:sldMk cId="3786538048" sldId="322"/>
            <ac:spMk id="2" creationId="{574D304C-7022-FAA7-8326-D7E72A761458}"/>
          </ac:spMkLst>
        </pc:spChg>
        <pc:spChg chg="del mod">
          <ac:chgData name="Nguyễn Ngọc Thức" userId="c14bcfc0-5a9d-41c5-a137-1a46c0379954" providerId="ADAL" clId="{CC3A56C6-22F5-49A7-8CCA-51E3BF239923}" dt="2023-03-14T01:49:07.558" v="4973" actId="478"/>
          <ac:spMkLst>
            <pc:docMk/>
            <pc:sldMk cId="3786538048" sldId="322"/>
            <ac:spMk id="5" creationId="{CC289F20-2565-5E98-DA90-7072C8EAB12F}"/>
          </ac:spMkLst>
        </pc:spChg>
        <pc:spChg chg="del">
          <ac:chgData name="Nguyễn Ngọc Thức" userId="c14bcfc0-5a9d-41c5-a137-1a46c0379954" providerId="ADAL" clId="{CC3A56C6-22F5-49A7-8CCA-51E3BF239923}" dt="2023-03-13T02:43:39.932" v="4483" actId="478"/>
          <ac:spMkLst>
            <pc:docMk/>
            <pc:sldMk cId="3786538048" sldId="322"/>
            <ac:spMk id="6" creationId="{36EE4A01-AC9B-96A7-0AE7-645646357AD1}"/>
          </ac:spMkLst>
        </pc:spChg>
        <pc:picChg chg="mod">
          <ac:chgData name="Nguyễn Ngọc Thức" userId="c14bcfc0-5a9d-41c5-a137-1a46c0379954" providerId="ADAL" clId="{CC3A56C6-22F5-49A7-8CCA-51E3BF239923}" dt="2023-03-14T01:49:36.733" v="4979" actId="1076"/>
          <ac:picMkLst>
            <pc:docMk/>
            <pc:sldMk cId="3786538048" sldId="322"/>
            <ac:picMk id="3" creationId="{AC7C18CB-F313-8546-A365-574F621D5F20}"/>
          </ac:picMkLst>
        </pc:picChg>
        <pc:picChg chg="add mod modCrop">
          <ac:chgData name="Nguyễn Ngọc Thức" userId="c14bcfc0-5a9d-41c5-a137-1a46c0379954" providerId="ADAL" clId="{CC3A56C6-22F5-49A7-8CCA-51E3BF239923}" dt="2023-03-13T02:44:32.899" v="4492" actId="1076"/>
          <ac:picMkLst>
            <pc:docMk/>
            <pc:sldMk cId="3786538048" sldId="322"/>
            <ac:picMk id="4" creationId="{C071E9BD-0214-7C89-F7CF-DC715E47109C}"/>
          </ac:picMkLst>
        </pc:picChg>
      </pc:sldChg>
      <pc:sldChg chg="addSp delSp modSp add mod">
        <pc:chgData name="Nguyễn Ngọc Thức" userId="c14bcfc0-5a9d-41c5-a137-1a46c0379954" providerId="ADAL" clId="{CC3A56C6-22F5-49A7-8CCA-51E3BF239923}" dt="2023-03-14T01:49:43.056" v="4981" actId="1076"/>
        <pc:sldMkLst>
          <pc:docMk/>
          <pc:sldMk cId="622024597" sldId="323"/>
        </pc:sldMkLst>
        <pc:spChg chg="del mod">
          <ac:chgData name="Nguyễn Ngọc Thức" userId="c14bcfc0-5a9d-41c5-a137-1a46c0379954" providerId="ADAL" clId="{CC3A56C6-22F5-49A7-8CCA-51E3BF239923}" dt="2023-03-14T01:49:10.688" v="4974" actId="478"/>
          <ac:spMkLst>
            <pc:docMk/>
            <pc:sldMk cId="622024597" sldId="323"/>
            <ac:spMk id="5" creationId="{CC289F20-2565-5E98-DA90-7072C8EAB12F}"/>
          </ac:spMkLst>
        </pc:spChg>
        <pc:picChg chg="add mod">
          <ac:chgData name="Nguyễn Ngọc Thức" userId="c14bcfc0-5a9d-41c5-a137-1a46c0379954" providerId="ADAL" clId="{CC3A56C6-22F5-49A7-8CCA-51E3BF239923}" dt="2023-03-14T01:08:50.635" v="4933" actId="1036"/>
          <ac:picMkLst>
            <pc:docMk/>
            <pc:sldMk cId="622024597" sldId="323"/>
            <ac:picMk id="3" creationId="{6B5BBEC3-07D5-4378-5C64-4BA3BDF6C083}"/>
          </ac:picMkLst>
        </pc:picChg>
        <pc:picChg chg="del">
          <ac:chgData name="Nguyễn Ngọc Thức" userId="c14bcfc0-5a9d-41c5-a137-1a46c0379954" providerId="ADAL" clId="{CC3A56C6-22F5-49A7-8CCA-51E3BF239923}" dt="2023-03-13T02:54:34.393" v="4505" actId="478"/>
          <ac:picMkLst>
            <pc:docMk/>
            <pc:sldMk cId="622024597" sldId="323"/>
            <ac:picMk id="4" creationId="{C071E9BD-0214-7C89-F7CF-DC715E47109C}"/>
          </ac:picMkLst>
        </pc:picChg>
        <pc:picChg chg="mod">
          <ac:chgData name="Nguyễn Ngọc Thức" userId="c14bcfc0-5a9d-41c5-a137-1a46c0379954" providerId="ADAL" clId="{CC3A56C6-22F5-49A7-8CCA-51E3BF239923}" dt="2023-03-14T01:49:43.056" v="4981" actId="1076"/>
          <ac:picMkLst>
            <pc:docMk/>
            <pc:sldMk cId="622024597" sldId="323"/>
            <ac:picMk id="4" creationId="{E576A6B4-EEDC-3C07-E45A-258DE1CED400}"/>
          </ac:picMkLst>
        </pc:picChg>
      </pc:sldChg>
      <pc:sldChg chg="addSp delSp modSp add mod">
        <pc:chgData name="Nguyễn Ngọc Thức" userId="c14bcfc0-5a9d-41c5-a137-1a46c0379954" providerId="ADAL" clId="{CC3A56C6-22F5-49A7-8CCA-51E3BF239923}" dt="2023-03-14T01:49:47.089" v="4982" actId="1076"/>
        <pc:sldMkLst>
          <pc:docMk/>
          <pc:sldMk cId="4171730335" sldId="324"/>
        </pc:sldMkLst>
        <pc:spChg chg="del mod">
          <ac:chgData name="Nguyễn Ngọc Thức" userId="c14bcfc0-5a9d-41c5-a137-1a46c0379954" providerId="ADAL" clId="{CC3A56C6-22F5-49A7-8CCA-51E3BF239923}" dt="2023-03-14T01:49:14.973" v="4975" actId="478"/>
          <ac:spMkLst>
            <pc:docMk/>
            <pc:sldMk cId="4171730335" sldId="324"/>
            <ac:spMk id="5" creationId="{CC289F20-2565-5E98-DA90-7072C8EAB12F}"/>
          </ac:spMkLst>
        </pc:spChg>
        <pc:picChg chg="del mod">
          <ac:chgData name="Nguyễn Ngọc Thức" userId="c14bcfc0-5a9d-41c5-a137-1a46c0379954" providerId="ADAL" clId="{CC3A56C6-22F5-49A7-8CCA-51E3BF239923}" dt="2023-03-13T02:56:00.891" v="4517" actId="478"/>
          <ac:picMkLst>
            <pc:docMk/>
            <pc:sldMk cId="4171730335" sldId="324"/>
            <ac:picMk id="3" creationId="{6B5BBEC3-07D5-4378-5C64-4BA3BDF6C083}"/>
          </ac:picMkLst>
        </pc:picChg>
        <pc:picChg chg="mod">
          <ac:chgData name="Nguyễn Ngọc Thức" userId="c14bcfc0-5a9d-41c5-a137-1a46c0379954" providerId="ADAL" clId="{CC3A56C6-22F5-49A7-8CCA-51E3BF239923}" dt="2023-03-14T01:49:47.089" v="4982" actId="1076"/>
          <ac:picMkLst>
            <pc:docMk/>
            <pc:sldMk cId="4171730335" sldId="324"/>
            <ac:picMk id="3" creationId="{6E39D952-89B3-E4D7-4556-5258A644C583}"/>
          </ac:picMkLst>
        </pc:picChg>
        <pc:picChg chg="add mod">
          <ac:chgData name="Nguyễn Ngọc Thức" userId="c14bcfc0-5a9d-41c5-a137-1a46c0379954" providerId="ADAL" clId="{CC3A56C6-22F5-49A7-8CCA-51E3BF239923}" dt="2023-03-13T02:56:07.579" v="4519" actId="1076"/>
          <ac:picMkLst>
            <pc:docMk/>
            <pc:sldMk cId="4171730335" sldId="324"/>
            <ac:picMk id="4" creationId="{5E6DCBF8-B35D-77D3-164C-4F0F05408B2E}"/>
          </ac:picMkLst>
        </pc:picChg>
      </pc:sldChg>
      <pc:sldChg chg="addSp delSp modSp add mod modShow">
        <pc:chgData name="Nguyễn Ngọc Thức" userId="c14bcfc0-5a9d-41c5-a137-1a46c0379954" providerId="ADAL" clId="{CC3A56C6-22F5-49A7-8CCA-51E3BF239923}" dt="2023-03-14T01:50:53.157" v="4986" actId="729"/>
        <pc:sldMkLst>
          <pc:docMk/>
          <pc:sldMk cId="3019696940" sldId="325"/>
        </pc:sldMkLst>
        <pc:spChg chg="del mod">
          <ac:chgData name="Nguyễn Ngọc Thức" userId="c14bcfc0-5a9d-41c5-a137-1a46c0379954" providerId="ADAL" clId="{CC3A56C6-22F5-49A7-8CCA-51E3BF239923}" dt="2023-03-14T01:49:19.015" v="4976" actId="478"/>
          <ac:spMkLst>
            <pc:docMk/>
            <pc:sldMk cId="3019696940" sldId="325"/>
            <ac:spMk id="5" creationId="{CC289F20-2565-5E98-DA90-7072C8EAB12F}"/>
          </ac:spMkLst>
        </pc:spChg>
        <pc:picChg chg="add mod modCrop">
          <ac:chgData name="Nguyễn Ngọc Thức" userId="c14bcfc0-5a9d-41c5-a137-1a46c0379954" providerId="ADAL" clId="{CC3A56C6-22F5-49A7-8CCA-51E3BF239923}" dt="2023-03-13T02:57:09.171" v="4528" actId="1076"/>
          <ac:picMkLst>
            <pc:docMk/>
            <pc:sldMk cId="3019696940" sldId="325"/>
            <ac:picMk id="3" creationId="{EA09DC6C-C769-F5A8-2486-DF67EA90E6ED}"/>
          </ac:picMkLst>
        </pc:picChg>
        <pc:picChg chg="del">
          <ac:chgData name="Nguyễn Ngọc Thức" userId="c14bcfc0-5a9d-41c5-a137-1a46c0379954" providerId="ADAL" clId="{CC3A56C6-22F5-49A7-8CCA-51E3BF239923}" dt="2023-03-13T02:56:19.544" v="4523" actId="478"/>
          <ac:picMkLst>
            <pc:docMk/>
            <pc:sldMk cId="3019696940" sldId="325"/>
            <ac:picMk id="4" creationId="{5E6DCBF8-B35D-77D3-164C-4F0F05408B2E}"/>
          </ac:picMkLst>
        </pc:picChg>
        <pc:picChg chg="mod">
          <ac:chgData name="Nguyễn Ngọc Thức" userId="c14bcfc0-5a9d-41c5-a137-1a46c0379954" providerId="ADAL" clId="{CC3A56C6-22F5-49A7-8CCA-51E3BF239923}" dt="2023-03-14T01:49:52.370" v="4983" actId="1076"/>
          <ac:picMkLst>
            <pc:docMk/>
            <pc:sldMk cId="3019696940" sldId="325"/>
            <ac:picMk id="4" creationId="{B638A21C-9D0A-1F89-AE1F-3CEE6C94BB39}"/>
          </ac:picMkLst>
        </pc:picChg>
      </pc:sldChg>
      <pc:sldChg chg="addSp delSp modSp add mod modShow">
        <pc:chgData name="Nguyễn Ngọc Thức" userId="c14bcfc0-5a9d-41c5-a137-1a46c0379954" providerId="ADAL" clId="{CC3A56C6-22F5-49A7-8CCA-51E3BF239923}" dt="2023-03-14T01:50:53.157" v="4986" actId="729"/>
        <pc:sldMkLst>
          <pc:docMk/>
          <pc:sldMk cId="118494435" sldId="326"/>
        </pc:sldMkLst>
        <pc:spChg chg="del mod">
          <ac:chgData name="Nguyễn Ngọc Thức" userId="c14bcfc0-5a9d-41c5-a137-1a46c0379954" providerId="ADAL" clId="{CC3A56C6-22F5-49A7-8CCA-51E3BF239923}" dt="2023-03-14T01:49:22.713" v="4977" actId="478"/>
          <ac:spMkLst>
            <pc:docMk/>
            <pc:sldMk cId="118494435" sldId="326"/>
            <ac:spMk id="5" creationId="{CC289F20-2565-5E98-DA90-7072C8EAB12F}"/>
          </ac:spMkLst>
        </pc:spChg>
        <pc:picChg chg="mod">
          <ac:chgData name="Nguyễn Ngọc Thức" userId="c14bcfc0-5a9d-41c5-a137-1a46c0379954" providerId="ADAL" clId="{CC3A56C6-22F5-49A7-8CCA-51E3BF239923}" dt="2023-03-14T01:49:55.931" v="4984" actId="1076"/>
          <ac:picMkLst>
            <pc:docMk/>
            <pc:sldMk cId="118494435" sldId="326"/>
            <ac:picMk id="3" creationId="{4FFE7A24-A87D-69E5-A067-8879D9A59F97}"/>
          </ac:picMkLst>
        </pc:picChg>
        <pc:picChg chg="del">
          <ac:chgData name="Nguyễn Ngọc Thức" userId="c14bcfc0-5a9d-41c5-a137-1a46c0379954" providerId="ADAL" clId="{CC3A56C6-22F5-49A7-8CCA-51E3BF239923}" dt="2023-03-13T02:57:17.238" v="4530" actId="478"/>
          <ac:picMkLst>
            <pc:docMk/>
            <pc:sldMk cId="118494435" sldId="326"/>
            <ac:picMk id="3" creationId="{EA09DC6C-C769-F5A8-2486-DF67EA90E6ED}"/>
          </ac:picMkLst>
        </pc:picChg>
        <pc:picChg chg="add mod">
          <ac:chgData name="Nguyễn Ngọc Thức" userId="c14bcfc0-5a9d-41c5-a137-1a46c0379954" providerId="ADAL" clId="{CC3A56C6-22F5-49A7-8CCA-51E3BF239923}" dt="2023-03-13T02:57:55.220" v="4533" actId="14100"/>
          <ac:picMkLst>
            <pc:docMk/>
            <pc:sldMk cId="118494435" sldId="326"/>
            <ac:picMk id="4" creationId="{F4D3AC51-288D-1045-DB22-40E69A077B5B}"/>
          </ac:picMkLst>
        </pc:picChg>
      </pc:sldChg>
      <pc:sldChg chg="delSp modSp mod">
        <pc:chgData name="Nguyễn Ngọc Thức" userId="c14bcfc0-5a9d-41c5-a137-1a46c0379954" providerId="ADAL" clId="{CC3A56C6-22F5-49A7-8CCA-51E3BF239923}" dt="2023-03-14T01:47:39.634" v="4955" actId="1076"/>
        <pc:sldMkLst>
          <pc:docMk/>
          <pc:sldMk cId="3973294926" sldId="327"/>
        </pc:sldMkLst>
        <pc:spChg chg="del">
          <ac:chgData name="Nguyễn Ngọc Thức" userId="c14bcfc0-5a9d-41c5-a137-1a46c0379954" providerId="ADAL" clId="{CC3A56C6-22F5-49A7-8CCA-51E3BF239923}" dt="2023-03-14T01:47:31.753" v="4954" actId="478"/>
          <ac:spMkLst>
            <pc:docMk/>
            <pc:sldMk cId="3973294926" sldId="327"/>
            <ac:spMk id="3" creationId="{2BAA4E9E-17F0-C09E-5BF0-E458FF197B08}"/>
          </ac:spMkLst>
        </pc:spChg>
        <pc:spChg chg="mod">
          <ac:chgData name="Nguyễn Ngọc Thức" userId="c14bcfc0-5a9d-41c5-a137-1a46c0379954" providerId="ADAL" clId="{CC3A56C6-22F5-49A7-8CCA-51E3BF239923}" dt="2023-03-14T01:47:39.634" v="4955" actId="1076"/>
          <ac:spMkLst>
            <pc:docMk/>
            <pc:sldMk cId="3973294926" sldId="327"/>
            <ac:spMk id="7" creationId="{4A3EA0F6-6F9A-C1A4-0929-C99997B2096B}"/>
          </ac:spMkLst>
        </pc:spChg>
      </pc:sldChg>
      <pc:sldMasterChg chg="delSldLayout">
        <pc:chgData name="Nguyễn Ngọc Thức" userId="c14bcfc0-5a9d-41c5-a137-1a46c0379954" providerId="ADAL" clId="{CC3A56C6-22F5-49A7-8CCA-51E3BF239923}" dt="2023-03-13T03:07:32.692" v="4870" actId="47"/>
        <pc:sldMasterMkLst>
          <pc:docMk/>
          <pc:sldMasterMk cId="0" sldId="2147483668"/>
        </pc:sldMasterMkLst>
        <pc:sldLayoutChg chg="del">
          <pc:chgData name="Nguyễn Ngọc Thức" userId="c14bcfc0-5a9d-41c5-a137-1a46c0379954" providerId="ADAL" clId="{CC3A56C6-22F5-49A7-8CCA-51E3BF239923}" dt="2023-03-13T03:07:24.852" v="4857" actId="47"/>
          <pc:sldLayoutMkLst>
            <pc:docMk/>
            <pc:sldMasterMk cId="0" sldId="2147483668"/>
            <pc:sldLayoutMk cId="0" sldId="2147483654"/>
          </pc:sldLayoutMkLst>
        </pc:sldLayoutChg>
        <pc:sldLayoutChg chg="del">
          <pc:chgData name="Nguyễn Ngọc Thức" userId="c14bcfc0-5a9d-41c5-a137-1a46c0379954" providerId="ADAL" clId="{CC3A56C6-22F5-49A7-8CCA-51E3BF239923}" dt="2023-03-13T03:07:27.243" v="4858" actId="47"/>
          <pc:sldLayoutMkLst>
            <pc:docMk/>
            <pc:sldMasterMk cId="0" sldId="2147483668"/>
            <pc:sldLayoutMk cId="0" sldId="2147483655"/>
          </pc:sldLayoutMkLst>
        </pc:sldLayoutChg>
        <pc:sldLayoutChg chg="del">
          <pc:chgData name="Nguyễn Ngọc Thức" userId="c14bcfc0-5a9d-41c5-a137-1a46c0379954" providerId="ADAL" clId="{CC3A56C6-22F5-49A7-8CCA-51E3BF239923}" dt="2023-03-13T03:07:29.315" v="4860" actId="47"/>
          <pc:sldLayoutMkLst>
            <pc:docMk/>
            <pc:sldMasterMk cId="0" sldId="2147483668"/>
            <pc:sldLayoutMk cId="0" sldId="2147483657"/>
          </pc:sldLayoutMkLst>
        </pc:sldLayoutChg>
        <pc:sldLayoutChg chg="del">
          <pc:chgData name="Nguyễn Ngọc Thức" userId="c14bcfc0-5a9d-41c5-a137-1a46c0379954" providerId="ADAL" clId="{CC3A56C6-22F5-49A7-8CCA-51E3BF239923}" dt="2023-03-13T03:07:29.966" v="4861" actId="47"/>
          <pc:sldLayoutMkLst>
            <pc:docMk/>
            <pc:sldMasterMk cId="0" sldId="2147483668"/>
            <pc:sldLayoutMk cId="0" sldId="2147483658"/>
          </pc:sldLayoutMkLst>
        </pc:sldLayoutChg>
        <pc:sldLayoutChg chg="del">
          <pc:chgData name="Nguyễn Ngọc Thức" userId="c14bcfc0-5a9d-41c5-a137-1a46c0379954" providerId="ADAL" clId="{CC3A56C6-22F5-49A7-8CCA-51E3BF239923}" dt="2023-03-13T03:07:31.190" v="4864" actId="47"/>
          <pc:sldLayoutMkLst>
            <pc:docMk/>
            <pc:sldMasterMk cId="0" sldId="2147483668"/>
            <pc:sldLayoutMk cId="0" sldId="2147483659"/>
          </pc:sldLayoutMkLst>
        </pc:sldLayoutChg>
        <pc:sldLayoutChg chg="del">
          <pc:chgData name="Nguyễn Ngọc Thức" userId="c14bcfc0-5a9d-41c5-a137-1a46c0379954" providerId="ADAL" clId="{CC3A56C6-22F5-49A7-8CCA-51E3BF239923}" dt="2023-03-13T03:07:31.922" v="4866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Nguyễn Ngọc Thức" userId="c14bcfc0-5a9d-41c5-a137-1a46c0379954" providerId="ADAL" clId="{CC3A56C6-22F5-49A7-8CCA-51E3BF239923}" dt="2023-03-13T03:07:32.088" v="4867" actId="47"/>
          <pc:sldLayoutMkLst>
            <pc:docMk/>
            <pc:sldMasterMk cId="0" sldId="2147483668"/>
            <pc:sldLayoutMk cId="0" sldId="2147483663"/>
          </pc:sldLayoutMkLst>
        </pc:sldLayoutChg>
        <pc:sldLayoutChg chg="del">
          <pc:chgData name="Nguyễn Ngọc Thức" userId="c14bcfc0-5a9d-41c5-a137-1a46c0379954" providerId="ADAL" clId="{CC3A56C6-22F5-49A7-8CCA-51E3BF239923}" dt="2023-03-13T03:07:32.692" v="4870" actId="47"/>
          <pc:sldLayoutMkLst>
            <pc:docMk/>
            <pc:sldMasterMk cId="0" sldId="2147483668"/>
            <pc:sldLayoutMk cId="0" sldId="2147483664"/>
          </pc:sldLayoutMkLst>
        </pc:sldLayoutChg>
        <pc:sldLayoutChg chg="del">
          <pc:chgData name="Nguyễn Ngọc Thức" userId="c14bcfc0-5a9d-41c5-a137-1a46c0379954" providerId="ADAL" clId="{CC3A56C6-22F5-49A7-8CCA-51E3BF239923}" dt="2023-03-13T03:07:30.953" v="4863" actId="47"/>
          <pc:sldLayoutMkLst>
            <pc:docMk/>
            <pc:sldMasterMk cId="0" sldId="2147483668"/>
            <pc:sldLayoutMk cId="0" sldId="2147483665"/>
          </pc:sldLayoutMkLst>
        </pc:sldLayoutChg>
      </pc:sldMasterChg>
      <pc:sldMasterChg chg="del delSldLayout">
        <pc:chgData name="Nguyễn Ngọc Thức" userId="c14bcfc0-5a9d-41c5-a137-1a46c0379954" providerId="ADAL" clId="{CC3A56C6-22F5-49A7-8CCA-51E3BF239923}" dt="2023-03-13T03:07:39.013" v="4887" actId="47"/>
        <pc:sldMasterMkLst>
          <pc:docMk/>
          <pc:sldMasterMk cId="0" sldId="2147483669"/>
        </pc:sldMasterMkLst>
        <pc:sldLayoutChg chg="del">
          <pc:chgData name="Nguyễn Ngọc Thức" userId="c14bcfc0-5a9d-41c5-a137-1a46c0379954" providerId="ADAL" clId="{CC3A56C6-22F5-49A7-8CCA-51E3BF239923}" dt="2023-03-13T03:07:39.013" v="4887" actId="47"/>
          <pc:sldLayoutMkLst>
            <pc:docMk/>
            <pc:sldMasterMk cId="0" sldId="2147483669"/>
            <pc:sldLayoutMk cId="0" sldId="2147483667"/>
          </pc:sldLayoutMkLst>
        </pc:sldLayoutChg>
      </pc:sldMasterChg>
    </pc:docChg>
  </pc:docChgLst>
  <pc:docChgLst>
    <pc:chgData name="Nguyễn Nhật Nam" userId="efea0253-b9f5-48bf-8cec-368e5b937033" providerId="ADAL" clId="{67B0FB10-4BD0-4BC0-98A8-C52589C73D83}"/>
    <pc:docChg chg="undo custSel addSld delSld modSld">
      <pc:chgData name="Nguyễn Nhật Nam" userId="efea0253-b9f5-48bf-8cec-368e5b937033" providerId="ADAL" clId="{67B0FB10-4BD0-4BC0-98A8-C52589C73D83}" dt="2023-03-14T01:58:46.511" v="183"/>
      <pc:docMkLst>
        <pc:docMk/>
      </pc:docMkLst>
      <pc:sldChg chg="modAnim">
        <pc:chgData name="Nguyễn Nhật Nam" userId="efea0253-b9f5-48bf-8cec-368e5b937033" providerId="ADAL" clId="{67B0FB10-4BD0-4BC0-98A8-C52589C73D83}" dt="2023-03-13T13:20:38.960" v="114"/>
        <pc:sldMkLst>
          <pc:docMk/>
          <pc:sldMk cId="0" sldId="270"/>
        </pc:sldMkLst>
      </pc:sldChg>
      <pc:sldChg chg="modSp mod">
        <pc:chgData name="Nguyễn Nhật Nam" userId="efea0253-b9f5-48bf-8cec-368e5b937033" providerId="ADAL" clId="{67B0FB10-4BD0-4BC0-98A8-C52589C73D83}" dt="2023-03-13T15:53:27.352" v="132" actId="108"/>
        <pc:sldMkLst>
          <pc:docMk/>
          <pc:sldMk cId="0" sldId="274"/>
        </pc:sldMkLst>
        <pc:spChg chg="mod">
          <ac:chgData name="Nguyễn Nhật Nam" userId="efea0253-b9f5-48bf-8cec-368e5b937033" providerId="ADAL" clId="{67B0FB10-4BD0-4BC0-98A8-C52589C73D83}" dt="2023-03-13T15:53:27.352" v="132" actId="108"/>
          <ac:spMkLst>
            <pc:docMk/>
            <pc:sldMk cId="0" sldId="274"/>
            <ac:spMk id="1243" creationId="{00000000-0000-0000-0000-000000000000}"/>
          </ac:spMkLst>
        </pc:spChg>
      </pc:sldChg>
      <pc:sldChg chg="addSp delSp modSp del mod delAnim modAnim">
        <pc:chgData name="Nguyễn Nhật Nam" userId="efea0253-b9f5-48bf-8cec-368e5b937033" providerId="ADAL" clId="{67B0FB10-4BD0-4BC0-98A8-C52589C73D83}" dt="2023-03-13T12:57:26.651" v="98" actId="47"/>
        <pc:sldMkLst>
          <pc:docMk/>
          <pc:sldMk cId="0" sldId="276"/>
        </pc:sldMkLst>
        <pc:spChg chg="mod">
          <ac:chgData name="Nguyễn Nhật Nam" userId="efea0253-b9f5-48bf-8cec-368e5b937033" providerId="ADAL" clId="{67B0FB10-4BD0-4BC0-98A8-C52589C73D83}" dt="2023-03-13T12:56:06.652" v="79"/>
          <ac:spMkLst>
            <pc:docMk/>
            <pc:sldMk cId="0" sldId="276"/>
            <ac:spMk id="5" creationId="{AEBC205C-C227-7887-4014-4E19B7BDEEA1}"/>
          </ac:spMkLst>
        </pc:spChg>
        <pc:spChg chg="mod">
          <ac:chgData name="Nguyễn Nhật Nam" userId="efea0253-b9f5-48bf-8cec-368e5b937033" providerId="ADAL" clId="{67B0FB10-4BD0-4BC0-98A8-C52589C73D83}" dt="2023-03-13T12:56:06.652" v="79"/>
          <ac:spMkLst>
            <pc:docMk/>
            <pc:sldMk cId="0" sldId="276"/>
            <ac:spMk id="6" creationId="{723990B0-E32B-8955-BA2D-8DBE706F005E}"/>
          </ac:spMkLst>
        </pc:spChg>
        <pc:spChg chg="mod">
          <ac:chgData name="Nguyễn Nhật Nam" userId="efea0253-b9f5-48bf-8cec-368e5b937033" providerId="ADAL" clId="{67B0FB10-4BD0-4BC0-98A8-C52589C73D83}" dt="2023-03-13T12:56:06.652" v="79"/>
          <ac:spMkLst>
            <pc:docMk/>
            <pc:sldMk cId="0" sldId="276"/>
            <ac:spMk id="7" creationId="{64738F74-DAE5-0A5C-48FE-47CACA2F4469}"/>
          </ac:spMkLst>
        </pc:spChg>
        <pc:spChg chg="mod">
          <ac:chgData name="Nguyễn Nhật Nam" userId="efea0253-b9f5-48bf-8cec-368e5b937033" providerId="ADAL" clId="{67B0FB10-4BD0-4BC0-98A8-C52589C73D83}" dt="2023-03-13T12:56:06.652" v="79"/>
          <ac:spMkLst>
            <pc:docMk/>
            <pc:sldMk cId="0" sldId="276"/>
            <ac:spMk id="8" creationId="{F242C022-CAC5-CA38-144C-40A9958BDA91}"/>
          </ac:spMkLst>
        </pc:spChg>
        <pc:spChg chg="mod">
          <ac:chgData name="Nguyễn Nhật Nam" userId="efea0253-b9f5-48bf-8cec-368e5b937033" providerId="ADAL" clId="{67B0FB10-4BD0-4BC0-98A8-C52589C73D83}" dt="2023-03-13T12:56:06.652" v="79"/>
          <ac:spMkLst>
            <pc:docMk/>
            <pc:sldMk cId="0" sldId="276"/>
            <ac:spMk id="9" creationId="{06CC6436-FCC8-4C07-5DBF-BBB9F3AE3F2A}"/>
          </ac:spMkLst>
        </pc:spChg>
        <pc:spChg chg="mod">
          <ac:chgData name="Nguyễn Nhật Nam" userId="efea0253-b9f5-48bf-8cec-368e5b937033" providerId="ADAL" clId="{67B0FB10-4BD0-4BC0-98A8-C52589C73D83}" dt="2023-03-13T12:56:06.652" v="79"/>
          <ac:spMkLst>
            <pc:docMk/>
            <pc:sldMk cId="0" sldId="276"/>
            <ac:spMk id="10" creationId="{7319F285-470C-36C0-7468-D8A07E358268}"/>
          </ac:spMkLst>
        </pc:spChg>
        <pc:spChg chg="mod">
          <ac:chgData name="Nguyễn Nhật Nam" userId="efea0253-b9f5-48bf-8cec-368e5b937033" providerId="ADAL" clId="{67B0FB10-4BD0-4BC0-98A8-C52589C73D83}" dt="2023-03-13T12:56:06.652" v="79"/>
          <ac:spMkLst>
            <pc:docMk/>
            <pc:sldMk cId="0" sldId="276"/>
            <ac:spMk id="11" creationId="{17F82DCA-896E-29FE-DCB3-2A5C1FA93C82}"/>
          </ac:spMkLst>
        </pc:spChg>
        <pc:spChg chg="mod">
          <ac:chgData name="Nguyễn Nhật Nam" userId="efea0253-b9f5-48bf-8cec-368e5b937033" providerId="ADAL" clId="{67B0FB10-4BD0-4BC0-98A8-C52589C73D83}" dt="2023-03-13T12:56:06.652" v="79"/>
          <ac:spMkLst>
            <pc:docMk/>
            <pc:sldMk cId="0" sldId="276"/>
            <ac:spMk id="12" creationId="{AEE6467F-35F6-819C-6B11-3AD7CF229F63}"/>
          </ac:spMkLst>
        </pc:spChg>
        <pc:spChg chg="mod">
          <ac:chgData name="Nguyễn Nhật Nam" userId="efea0253-b9f5-48bf-8cec-368e5b937033" providerId="ADAL" clId="{67B0FB10-4BD0-4BC0-98A8-C52589C73D83}" dt="2023-03-13T12:56:06.652" v="79"/>
          <ac:spMkLst>
            <pc:docMk/>
            <pc:sldMk cId="0" sldId="276"/>
            <ac:spMk id="13" creationId="{9B3D3EC1-6A13-5B04-17A6-B0EAE219DC6D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5" creationId="{83377DC9-4A5D-CB0F-2FD4-730209C22DC0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6" creationId="{F9503FAC-82F9-3784-781D-7779B6CCC426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7" creationId="{60D129F9-8E37-4755-013B-E24130A67526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8" creationId="{515D4871-0CE7-AB85-A1EF-EF2545B9ADB1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9" creationId="{98B7BFFF-D5A6-287F-5D76-7C8DE159B671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20" creationId="{68F00D9E-1790-0B3D-5678-2CDCF67E9CD7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21" creationId="{15C8BBCC-C410-F369-D90F-497A9DBF007D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22" creationId="{006A2D51-FA01-1529-7F39-EB3672D025DA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23" creationId="{786D13E3-F48D-1DF9-B717-4C9F8BD81F43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24" creationId="{AEFC0566-1A69-45CC-3ABD-410AEFBFB57B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25" creationId="{39F40BB9-6849-AD5B-7C8C-B0D1CDDD0D63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26" creationId="{0A126712-8609-49C5-31CE-CB2A4BF9CA1F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27" creationId="{7FC8CF0F-4473-6DF6-91AF-8B1C0F3F1CFD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28" creationId="{1B17E7CF-37A5-AAE9-4FCC-9D7E1DDC9381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29" creationId="{AEB2566A-FF60-CB88-FCE0-C5E8A9BE30B1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30" creationId="{D9C516AD-F023-682D-59CD-5EFB990B1B24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31" creationId="{59C5CA6D-704A-2E8D-9C8C-35D5B8F16F8F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32" creationId="{0429CAFD-96A4-3B4B-5436-E9C429407743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33" creationId="{4DA3CC02-C8A7-D1B2-48C7-C572F3857D58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34" creationId="{1C2F78D9-CB13-23FB-96B6-1F66E9EB4EE8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35" creationId="{DF70D19E-088C-F74E-A511-C61CF26D34A9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36" creationId="{39DEECFD-CF84-2F30-0A98-245295980CFF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37" creationId="{635CB793-A743-7D01-3E52-0216B313EB63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38" creationId="{93AF9EAF-B542-4AFF-A3D9-065AC8C03F09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39" creationId="{C64B6616-E766-CD60-6CDA-C13DD4904E59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40" creationId="{B0D6D360-4F1C-FC92-397E-357A8787451E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41" creationId="{7ADE0EC8-CD69-B969-B6BF-D990710BB2B8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42" creationId="{8E105803-801A-C583-3011-2AF27FB9FA3A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43" creationId="{2B191402-8520-05D2-0D11-9B7DD2A0E5A9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44" creationId="{5D2EAE59-4EBD-F2AE-AD10-5EEDB10CA35C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45" creationId="{E00B5CDB-3FD9-A2F0-6B8A-51DBF0FD4723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46" creationId="{B8C055E9-6995-7979-5A96-71AA43CF5183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47" creationId="{23727422-7C42-7E6A-3210-670C64191707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48" creationId="{6C32B752-CAA2-69DF-2ACA-756F6A7C12C7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49" creationId="{D429D1E7-1087-FBAF-0968-728E263E0E6B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50" creationId="{07B8F18A-76A2-3274-9BC4-BE955BFCF70B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51" creationId="{B6D6C7D7-8FF5-1144-5F1B-857D49E514DC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52" creationId="{20BE2327-186D-6604-AFE2-389F1F2D8916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53" creationId="{C8037B06-E430-B012-1887-8A840512D1D2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54" creationId="{E3C8D7FB-CDD4-0A75-06B2-5393AB3D988C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55" creationId="{DFEF2B92-8E86-50B7-A67D-5F8D05C4E851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56" creationId="{87B236EC-FA59-4E3F-01BC-049C9352F82A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57" creationId="{6DE17D84-2A17-7B21-0B8F-E4DC9CE8933B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58" creationId="{1FBC2622-FCAF-B167-62E1-969324EFE2F7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59" creationId="{2057A33A-1C89-AD6C-2787-C4BBE7E6D5DD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60" creationId="{C95D1628-6710-CB1A-B9DF-0B51F44522E0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61" creationId="{24C25A36-0BD6-3E0D-6C01-B578E9877BBD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62" creationId="{F739D965-AF80-6009-A166-C177B1FDC6C6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63" creationId="{964AEF16-3DD1-C9DC-1E86-C3D7C05CAB9B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344" creationId="{2233130D-ED10-D45C-F5AC-B8F0D290DE33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345" creationId="{3A449AA9-7AB5-5704-63AB-AB701374358F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346" creationId="{20436220-D15E-8FB4-0D11-59778AAF6556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347" creationId="{0F00DC13-DE5E-DE66-E817-1496244C5F3F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348" creationId="{639F34D7-EDD2-2A27-EAC7-4C862091AE84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349" creationId="{0FE63C63-8352-A600-B270-0EE5D84934B8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350" creationId="{AF0A03C5-C2B4-D38D-FC7E-5C3AD2FE73E6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351" creationId="{EA7DF02F-FB05-70F0-1793-F545FEFBE602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352" creationId="{45C5134D-A3DC-A2D2-639A-9205DF043A3B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353" creationId="{0416CCA3-F957-C79E-01EB-0195052C3141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354" creationId="{AE1ADCAD-F403-6C62-1E75-6D330AA5B6C0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355" creationId="{195827C9-5914-A0BD-3B56-572EA485DF09}"/>
          </ac:spMkLst>
        </pc:spChg>
        <pc:spChg chg="mod">
          <ac:chgData name="Nguyễn Nhật Nam" userId="efea0253-b9f5-48bf-8cec-368e5b937033" providerId="ADAL" clId="{67B0FB10-4BD0-4BC0-98A8-C52589C73D83}" dt="2023-03-13T12:55:42.119" v="78" actId="1076"/>
          <ac:spMkLst>
            <pc:docMk/>
            <pc:sldMk cId="0" sldId="276"/>
            <ac:spMk id="1356" creationId="{00000000-0000-0000-0000-000000000000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357" creationId="{5E585A9A-222F-6546-DC02-3AF3E26F7FF2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401" creationId="{37D80EF6-24C1-CD59-61A2-205611D83EE4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402" creationId="{5F183025-4A60-8F6A-9E8F-8868EA5A5016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403" creationId="{3916BA19-C0B4-7FBF-FC5C-220872A78EC1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404" creationId="{E8B4EE68-5E2C-997D-BC04-5BE655C76370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405" creationId="{F2D6CE5C-E11B-31C7-4222-88346AE77C6A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406" creationId="{6EB44368-5276-676A-CB0F-13A8C0C42A0D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407" creationId="{FB18F2EE-9517-F3E5-4EDD-7539F0CC61D6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408" creationId="{94089DAF-2E40-D693-42C3-299CAD53D770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409" creationId="{25729924-1518-1581-8E5F-DC60A74A3A5D}"/>
          </ac:spMkLst>
        </pc:spChg>
        <pc:spChg chg="mod">
          <ac:chgData name="Nguyễn Nhật Nam" userId="efea0253-b9f5-48bf-8cec-368e5b937033" providerId="ADAL" clId="{67B0FB10-4BD0-4BC0-98A8-C52589C73D83}" dt="2023-03-13T12:56:30.652" v="83"/>
          <ac:spMkLst>
            <pc:docMk/>
            <pc:sldMk cId="0" sldId="276"/>
            <ac:spMk id="1410" creationId="{05067A7B-7A51-1AEC-CC76-65F79AD42D1E}"/>
          </ac:spMkLst>
        </pc:spChg>
        <pc:grpChg chg="add del mod">
          <ac:chgData name="Nguyễn Nhật Nam" userId="efea0253-b9f5-48bf-8cec-368e5b937033" providerId="ADAL" clId="{67B0FB10-4BD0-4BC0-98A8-C52589C73D83}" dt="2023-03-13T12:56:14.421" v="82" actId="478"/>
          <ac:grpSpMkLst>
            <pc:docMk/>
            <pc:sldMk cId="0" sldId="276"/>
            <ac:grpSpMk id="2" creationId="{D6C0113B-7DE0-C3CE-CF2F-511E0FCE9918}"/>
          </ac:grpSpMkLst>
        </pc:grpChg>
        <pc:grpChg chg="mod">
          <ac:chgData name="Nguyễn Nhật Nam" userId="efea0253-b9f5-48bf-8cec-368e5b937033" providerId="ADAL" clId="{67B0FB10-4BD0-4BC0-98A8-C52589C73D83}" dt="2023-03-13T12:56:06.652" v="79"/>
          <ac:grpSpMkLst>
            <pc:docMk/>
            <pc:sldMk cId="0" sldId="276"/>
            <ac:grpSpMk id="3" creationId="{0B5E3993-B88A-EC1C-0A20-0A3518EF3F1F}"/>
          </ac:grpSpMkLst>
        </pc:grpChg>
        <pc:grpChg chg="mod">
          <ac:chgData name="Nguyễn Nhật Nam" userId="efea0253-b9f5-48bf-8cec-368e5b937033" providerId="ADAL" clId="{67B0FB10-4BD0-4BC0-98A8-C52589C73D83}" dt="2023-03-13T12:56:06.652" v="79"/>
          <ac:grpSpMkLst>
            <pc:docMk/>
            <pc:sldMk cId="0" sldId="276"/>
            <ac:grpSpMk id="4" creationId="{92BA7B88-F039-2C1D-103C-B2AF4EE51D24}"/>
          </ac:grpSpMkLst>
        </pc:grpChg>
        <pc:grpChg chg="add del mod">
          <ac:chgData name="Nguyễn Nhật Nam" userId="efea0253-b9f5-48bf-8cec-368e5b937033" providerId="ADAL" clId="{67B0FB10-4BD0-4BC0-98A8-C52589C73D83}" dt="2023-03-13T12:56:36.105" v="86" actId="478"/>
          <ac:grpSpMkLst>
            <pc:docMk/>
            <pc:sldMk cId="0" sldId="276"/>
            <ac:grpSpMk id="14" creationId="{105DF623-6016-53C0-69F8-E4BCB3526992}"/>
          </ac:grpSpMkLst>
        </pc:grpChg>
        <pc:grpChg chg="mod">
          <ac:chgData name="Nguyễn Nhật Nam" userId="efea0253-b9f5-48bf-8cec-368e5b937033" providerId="ADAL" clId="{67B0FB10-4BD0-4BC0-98A8-C52589C73D83}" dt="2023-03-13T12:55:41.307" v="77" actId="1076"/>
          <ac:grpSpMkLst>
            <pc:docMk/>
            <pc:sldMk cId="0" sldId="276"/>
            <ac:grpSpMk id="1358" creationId="{00000000-0000-0000-0000-000000000000}"/>
          </ac:grpSpMkLst>
        </pc:grpChg>
      </pc:sldChg>
      <pc:sldChg chg="modAnim">
        <pc:chgData name="Nguyễn Nhật Nam" userId="efea0253-b9f5-48bf-8cec-368e5b937033" providerId="ADAL" clId="{67B0FB10-4BD0-4BC0-98A8-C52589C73D83}" dt="2023-03-13T12:50:41.140" v="0"/>
        <pc:sldMkLst>
          <pc:docMk/>
          <pc:sldMk cId="3291891817" sldId="299"/>
        </pc:sldMkLst>
      </pc:sldChg>
      <pc:sldChg chg="modSp modAnim">
        <pc:chgData name="Nguyễn Nhật Nam" userId="efea0253-b9f5-48bf-8cec-368e5b937033" providerId="ADAL" clId="{67B0FB10-4BD0-4BC0-98A8-C52589C73D83}" dt="2023-03-13T12:53:11.368" v="69" actId="20577"/>
        <pc:sldMkLst>
          <pc:docMk/>
          <pc:sldMk cId="2879059046" sldId="304"/>
        </pc:sldMkLst>
        <pc:spChg chg="mod">
          <ac:chgData name="Nguyễn Nhật Nam" userId="efea0253-b9f5-48bf-8cec-368e5b937033" providerId="ADAL" clId="{67B0FB10-4BD0-4BC0-98A8-C52589C73D83}" dt="2023-03-13T12:53:11.368" v="69" actId="20577"/>
          <ac:spMkLst>
            <pc:docMk/>
            <pc:sldMk cId="2879059046" sldId="304"/>
            <ac:spMk id="1122" creationId="{00000000-0000-0000-0000-000000000000}"/>
          </ac:spMkLst>
        </pc:spChg>
      </pc:sldChg>
      <pc:sldChg chg="addSp delSp modSp mod addAnim delAnim modAnim">
        <pc:chgData name="Nguyễn Nhật Nam" userId="efea0253-b9f5-48bf-8cec-368e5b937033" providerId="ADAL" clId="{67B0FB10-4BD0-4BC0-98A8-C52589C73D83}" dt="2023-03-14T01:35:01.529" v="181"/>
        <pc:sldMkLst>
          <pc:docMk/>
          <pc:sldMk cId="2678246062" sldId="309"/>
        </pc:sldMkLst>
        <pc:picChg chg="add del">
          <ac:chgData name="Nguyễn Nhật Nam" userId="efea0253-b9f5-48bf-8cec-368e5b937033" providerId="ADAL" clId="{67B0FB10-4BD0-4BC0-98A8-C52589C73D83}" dt="2023-03-14T01:34:54.132" v="178" actId="478"/>
          <ac:picMkLst>
            <pc:docMk/>
            <pc:sldMk cId="2678246062" sldId="309"/>
            <ac:picMk id="2" creationId="{70FD6620-AA45-F317-DFD0-D3C236F71978}"/>
          </ac:picMkLst>
        </pc:picChg>
        <pc:picChg chg="add del mod">
          <ac:chgData name="Nguyễn Nhật Nam" userId="efea0253-b9f5-48bf-8cec-368e5b937033" providerId="ADAL" clId="{67B0FB10-4BD0-4BC0-98A8-C52589C73D83}" dt="2023-03-14T01:34:46.044" v="174" actId="22"/>
          <ac:picMkLst>
            <pc:docMk/>
            <pc:sldMk cId="2678246062" sldId="309"/>
            <ac:picMk id="6" creationId="{1D558EBF-95BF-F4FB-7943-14D6DC6A4545}"/>
          </ac:picMkLst>
        </pc:picChg>
        <pc:picChg chg="add mod">
          <ac:chgData name="Nguyễn Nhật Nam" userId="efea0253-b9f5-48bf-8cec-368e5b937033" providerId="ADAL" clId="{67B0FB10-4BD0-4BC0-98A8-C52589C73D83}" dt="2023-03-14T01:34:56.660" v="179" actId="1076"/>
          <ac:picMkLst>
            <pc:docMk/>
            <pc:sldMk cId="2678246062" sldId="309"/>
            <ac:picMk id="9" creationId="{CBEFCA3E-7A87-5547-C598-EC3ECF5E9E50}"/>
          </ac:picMkLst>
        </pc:picChg>
      </pc:sldChg>
      <pc:sldChg chg="addSp delSp modSp mod delAnim modAnim">
        <pc:chgData name="Nguyễn Nhật Nam" userId="efea0253-b9f5-48bf-8cec-368e5b937033" providerId="ADAL" clId="{67B0FB10-4BD0-4BC0-98A8-C52589C73D83}" dt="2023-03-14T01:56:24.495" v="182"/>
        <pc:sldMkLst>
          <pc:docMk/>
          <pc:sldMk cId="3547277628" sldId="316"/>
        </pc:sldMkLst>
        <pc:picChg chg="del">
          <ac:chgData name="Nguyễn Nhật Nam" userId="efea0253-b9f5-48bf-8cec-368e5b937033" providerId="ADAL" clId="{67B0FB10-4BD0-4BC0-98A8-C52589C73D83}" dt="2023-03-14T01:34:21.771" v="165" actId="478"/>
          <ac:picMkLst>
            <pc:docMk/>
            <pc:sldMk cId="3547277628" sldId="316"/>
            <ac:picMk id="4" creationId="{1522E98D-D832-8B1F-10BA-3916FBA0CCF5}"/>
          </ac:picMkLst>
        </pc:picChg>
        <pc:picChg chg="add mod">
          <ac:chgData name="Nguyễn Nhật Nam" userId="efea0253-b9f5-48bf-8cec-368e5b937033" providerId="ADAL" clId="{67B0FB10-4BD0-4BC0-98A8-C52589C73D83}" dt="2023-03-14T01:34:24.165" v="167" actId="1076"/>
          <ac:picMkLst>
            <pc:docMk/>
            <pc:sldMk cId="3547277628" sldId="316"/>
            <ac:picMk id="8" creationId="{213ABCA5-7056-695A-30CE-50E9183850EE}"/>
          </ac:picMkLst>
        </pc:picChg>
      </pc:sldChg>
      <pc:sldChg chg="addSp delSp modSp mod">
        <pc:chgData name="Nguyễn Nhật Nam" userId="efea0253-b9f5-48bf-8cec-368e5b937033" providerId="ADAL" clId="{67B0FB10-4BD0-4BC0-98A8-C52589C73D83}" dt="2023-03-14T01:34:08.305" v="164" actId="1076"/>
        <pc:sldMkLst>
          <pc:docMk/>
          <pc:sldMk cId="468772177" sldId="317"/>
        </pc:sldMkLst>
        <pc:picChg chg="add mod">
          <ac:chgData name="Nguyễn Nhật Nam" userId="efea0253-b9f5-48bf-8cec-368e5b937033" providerId="ADAL" clId="{67B0FB10-4BD0-4BC0-98A8-C52589C73D83}" dt="2023-03-14T01:34:08.305" v="164" actId="1076"/>
          <ac:picMkLst>
            <pc:docMk/>
            <pc:sldMk cId="468772177" sldId="317"/>
            <ac:picMk id="3" creationId="{FB9F43D8-168F-9864-16A7-47FF1D7DDFC1}"/>
          </ac:picMkLst>
        </pc:picChg>
        <pc:picChg chg="del">
          <ac:chgData name="Nguyễn Nhật Nam" userId="efea0253-b9f5-48bf-8cec-368e5b937033" providerId="ADAL" clId="{67B0FB10-4BD0-4BC0-98A8-C52589C73D83}" dt="2023-03-14T01:34:06.500" v="163" actId="478"/>
          <ac:picMkLst>
            <pc:docMk/>
            <pc:sldMk cId="468772177" sldId="317"/>
            <ac:picMk id="4" creationId="{47423B76-50B9-AF7D-772D-F67B193C638E}"/>
          </ac:picMkLst>
        </pc:picChg>
      </pc:sldChg>
      <pc:sldChg chg="addSp delSp modSp mod">
        <pc:chgData name="Nguyễn Nhật Nam" userId="efea0253-b9f5-48bf-8cec-368e5b937033" providerId="ADAL" clId="{67B0FB10-4BD0-4BC0-98A8-C52589C73D83}" dt="2023-03-14T01:33:45.103" v="160" actId="1076"/>
        <pc:sldMkLst>
          <pc:docMk/>
          <pc:sldMk cId="2930546112" sldId="318"/>
        </pc:sldMkLst>
        <pc:picChg chg="del">
          <ac:chgData name="Nguyễn Nhật Nam" userId="efea0253-b9f5-48bf-8cec-368e5b937033" providerId="ADAL" clId="{67B0FB10-4BD0-4BC0-98A8-C52589C73D83}" dt="2023-03-14T01:33:42.508" v="159" actId="478"/>
          <ac:picMkLst>
            <pc:docMk/>
            <pc:sldMk cId="2930546112" sldId="318"/>
            <ac:picMk id="3" creationId="{6AFB6B4D-1A3B-310F-28E6-57E2393CC3F6}"/>
          </ac:picMkLst>
        </pc:picChg>
        <pc:picChg chg="add mod">
          <ac:chgData name="Nguyễn Nhật Nam" userId="efea0253-b9f5-48bf-8cec-368e5b937033" providerId="ADAL" clId="{67B0FB10-4BD0-4BC0-98A8-C52589C73D83}" dt="2023-03-14T01:33:45.103" v="160" actId="1076"/>
          <ac:picMkLst>
            <pc:docMk/>
            <pc:sldMk cId="2930546112" sldId="318"/>
            <ac:picMk id="4" creationId="{579F6FC6-89BF-93DA-1E6C-C7B3EE057018}"/>
          </ac:picMkLst>
        </pc:picChg>
      </pc:sldChg>
      <pc:sldChg chg="addSp delSp modSp mod">
        <pc:chgData name="Nguyễn Nhật Nam" userId="efea0253-b9f5-48bf-8cec-368e5b937033" providerId="ADAL" clId="{67B0FB10-4BD0-4BC0-98A8-C52589C73D83}" dt="2023-03-14T01:33:24.122" v="155" actId="1076"/>
        <pc:sldMkLst>
          <pc:docMk/>
          <pc:sldMk cId="4047751124" sldId="319"/>
        </pc:sldMkLst>
        <pc:picChg chg="add mod">
          <ac:chgData name="Nguyễn Nhật Nam" userId="efea0253-b9f5-48bf-8cec-368e5b937033" providerId="ADAL" clId="{67B0FB10-4BD0-4BC0-98A8-C52589C73D83}" dt="2023-03-14T01:33:24.122" v="155" actId="1076"/>
          <ac:picMkLst>
            <pc:docMk/>
            <pc:sldMk cId="4047751124" sldId="319"/>
            <ac:picMk id="3" creationId="{3C087FF3-D342-6F91-4A59-3E91265A3812}"/>
          </ac:picMkLst>
        </pc:picChg>
        <pc:picChg chg="del">
          <ac:chgData name="Nguyễn Nhật Nam" userId="efea0253-b9f5-48bf-8cec-368e5b937033" providerId="ADAL" clId="{67B0FB10-4BD0-4BC0-98A8-C52589C73D83}" dt="2023-03-14T01:33:21.473" v="153" actId="478"/>
          <ac:picMkLst>
            <pc:docMk/>
            <pc:sldMk cId="4047751124" sldId="319"/>
            <ac:picMk id="4" creationId="{2B4E9119-B06E-218B-1009-2FAEA36D0219}"/>
          </ac:picMkLst>
        </pc:picChg>
      </pc:sldChg>
      <pc:sldChg chg="modAnim">
        <pc:chgData name="Nguyễn Nhật Nam" userId="efea0253-b9f5-48bf-8cec-368e5b937033" providerId="ADAL" clId="{67B0FB10-4BD0-4BC0-98A8-C52589C73D83}" dt="2023-03-14T01:58:46.511" v="183"/>
        <pc:sldMkLst>
          <pc:docMk/>
          <pc:sldMk cId="1685725746" sldId="321"/>
        </pc:sldMkLst>
      </pc:sldChg>
      <pc:sldChg chg="addSp delSp modSp mod">
        <pc:chgData name="Nguyễn Nhật Nam" userId="efea0253-b9f5-48bf-8cec-368e5b937033" providerId="ADAL" clId="{67B0FB10-4BD0-4BC0-98A8-C52589C73D83}" dt="2023-03-14T01:30:37.651" v="136" actId="1076"/>
        <pc:sldMkLst>
          <pc:docMk/>
          <pc:sldMk cId="3786538048" sldId="322"/>
        </pc:sldMkLst>
        <pc:picChg chg="add mod">
          <ac:chgData name="Nguyễn Nhật Nam" userId="efea0253-b9f5-48bf-8cec-368e5b937033" providerId="ADAL" clId="{67B0FB10-4BD0-4BC0-98A8-C52589C73D83}" dt="2023-03-14T01:30:37.651" v="136" actId="1076"/>
          <ac:picMkLst>
            <pc:docMk/>
            <pc:sldMk cId="3786538048" sldId="322"/>
            <ac:picMk id="3" creationId="{AC7C18CB-F313-8546-A365-574F621D5F20}"/>
          </ac:picMkLst>
        </pc:picChg>
        <pc:picChg chg="del">
          <ac:chgData name="Nguyễn Nhật Nam" userId="efea0253-b9f5-48bf-8cec-368e5b937033" providerId="ADAL" clId="{67B0FB10-4BD0-4BC0-98A8-C52589C73D83}" dt="2023-03-14T01:30:35.485" v="135" actId="478"/>
          <ac:picMkLst>
            <pc:docMk/>
            <pc:sldMk cId="3786538048" sldId="322"/>
            <ac:picMk id="4" creationId="{C071E9BD-0214-7C89-F7CF-DC715E47109C}"/>
          </ac:picMkLst>
        </pc:picChg>
      </pc:sldChg>
      <pc:sldChg chg="addSp delSp modSp mod">
        <pc:chgData name="Nguyễn Nhật Nam" userId="efea0253-b9f5-48bf-8cec-368e5b937033" providerId="ADAL" clId="{67B0FB10-4BD0-4BC0-98A8-C52589C73D83}" dt="2023-03-14T01:31:15.003" v="140" actId="1076"/>
        <pc:sldMkLst>
          <pc:docMk/>
          <pc:sldMk cId="622024597" sldId="323"/>
        </pc:sldMkLst>
        <pc:picChg chg="del">
          <ac:chgData name="Nguyễn Nhật Nam" userId="efea0253-b9f5-48bf-8cec-368e5b937033" providerId="ADAL" clId="{67B0FB10-4BD0-4BC0-98A8-C52589C73D83}" dt="2023-03-14T01:31:11.626" v="139" actId="478"/>
          <ac:picMkLst>
            <pc:docMk/>
            <pc:sldMk cId="622024597" sldId="323"/>
            <ac:picMk id="3" creationId="{6B5BBEC3-07D5-4378-5C64-4BA3BDF6C083}"/>
          </ac:picMkLst>
        </pc:picChg>
        <pc:picChg chg="add mod">
          <ac:chgData name="Nguyễn Nhật Nam" userId="efea0253-b9f5-48bf-8cec-368e5b937033" providerId="ADAL" clId="{67B0FB10-4BD0-4BC0-98A8-C52589C73D83}" dt="2023-03-14T01:31:15.003" v="140" actId="1076"/>
          <ac:picMkLst>
            <pc:docMk/>
            <pc:sldMk cId="622024597" sldId="323"/>
            <ac:picMk id="4" creationId="{E576A6B4-EEDC-3C07-E45A-258DE1CED400}"/>
          </ac:picMkLst>
        </pc:picChg>
      </pc:sldChg>
      <pc:sldChg chg="addSp delSp modSp mod">
        <pc:chgData name="Nguyễn Nhật Nam" userId="efea0253-b9f5-48bf-8cec-368e5b937033" providerId="ADAL" clId="{67B0FB10-4BD0-4BC0-98A8-C52589C73D83}" dt="2023-03-14T01:31:48.020" v="145" actId="1076"/>
        <pc:sldMkLst>
          <pc:docMk/>
          <pc:sldMk cId="4171730335" sldId="324"/>
        </pc:sldMkLst>
        <pc:picChg chg="add mod">
          <ac:chgData name="Nguyễn Nhật Nam" userId="efea0253-b9f5-48bf-8cec-368e5b937033" providerId="ADAL" clId="{67B0FB10-4BD0-4BC0-98A8-C52589C73D83}" dt="2023-03-14T01:31:48.020" v="145" actId="1076"/>
          <ac:picMkLst>
            <pc:docMk/>
            <pc:sldMk cId="4171730335" sldId="324"/>
            <ac:picMk id="3" creationId="{6E39D952-89B3-E4D7-4556-5258A644C583}"/>
          </ac:picMkLst>
        </pc:picChg>
        <pc:picChg chg="del">
          <ac:chgData name="Nguyễn Nhật Nam" userId="efea0253-b9f5-48bf-8cec-368e5b937033" providerId="ADAL" clId="{67B0FB10-4BD0-4BC0-98A8-C52589C73D83}" dt="2023-03-14T01:31:45.659" v="144" actId="478"/>
          <ac:picMkLst>
            <pc:docMk/>
            <pc:sldMk cId="4171730335" sldId="324"/>
            <ac:picMk id="4" creationId="{5E6DCBF8-B35D-77D3-164C-4F0F05408B2E}"/>
          </ac:picMkLst>
        </pc:picChg>
      </pc:sldChg>
      <pc:sldChg chg="addSp delSp modSp mod">
        <pc:chgData name="Nguyễn Nhật Nam" userId="efea0253-b9f5-48bf-8cec-368e5b937033" providerId="ADAL" clId="{67B0FB10-4BD0-4BC0-98A8-C52589C73D83}" dt="2023-03-14T01:32:08.263" v="148" actId="1076"/>
        <pc:sldMkLst>
          <pc:docMk/>
          <pc:sldMk cId="3019696940" sldId="325"/>
        </pc:sldMkLst>
        <pc:picChg chg="del">
          <ac:chgData name="Nguyễn Nhật Nam" userId="efea0253-b9f5-48bf-8cec-368e5b937033" providerId="ADAL" clId="{67B0FB10-4BD0-4BC0-98A8-C52589C73D83}" dt="2023-03-14T01:32:04.437" v="146" actId="478"/>
          <ac:picMkLst>
            <pc:docMk/>
            <pc:sldMk cId="3019696940" sldId="325"/>
            <ac:picMk id="3" creationId="{EA09DC6C-C769-F5A8-2486-DF67EA90E6ED}"/>
          </ac:picMkLst>
        </pc:picChg>
        <pc:picChg chg="add mod">
          <ac:chgData name="Nguyễn Nhật Nam" userId="efea0253-b9f5-48bf-8cec-368e5b937033" providerId="ADAL" clId="{67B0FB10-4BD0-4BC0-98A8-C52589C73D83}" dt="2023-03-14T01:32:08.263" v="148" actId="1076"/>
          <ac:picMkLst>
            <pc:docMk/>
            <pc:sldMk cId="3019696940" sldId="325"/>
            <ac:picMk id="4" creationId="{B638A21C-9D0A-1F89-AE1F-3CEE6C94BB39}"/>
          </ac:picMkLst>
        </pc:picChg>
      </pc:sldChg>
      <pc:sldChg chg="addSp delSp modSp mod">
        <pc:chgData name="Nguyễn Nhật Nam" userId="efea0253-b9f5-48bf-8cec-368e5b937033" providerId="ADAL" clId="{67B0FB10-4BD0-4BC0-98A8-C52589C73D83}" dt="2023-03-14T01:32:56.860" v="152" actId="1076"/>
        <pc:sldMkLst>
          <pc:docMk/>
          <pc:sldMk cId="118494435" sldId="326"/>
        </pc:sldMkLst>
        <pc:picChg chg="add mod">
          <ac:chgData name="Nguyễn Nhật Nam" userId="efea0253-b9f5-48bf-8cec-368e5b937033" providerId="ADAL" clId="{67B0FB10-4BD0-4BC0-98A8-C52589C73D83}" dt="2023-03-14T01:32:56.860" v="152" actId="1076"/>
          <ac:picMkLst>
            <pc:docMk/>
            <pc:sldMk cId="118494435" sldId="326"/>
            <ac:picMk id="3" creationId="{4FFE7A24-A87D-69E5-A067-8879D9A59F97}"/>
          </ac:picMkLst>
        </pc:picChg>
        <pc:picChg chg="del">
          <ac:chgData name="Nguyễn Nhật Nam" userId="efea0253-b9f5-48bf-8cec-368e5b937033" providerId="ADAL" clId="{67B0FB10-4BD0-4BC0-98A8-C52589C73D83}" dt="2023-03-14T01:32:49.510" v="151" actId="478"/>
          <ac:picMkLst>
            <pc:docMk/>
            <pc:sldMk cId="118494435" sldId="326"/>
            <ac:picMk id="4" creationId="{F4D3AC51-288D-1045-DB22-40E69A077B5B}"/>
          </ac:picMkLst>
        </pc:picChg>
      </pc:sldChg>
      <pc:sldChg chg="addSp delSp modSp add mod modTransition">
        <pc:chgData name="Nguyễn Nhật Nam" userId="efea0253-b9f5-48bf-8cec-368e5b937033" providerId="ADAL" clId="{67B0FB10-4BD0-4BC0-98A8-C52589C73D83}" dt="2023-03-13T12:58:31.598" v="109"/>
        <pc:sldMkLst>
          <pc:docMk/>
          <pc:sldMk cId="3973294926" sldId="327"/>
        </pc:sldMkLst>
        <pc:spChg chg="add mod">
          <ac:chgData name="Nguyễn Nhật Nam" userId="efea0253-b9f5-48bf-8cec-368e5b937033" providerId="ADAL" clId="{67B0FB10-4BD0-4BC0-98A8-C52589C73D83}" dt="2023-03-13T12:56:48.482" v="88" actId="478"/>
          <ac:spMkLst>
            <pc:docMk/>
            <pc:sldMk cId="3973294926" sldId="327"/>
            <ac:spMk id="3" creationId="{2BAA4E9E-17F0-C09E-5BF0-E458FF197B08}"/>
          </ac:spMkLst>
        </pc:spChg>
        <pc:spChg chg="add del mod">
          <ac:chgData name="Nguyễn Nhật Nam" userId="efea0253-b9f5-48bf-8cec-368e5b937033" providerId="ADAL" clId="{67B0FB10-4BD0-4BC0-98A8-C52589C73D83}" dt="2023-03-13T12:56:54.618" v="89" actId="478"/>
          <ac:spMkLst>
            <pc:docMk/>
            <pc:sldMk cId="3973294926" sldId="327"/>
            <ac:spMk id="5" creationId="{02F44DCB-12A2-86DE-26F8-C6FEAF26B7AD}"/>
          </ac:spMkLst>
        </pc:spChg>
        <pc:spChg chg="add mod">
          <ac:chgData name="Nguyễn Nhật Nam" userId="efea0253-b9f5-48bf-8cec-368e5b937033" providerId="ADAL" clId="{67B0FB10-4BD0-4BC0-98A8-C52589C73D83}" dt="2023-03-13T12:57:41.864" v="101" actId="255"/>
          <ac:spMkLst>
            <pc:docMk/>
            <pc:sldMk cId="3973294926" sldId="327"/>
            <ac:spMk id="7" creationId="{4A3EA0F6-6F9A-C1A4-0929-C99997B2096B}"/>
          </ac:spMkLst>
        </pc:spChg>
        <pc:spChg chg="add del">
          <ac:chgData name="Nguyễn Nhật Nam" userId="efea0253-b9f5-48bf-8cec-368e5b937033" providerId="ADAL" clId="{67B0FB10-4BD0-4BC0-98A8-C52589C73D83}" dt="2023-03-13T12:57:05.199" v="92" actId="22"/>
          <ac:spMkLst>
            <pc:docMk/>
            <pc:sldMk cId="3973294926" sldId="327"/>
            <ac:spMk id="9" creationId="{E6B5EF19-902A-D8D9-9DE3-F2C9451548FF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11" creationId="{89007B29-6A2E-A212-8714-3F5ABADC2227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12" creationId="{09D46B56-4B13-2DB2-CC65-C53F024A52D2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13" creationId="{10ABD953-CA11-2243-8ADB-EC5F95339DE7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14" creationId="{362CD2AD-A4FB-AEEF-94AC-6890515BBCC5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15" creationId="{7D210E77-39B1-FD12-18EA-5DDB8B987075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16" creationId="{5E8A4B17-9408-5421-4FDB-5CCB8C2EBA08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17" creationId="{B5C600C5-7759-F0DE-C05B-D668BBF711DC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18" creationId="{FF9BF94C-6D84-AABA-F7EE-4DD6917F27F4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19" creationId="{BD6BC250-88B1-C037-1721-F3ACD12AD364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20" creationId="{C5889934-7D2F-443B-EDC1-A11A69DB202C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21" creationId="{B55663E0-90DF-2E62-EAC8-F1A24CCD034F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22" creationId="{DBC014AE-2A3F-069D-65E8-4F8CEBDEC1E8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23" creationId="{89D6E4F6-3DDB-F78F-AAD4-09E56BB76A18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24" creationId="{3EB2AF3E-F8E7-C7A7-8AE1-21A0E983EDFF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25" creationId="{4AAA027C-B5F6-67A9-D8B2-027E93723086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26" creationId="{60F0D60A-E111-5B95-B605-E91D6E685764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27" creationId="{F2B6A2EF-C63D-DCAA-31DF-7183FBF09EE8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28" creationId="{01AEE3F1-006B-7956-7DA5-B2317B2CEF61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29" creationId="{3BACA2A5-E419-8590-CBA0-E73A0F48832D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30" creationId="{E7BC1CFE-3364-DDE7-604E-B70EE68EF671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31" creationId="{36892E79-024F-A04E-16D7-2E6AD29FAE10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32" creationId="{B46F1914-1300-EB36-8BB2-58A2DA074AD7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33" creationId="{A8938CC0-3CC5-CD36-6281-18F7298FB21E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34" creationId="{DB673B2C-3FA8-2EA5-F239-DC2E035FB6B3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35" creationId="{F13E39D4-2165-1BBA-246F-77739E69CB6A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36" creationId="{4CA5C01E-F00D-AAF2-559D-5EDF82995436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37" creationId="{A6104FDC-8DF4-F53A-3890-EC415356C365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38" creationId="{9A0A1D2C-E899-3621-D548-2D1963EAC691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39" creationId="{EC1C575E-0152-C57C-398D-3CB1BB351B2D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40" creationId="{7425EB35-D60F-F638-FE24-1CE97E867811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41" creationId="{87ACD99C-A1E1-A42E-AF0D-406675F743B4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42" creationId="{3807B880-EC20-7590-A52D-22B2E5FEEA17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43" creationId="{65C8174B-2D93-8411-C0EC-5EA4E343A0F7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44" creationId="{C2BAF85A-B6A2-E3FC-68A1-18FB843D33D8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45" creationId="{98761278-0324-21AC-130A-3196A8C6587A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46" creationId="{C7614E6B-31D9-18EA-AD4C-128917D79FA7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47" creationId="{1EBF821A-E2FE-9159-A67C-11795D8FA96B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48" creationId="{9974B979-2982-159F-0E85-7127286B1525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49" creationId="{4F60B050-D93B-508C-C0A1-A03E4D99A831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50" creationId="{629B776D-0660-30A3-CE91-5EF022E86F09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51" creationId="{145357A0-E433-B782-857A-1EC3863BECFF}"/>
          </ac:spMkLst>
        </pc:spChg>
        <pc:spChg chg="mod">
          <ac:chgData name="Nguyễn Nhật Nam" userId="efea0253-b9f5-48bf-8cec-368e5b937033" providerId="ADAL" clId="{67B0FB10-4BD0-4BC0-98A8-C52589C73D83}" dt="2023-03-13T12:57:19.660" v="95"/>
          <ac:spMkLst>
            <pc:docMk/>
            <pc:sldMk cId="3973294926" sldId="327"/>
            <ac:spMk id="52" creationId="{02B60417-9866-F04D-46C0-7D6326DD6778}"/>
          </ac:spMkLst>
        </pc:spChg>
        <pc:spChg chg="add mod">
          <ac:chgData name="Nguyễn Nhật Nam" userId="efea0253-b9f5-48bf-8cec-368e5b937033" providerId="ADAL" clId="{67B0FB10-4BD0-4BC0-98A8-C52589C73D83}" dt="2023-03-13T12:58:12.146" v="106" actId="1076"/>
          <ac:spMkLst>
            <pc:docMk/>
            <pc:sldMk cId="3973294926" sldId="327"/>
            <ac:spMk id="54" creationId="{1C89B0D3-47C4-EF37-8C63-010229C73BA6}"/>
          </ac:spMkLst>
        </pc:spChg>
        <pc:spChg chg="add mod">
          <ac:chgData name="Nguyễn Nhật Nam" userId="efea0253-b9f5-48bf-8cec-368e5b937033" providerId="ADAL" clId="{67B0FB10-4BD0-4BC0-98A8-C52589C73D83}" dt="2023-03-13T12:58:25.851" v="108" actId="1076"/>
          <ac:spMkLst>
            <pc:docMk/>
            <pc:sldMk cId="3973294926" sldId="327"/>
            <ac:spMk id="55" creationId="{3467F328-25D8-3CFA-97BB-0946927E9548}"/>
          </ac:spMkLst>
        </pc:spChg>
        <pc:spChg chg="add mod">
          <ac:chgData name="Nguyễn Nhật Nam" userId="efea0253-b9f5-48bf-8cec-368e5b937033" providerId="ADAL" clId="{67B0FB10-4BD0-4BC0-98A8-C52589C73D83}" dt="2023-03-13T12:58:25.851" v="108" actId="1076"/>
          <ac:spMkLst>
            <pc:docMk/>
            <pc:sldMk cId="3973294926" sldId="327"/>
            <ac:spMk id="56" creationId="{C2FE4B40-D25D-A787-6570-B8F1AF01A52E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58" creationId="{718E6985-06E8-B0B1-F72B-0AD94C38AF12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59" creationId="{1BD1B01A-AB8B-696C-A04E-0840100DCCBC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60" creationId="{AFC05790-AE2D-9CB4-C9CF-5FE616292FC2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61" creationId="{5FEA3F43-7641-BC09-C58B-484418D2A757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62" creationId="{03F79958-FE36-6C48-9B46-4D1EC3BF9E8D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63" creationId="{60B3F626-4A7B-3656-2942-D2AE6CD89D46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16" creationId="{F9AA53BF-4A57-9586-3DFF-2BC9D7209E32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17" creationId="{FAFBB87B-560F-AC49-B537-C1C9B75CEAC0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18" creationId="{7EBC2364-30F1-6EF0-90B0-2BAF0AB10EC0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19" creationId="{71189420-1EEF-E4F1-3CDF-BA0DC27DB81C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20" creationId="{BE731E78-9602-E5D8-DA1C-8E532A4B264D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21" creationId="{7FB69DF2-993E-58CE-493E-298A3C28026C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22" creationId="{FD8CBC5D-7597-D6D1-796E-F009C3C07F0A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23" creationId="{020A79A1-B008-FD6A-75A2-D1F426937595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24" creationId="{8600710C-D127-BE7D-60F3-0E7BED2AF025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25" creationId="{D5BB7EB6-4044-FA36-ECB8-5528EA4F0BE9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26" creationId="{C3635A67-F739-D94E-D805-D458927DB1C9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27" creationId="{14A76A3B-9F8A-ED11-1F24-B4EAF68729FC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28" creationId="{F1F06985-587B-91C7-128F-F1CA0065663D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29" creationId="{B3F9D163-5DA6-225E-F72E-347739042568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30" creationId="{37D6BE31-881B-B35C-E1D5-EDECDBBC8222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31" creationId="{189C9748-270C-EE1A-C3B7-4F406136B790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32" creationId="{F80BDAC9-69DD-B41A-F012-906DF2664EFD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33" creationId="{F857214E-DAF7-72D8-E436-FDA7A9194D71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35" creationId="{8C9E1C1F-2E42-41DE-7D80-58F3439C8C15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36" creationId="{0342069F-CC6E-9EC9-23CF-C551F963F733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37" creationId="{8E331415-EB91-179E-CF34-064B2EE94B7E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238" creationId="{CEA630AB-F1FB-2935-7919-F35F034065DD}"/>
          </ac:spMkLst>
        </pc:spChg>
        <pc:spChg chg="del">
          <ac:chgData name="Nguyễn Nhật Nam" userId="efea0253-b9f5-48bf-8cec-368e5b937033" providerId="ADAL" clId="{67B0FB10-4BD0-4BC0-98A8-C52589C73D83}" dt="2023-03-13T12:56:48.482" v="88" actId="478"/>
          <ac:spMkLst>
            <pc:docMk/>
            <pc:sldMk cId="3973294926" sldId="327"/>
            <ac:spMk id="1240" creationId="{00000000-0000-0000-0000-000000000000}"/>
          </ac:spMkLst>
        </pc:spChg>
        <pc:spChg chg="del">
          <ac:chgData name="Nguyễn Nhật Nam" userId="efea0253-b9f5-48bf-8cec-368e5b937033" providerId="ADAL" clId="{67B0FB10-4BD0-4BC0-98A8-C52589C73D83}" dt="2023-03-13T12:56:48.482" v="88" actId="478"/>
          <ac:spMkLst>
            <pc:docMk/>
            <pc:sldMk cId="3973294926" sldId="327"/>
            <ac:spMk id="1241" creationId="{00000000-0000-0000-0000-000000000000}"/>
          </ac:spMkLst>
        </pc:spChg>
        <pc:spChg chg="del">
          <ac:chgData name="Nguyễn Nhật Nam" userId="efea0253-b9f5-48bf-8cec-368e5b937033" providerId="ADAL" clId="{67B0FB10-4BD0-4BC0-98A8-C52589C73D83}" dt="2023-03-13T12:56:57.125" v="90" actId="478"/>
          <ac:spMkLst>
            <pc:docMk/>
            <pc:sldMk cId="3973294926" sldId="327"/>
            <ac:spMk id="1242" creationId="{00000000-0000-0000-0000-000000000000}"/>
          </ac:spMkLst>
        </pc:spChg>
        <pc:spChg chg="del">
          <ac:chgData name="Nguyễn Nhật Nam" userId="efea0253-b9f5-48bf-8cec-368e5b937033" providerId="ADAL" clId="{67B0FB10-4BD0-4BC0-98A8-C52589C73D83}" dt="2023-03-13T12:56:48.482" v="88" actId="478"/>
          <ac:spMkLst>
            <pc:docMk/>
            <pc:sldMk cId="3973294926" sldId="327"/>
            <ac:spMk id="1243" creationId="{00000000-0000-0000-0000-000000000000}"/>
          </ac:spMkLst>
        </pc:spChg>
        <pc:spChg chg="del">
          <ac:chgData name="Nguyễn Nhật Nam" userId="efea0253-b9f5-48bf-8cec-368e5b937033" providerId="ADAL" clId="{67B0FB10-4BD0-4BC0-98A8-C52589C73D83}" dt="2023-03-13T12:56:48.482" v="88" actId="478"/>
          <ac:spMkLst>
            <pc:docMk/>
            <pc:sldMk cId="3973294926" sldId="327"/>
            <ac:spMk id="1244" creationId="{00000000-0000-0000-0000-000000000000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17" creationId="{C56488F6-D98A-2C3C-6EE8-ED6700ED654D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18" creationId="{FE8EB113-E7BB-01C8-E056-E8C6C4F9C740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19" creationId="{1BA64AFE-C624-7F65-C8BF-E554C4D91B49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20" creationId="{5F63E5BB-4136-543E-8F13-6B0A63DD62B3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21" creationId="{1855842C-67C1-C0E1-4334-E724B3020F29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22" creationId="{15B3FB9A-EDB6-9B1A-7410-9530E4F3DF07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23" creationId="{C75DBE19-4D76-FA2C-0AAB-FD2A2C1CF1D6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24" creationId="{E780C8C5-7939-7169-7861-4385625BADBC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25" creationId="{527EA43E-8904-8A7E-95D6-43A582091CF5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26" creationId="{28FDB0BD-E083-BE87-EA24-15736ACE9866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27" creationId="{A8751975-F1F2-55C3-B8A7-E5B0B62AAD73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28" creationId="{6FB13704-E6FC-98DA-0CDE-B4BDF48FD01D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29" creationId="{72EE322A-5ACD-E24A-2273-3587A2EF48B1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30" creationId="{34470B58-19DF-8236-A0AB-5DE92CD785A9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31" creationId="{3EECBFA8-0C53-0CE8-CC39-4465AC07204F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32" creationId="{BA460422-547C-8628-D2F4-6A8EB2151718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33" creationId="{41E8B26F-4DCE-7041-F1D9-6398F06CEBD9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34" creationId="{66A59970-C10B-5564-0F6D-926BAEC77835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35" creationId="{3CC789B4-95A2-54C9-A115-220EB10C0650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36" creationId="{965A35F2-9D63-DAFD-53FC-3B082712FCF9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37" creationId="{15E0774C-B5FE-BF3F-05C9-007117AD3585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38" creationId="{EF94539C-855E-23A0-5381-02EC2B37795D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39" creationId="{57F7E633-21AB-A774-721A-64FA3C90F364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40" creationId="{BAC7D0B1-30C7-9B3D-69BD-072113BF67E6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41" creationId="{22F71543-E43C-360B-3CD2-5CFCA91304C6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42" creationId="{92F3E2C9-C7AD-DA84-08FE-351E824F55F0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43" creationId="{16D4EF6F-4F5F-9AB8-8AC1-1E265BFE3C3D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44" creationId="{DD83E837-1ECF-E407-BC28-6C96116DAAC2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45" creationId="{32BFE137-9A05-1DDD-3F12-10991E669D62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46" creationId="{45EFB40B-01DC-5A90-4BA1-9553D1155E6C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47" creationId="{41F1DBF2-49B2-FEBE-E017-578B02DE7DBD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48" creationId="{F86A8BF0-E1E9-968E-6CB0-E3E7B5E6F861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49" creationId="{10AFAD7F-A2EB-F2E4-A956-2A864F8C9F5C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50" creationId="{B3A81644-F92B-A110-55C1-328CA642A12D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51" creationId="{B8C46E90-B1F5-D05E-D1E4-BFAA42738B6F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53" creationId="{E5B3030A-A1D6-EAD9-3145-0BB41CDC4E30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54" creationId="{4AA65B62-32FB-2C7F-9B40-7C4429964AFA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55" creationId="{FC4BCC03-AB98-A4F4-B646-47C4D133ADD7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56" creationId="{12E344DE-0747-22CD-7D5C-B03367220D85}"/>
          </ac:spMkLst>
        </pc:spChg>
        <pc:spChg chg="mod">
          <ac:chgData name="Nguyễn Nhật Nam" userId="efea0253-b9f5-48bf-8cec-368e5b937033" providerId="ADAL" clId="{67B0FB10-4BD0-4BC0-98A8-C52589C73D83}" dt="2023-03-13T12:58:21.111" v="107"/>
          <ac:spMkLst>
            <pc:docMk/>
            <pc:sldMk cId="3973294926" sldId="327"/>
            <ac:spMk id="1357" creationId="{F6E675F5-97D2-5177-38AF-C517EF68BC09}"/>
          </ac:spMkLst>
        </pc:spChg>
        <pc:grpChg chg="add mod">
          <ac:chgData name="Nguyễn Nhật Nam" userId="efea0253-b9f5-48bf-8cec-368e5b937033" providerId="ADAL" clId="{67B0FB10-4BD0-4BC0-98A8-C52589C73D83}" dt="2023-03-13T12:57:20.968" v="96" actId="1076"/>
          <ac:grpSpMkLst>
            <pc:docMk/>
            <pc:sldMk cId="3973294926" sldId="327"/>
            <ac:grpSpMk id="10" creationId="{BC742F0B-19CF-F11E-B8DC-B2882ABA9E2E}"/>
          </ac:grpSpMkLst>
        </pc:grpChg>
        <pc:grpChg chg="add mod">
          <ac:chgData name="Nguyễn Nhật Nam" userId="efea0253-b9f5-48bf-8cec-368e5b937033" providerId="ADAL" clId="{67B0FB10-4BD0-4BC0-98A8-C52589C73D83}" dt="2023-03-13T12:58:25.851" v="108" actId="1076"/>
          <ac:grpSpMkLst>
            <pc:docMk/>
            <pc:sldMk cId="3973294926" sldId="327"/>
            <ac:grpSpMk id="57" creationId="{78280404-62C5-A826-B216-82493B1A76C1}"/>
          </ac:grpSpMkLst>
        </pc:grpChg>
        <pc:grpChg chg="add mod">
          <ac:chgData name="Nguyễn Nhật Nam" userId="efea0253-b9f5-48bf-8cec-368e5b937033" providerId="ADAL" clId="{67B0FB10-4BD0-4BC0-98A8-C52589C73D83}" dt="2023-03-13T12:58:25.851" v="108" actId="1076"/>
          <ac:grpSpMkLst>
            <pc:docMk/>
            <pc:sldMk cId="3973294926" sldId="327"/>
            <ac:grpSpMk id="1234" creationId="{B26CA1BA-11CD-CCC9-21B1-82CEB3CA24C2}"/>
          </ac:grpSpMkLst>
        </pc:grpChg>
        <pc:grpChg chg="add mod">
          <ac:chgData name="Nguyễn Nhật Nam" userId="efea0253-b9f5-48bf-8cec-368e5b937033" providerId="ADAL" clId="{67B0FB10-4BD0-4BC0-98A8-C52589C73D83}" dt="2023-03-13T12:58:25.851" v="108" actId="1076"/>
          <ac:grpSpMkLst>
            <pc:docMk/>
            <pc:sldMk cId="3973294926" sldId="327"/>
            <ac:grpSpMk id="1239" creationId="{3660EC35-C02D-DD9B-46A9-53C14D60BD4E}"/>
          </ac:grpSpMkLst>
        </pc:grpChg>
        <pc:grpChg chg="del">
          <ac:chgData name="Nguyễn Nhật Nam" userId="efea0253-b9f5-48bf-8cec-368e5b937033" providerId="ADAL" clId="{67B0FB10-4BD0-4BC0-98A8-C52589C73D83}" dt="2023-03-13T12:56:48.482" v="88" actId="478"/>
          <ac:grpSpMkLst>
            <pc:docMk/>
            <pc:sldMk cId="3973294926" sldId="327"/>
            <ac:grpSpMk id="1245" creationId="{00000000-0000-0000-0000-000000000000}"/>
          </ac:grpSpMkLst>
        </pc:grpChg>
        <pc:grpChg chg="del">
          <ac:chgData name="Nguyễn Nhật Nam" userId="efea0253-b9f5-48bf-8cec-368e5b937033" providerId="ADAL" clId="{67B0FB10-4BD0-4BC0-98A8-C52589C73D83}" dt="2023-03-13T12:56:48.482" v="88" actId="478"/>
          <ac:grpSpMkLst>
            <pc:docMk/>
            <pc:sldMk cId="3973294926" sldId="327"/>
            <ac:grpSpMk id="1270" creationId="{00000000-0000-0000-0000-000000000000}"/>
          </ac:grpSpMkLst>
        </pc:grpChg>
        <pc:grpChg chg="del">
          <ac:chgData name="Nguyễn Nhật Nam" userId="efea0253-b9f5-48bf-8cec-368e5b937033" providerId="ADAL" clId="{67B0FB10-4BD0-4BC0-98A8-C52589C73D83}" dt="2023-03-13T12:56:48.482" v="88" actId="478"/>
          <ac:grpSpMkLst>
            <pc:docMk/>
            <pc:sldMk cId="3973294926" sldId="327"/>
            <ac:grpSpMk id="1275" creationId="{00000000-0000-0000-0000-000000000000}"/>
          </ac:grpSpMkLst>
        </pc:grpChg>
        <pc:grpChg chg="del">
          <ac:chgData name="Nguyễn Nhật Nam" userId="efea0253-b9f5-48bf-8cec-368e5b937033" providerId="ADAL" clId="{67B0FB10-4BD0-4BC0-98A8-C52589C73D83}" dt="2023-03-13T12:56:48.482" v="88" actId="478"/>
          <ac:grpSpMkLst>
            <pc:docMk/>
            <pc:sldMk cId="3973294926" sldId="327"/>
            <ac:grpSpMk id="1311" creationId="{00000000-0000-0000-0000-000000000000}"/>
          </ac:grpSpMkLst>
        </pc:grpChg>
        <pc:grpChg chg="add mod">
          <ac:chgData name="Nguyễn Nhật Nam" userId="efea0253-b9f5-48bf-8cec-368e5b937033" providerId="ADAL" clId="{67B0FB10-4BD0-4BC0-98A8-C52589C73D83}" dt="2023-03-13T12:58:25.851" v="108" actId="1076"/>
          <ac:grpSpMkLst>
            <pc:docMk/>
            <pc:sldMk cId="3973294926" sldId="327"/>
            <ac:grpSpMk id="1352" creationId="{7B36520B-DDC7-08AE-0283-BED5496A2AA6}"/>
          </ac:grpSpMkLst>
        </pc:grpChg>
      </pc:sldChg>
      <pc:sldMasterChg chg="delSldLayout">
        <pc:chgData name="Nguyễn Nhật Nam" userId="efea0253-b9f5-48bf-8cec-368e5b937033" providerId="ADAL" clId="{67B0FB10-4BD0-4BC0-98A8-C52589C73D83}" dt="2023-03-13T12:57:26.651" v="98" actId="47"/>
        <pc:sldMasterMkLst>
          <pc:docMk/>
          <pc:sldMasterMk cId="0" sldId="2147483668"/>
        </pc:sldMasterMkLst>
        <pc:sldLayoutChg chg="del">
          <pc:chgData name="Nguyễn Nhật Nam" userId="efea0253-b9f5-48bf-8cec-368e5b937033" providerId="ADAL" clId="{67B0FB10-4BD0-4BC0-98A8-C52589C73D83}" dt="2023-03-13T12:57:26.651" v="98" actId="47"/>
          <pc:sldLayoutMkLst>
            <pc:docMk/>
            <pc:sldMasterMk cId="0" sldId="2147483668"/>
            <pc:sldLayoutMk cId="809835199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513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1f1f213bd_3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1f1f213bd_3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1f1f213bd_3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1f1f213bd_3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998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1f1f213bd_3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1f1f213bd_3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276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639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1f1f213bd_3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1f1f213bd_3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602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527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14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039a3cf85_1_15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039a3cf85_1_15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937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909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019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11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963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520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70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194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68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728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880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73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1659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514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755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952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3165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142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81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6039a3cf85_1_14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6039a3cf85_1_14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396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039a3cf85_1_14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039a3cf85_1_14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039a3cf85_1_14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039a3cf85_1_14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38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6039a3cf85_1_14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6039a3cf85_1_14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6039a3cf85_1_14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6039a3cf85_1_14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546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676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85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4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IG_NUMB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BLANK_2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4"/>
          <p:cNvSpPr txBox="1">
            <a:spLocks noGrp="1"/>
          </p:cNvSpPr>
          <p:nvPr>
            <p:ph type="subTitle" idx="1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2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ctrTitle" idx="3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60" r:id="rId8"/>
    <p:sldLayoutId id="2147483661" r:id="rId9"/>
    <p:sldLayoutId id="214748366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2294527" y="894206"/>
            <a:ext cx="4820505" cy="19327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/>
            </a:br>
            <a:r>
              <a:rPr lang="en-US"/>
              <a:t>Design and Analysis of Algorithms</a:t>
            </a:r>
            <a:endParaRPr lang="vi-VN"/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1"/>
          </p:nvPr>
        </p:nvSpPr>
        <p:spPr>
          <a:xfrm>
            <a:off x="401075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err="1">
                <a:latin typeface="Comfortaa Light"/>
                <a:ea typeface="Comfortaa Light"/>
                <a:cs typeface="Comfortaa Light"/>
              </a:rPr>
              <a:t>Độ</a:t>
            </a:r>
            <a:r>
              <a:rPr lang="en-US" sz="1400">
                <a:latin typeface="Comfortaa Light"/>
                <a:ea typeface="Comfortaa Light"/>
                <a:cs typeface="Comfortaa Light"/>
              </a:rPr>
              <a:t> </a:t>
            </a:r>
            <a:r>
              <a:rPr lang="en-US" sz="1400" err="1">
                <a:latin typeface="Comfortaa Light"/>
                <a:ea typeface="Comfortaa Light"/>
                <a:cs typeface="Comfortaa Light"/>
              </a:rPr>
              <a:t>phức</a:t>
            </a:r>
            <a:r>
              <a:rPr lang="en-US" sz="1400">
                <a:latin typeface="Comfortaa Light"/>
                <a:ea typeface="Comfortaa Light"/>
                <a:cs typeface="Comfortaa Light"/>
              </a:rPr>
              <a:t> </a:t>
            </a:r>
            <a:r>
              <a:rPr lang="en-US" sz="1400" err="1">
                <a:latin typeface="Comfortaa Light"/>
                <a:ea typeface="Comfortaa Light"/>
                <a:cs typeface="Comfortaa Light"/>
              </a:rPr>
              <a:t>tạp</a:t>
            </a:r>
            <a:r>
              <a:rPr lang="en-US" sz="1400">
                <a:latin typeface="Comfortaa Light"/>
                <a:ea typeface="Comfortaa Light"/>
                <a:cs typeface="Comfortaa Light"/>
              </a:rPr>
              <a:t> </a:t>
            </a:r>
            <a:r>
              <a:rPr lang="en-US" sz="1400" err="1">
                <a:latin typeface="Comfortaa Light"/>
                <a:ea typeface="Comfortaa Light"/>
                <a:cs typeface="Comfortaa Light"/>
              </a:rPr>
              <a:t>thuật</a:t>
            </a:r>
            <a:r>
              <a:rPr lang="en-US" sz="1400">
                <a:latin typeface="Comfortaa Light"/>
                <a:ea typeface="Comfortaa Light"/>
                <a:cs typeface="Comfortaa Light"/>
              </a:rPr>
              <a:t> </a:t>
            </a:r>
            <a:r>
              <a:rPr lang="en-US" sz="1400" err="1">
                <a:latin typeface="Comfortaa Light"/>
                <a:ea typeface="Comfortaa Light"/>
                <a:cs typeface="Comfortaa Light"/>
              </a:rPr>
              <a:t>toán</a:t>
            </a:r>
            <a:r>
              <a:rPr lang="en-US" sz="1400">
                <a:latin typeface="Comfortaa Light"/>
                <a:ea typeface="Comfortaa Light"/>
                <a:cs typeface="Comfortaa Light"/>
              </a:rPr>
              <a:t> </a:t>
            </a:r>
            <a:r>
              <a:rPr lang="en-US" sz="1400" err="1">
                <a:latin typeface="Comfortaa Light"/>
                <a:ea typeface="Comfortaa Light"/>
                <a:cs typeface="Comfortaa Light"/>
              </a:rPr>
              <a:t>không</a:t>
            </a:r>
            <a:r>
              <a:rPr lang="en-US" sz="1400">
                <a:latin typeface="Comfortaa Light"/>
                <a:ea typeface="Comfortaa Light"/>
                <a:cs typeface="Comfortaa Light"/>
              </a:rPr>
              <a:t> </a:t>
            </a:r>
            <a:r>
              <a:rPr lang="en-US" sz="1400" err="1">
                <a:latin typeface="Comfortaa Light"/>
                <a:ea typeface="Comfortaa Light"/>
                <a:cs typeface="Comfortaa Light"/>
              </a:rPr>
              <a:t>đệ</a:t>
            </a:r>
            <a:r>
              <a:rPr lang="en-US" sz="1400">
                <a:latin typeface="Comfortaa Light"/>
                <a:ea typeface="Comfortaa Light"/>
                <a:cs typeface="Comfortaa Light"/>
              </a:rPr>
              <a:t> </a:t>
            </a:r>
            <a:r>
              <a:rPr lang="en-US" sz="1400" err="1">
                <a:latin typeface="Comfortaa Light"/>
                <a:ea typeface="Comfortaa Light"/>
                <a:cs typeface="Comfortaa Light"/>
              </a:rPr>
              <a:t>quy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2982084" y="3495661"/>
            <a:ext cx="690309" cy="1154729"/>
            <a:chOff x="1960499" y="1511252"/>
            <a:chExt cx="690309" cy="1154729"/>
          </a:xfrm>
        </p:grpSpPr>
        <p:sp>
          <p:nvSpPr>
            <p:cNvPr id="349" name="Google Shape;349;p23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542279" y="3974542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854186" y="103758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" name="Google Shape;539;p23"/>
          <p:cNvGrpSpPr/>
          <p:nvPr/>
        </p:nvGrpSpPr>
        <p:grpSpPr>
          <a:xfrm>
            <a:off x="7237231" y="2177603"/>
            <a:ext cx="1055964" cy="680447"/>
            <a:chOff x="7237231" y="2177603"/>
            <a:chExt cx="1055964" cy="680447"/>
          </a:xfrm>
        </p:grpSpPr>
        <p:sp>
          <p:nvSpPr>
            <p:cNvPr id="540" name="Google Shape;540;p23"/>
            <p:cNvSpPr/>
            <p:nvPr/>
          </p:nvSpPr>
          <p:spPr>
            <a:xfrm>
              <a:off x="7520849" y="2360339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6311096" y="2556545"/>
            <a:ext cx="1413745" cy="1566565"/>
            <a:chOff x="6311096" y="2556545"/>
            <a:chExt cx="1413745" cy="1566565"/>
          </a:xfrm>
        </p:grpSpPr>
        <p:sp>
          <p:nvSpPr>
            <p:cNvPr id="558" name="Google Shape;558;p23"/>
            <p:cNvSpPr/>
            <p:nvPr/>
          </p:nvSpPr>
          <p:spPr>
            <a:xfrm>
              <a:off x="6311096" y="3311550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753294" y="2763099"/>
            <a:ext cx="5193121" cy="833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Ký hiệu tiệm cận</a:t>
            </a:r>
          </a:p>
        </p:txBody>
      </p:sp>
      <p:grpSp>
        <p:nvGrpSpPr>
          <p:cNvPr id="631" name="Google Shape;631;p26"/>
          <p:cNvGrpSpPr/>
          <p:nvPr/>
        </p:nvGrpSpPr>
        <p:grpSpPr>
          <a:xfrm>
            <a:off x="5515919" y="1197552"/>
            <a:ext cx="3158186" cy="3171383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844806" y="1997171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5400"/>
              <a:t>Asymptotic </a:t>
            </a:r>
            <a:br>
              <a:rPr lang="en-US" sz="5400"/>
            </a:br>
            <a:r>
              <a:rPr lang="en-US" sz="5400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167740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03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31"/>
          <p:cNvGrpSpPr/>
          <p:nvPr/>
        </p:nvGrpSpPr>
        <p:grpSpPr>
          <a:xfrm>
            <a:off x="1132875" y="2025923"/>
            <a:ext cx="1901098" cy="2324526"/>
            <a:chOff x="1146625" y="2025923"/>
            <a:chExt cx="1901098" cy="2324526"/>
          </a:xfrm>
        </p:grpSpPr>
        <p:sp>
          <p:nvSpPr>
            <p:cNvPr id="867" name="Google Shape;867;p31"/>
            <p:cNvSpPr/>
            <p:nvPr/>
          </p:nvSpPr>
          <p:spPr>
            <a:xfrm>
              <a:off x="114662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121862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1"/>
          <p:cNvGrpSpPr/>
          <p:nvPr/>
        </p:nvGrpSpPr>
        <p:grpSpPr>
          <a:xfrm>
            <a:off x="3635200" y="2025923"/>
            <a:ext cx="1901098" cy="2324526"/>
            <a:chOff x="3621450" y="2025923"/>
            <a:chExt cx="1901098" cy="2324526"/>
          </a:xfrm>
        </p:grpSpPr>
        <p:sp>
          <p:nvSpPr>
            <p:cNvPr id="870" name="Google Shape;870;p31"/>
            <p:cNvSpPr/>
            <p:nvPr/>
          </p:nvSpPr>
          <p:spPr>
            <a:xfrm>
              <a:off x="3621450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693451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1"/>
          <p:cNvGrpSpPr/>
          <p:nvPr/>
        </p:nvGrpSpPr>
        <p:grpSpPr>
          <a:xfrm>
            <a:off x="6110025" y="2025923"/>
            <a:ext cx="1901098" cy="2324526"/>
            <a:chOff x="6096275" y="2025923"/>
            <a:chExt cx="1901098" cy="2324526"/>
          </a:xfrm>
        </p:grpSpPr>
        <p:sp>
          <p:nvSpPr>
            <p:cNvPr id="873" name="Google Shape;873;p31"/>
            <p:cNvSpPr/>
            <p:nvPr/>
          </p:nvSpPr>
          <p:spPr>
            <a:xfrm>
              <a:off x="609627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616827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31"/>
          <p:cNvSpPr txBox="1">
            <a:spLocks noGrp="1"/>
          </p:cNvSpPr>
          <p:nvPr>
            <p:ph type="subTitle" idx="1"/>
          </p:nvPr>
        </p:nvSpPr>
        <p:spPr>
          <a:xfrm>
            <a:off x="12351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err="1"/>
              <a:t>Ký</a:t>
            </a:r>
            <a:r>
              <a:rPr lang="vi-VN" sz="1200"/>
              <a:t> </a:t>
            </a:r>
            <a:r>
              <a:rPr lang="vi-VN" sz="1200" err="1"/>
              <a:t>hiệu</a:t>
            </a:r>
            <a:r>
              <a:rPr lang="vi-VN" sz="1200"/>
              <a:t> </a:t>
            </a:r>
            <a:r>
              <a:rPr lang="vi-VN" sz="1200" err="1"/>
              <a:t>Big</a:t>
            </a:r>
            <a:r>
              <a:rPr lang="vi-VN" sz="1200"/>
              <a:t>-O cung </a:t>
            </a:r>
            <a:r>
              <a:rPr lang="vi-VN" sz="1200" err="1"/>
              <a:t>cấp</a:t>
            </a:r>
            <a:r>
              <a:rPr lang="vi-VN" sz="1200"/>
              <a:t> </a:t>
            </a:r>
            <a:r>
              <a:rPr lang="vi-VN" sz="1200" err="1"/>
              <a:t>upper</a:t>
            </a:r>
            <a:r>
              <a:rPr lang="vi-VN" sz="1200"/>
              <a:t> </a:t>
            </a:r>
            <a:r>
              <a:rPr lang="vi-VN" sz="1200" err="1"/>
              <a:t>bound</a:t>
            </a:r>
            <a:r>
              <a:rPr lang="vi-VN" sz="1200"/>
              <a:t> (</a:t>
            </a:r>
            <a:r>
              <a:rPr lang="vi-VN" sz="1200" err="1"/>
              <a:t>tiệm</a:t>
            </a:r>
            <a:r>
              <a:rPr lang="vi-VN" sz="1200"/>
              <a:t> </a:t>
            </a:r>
            <a:r>
              <a:rPr lang="vi-VN" sz="1200" err="1"/>
              <a:t>cận</a:t>
            </a:r>
            <a:r>
              <a:rPr lang="vi-VN" sz="1200"/>
              <a:t> trên) </a:t>
            </a:r>
            <a:r>
              <a:rPr lang="vi-VN" sz="1200" err="1"/>
              <a:t>của</a:t>
            </a:r>
            <a:r>
              <a:rPr lang="vi-VN" sz="1200"/>
              <a:t> </a:t>
            </a:r>
            <a:r>
              <a:rPr lang="vi-VN" sz="1200" err="1"/>
              <a:t>hàm</a:t>
            </a:r>
            <a:r>
              <a:rPr lang="vi-VN" sz="1200"/>
              <a:t> </a:t>
            </a:r>
            <a:r>
              <a:rPr lang="vi-VN" sz="1200" err="1"/>
              <a:t>đã</a:t>
            </a:r>
            <a:r>
              <a:rPr lang="vi-VN" sz="1200"/>
              <a:t> cho </a:t>
            </a:r>
            <a:endParaRPr lang="en-US" sz="1200"/>
          </a:p>
        </p:txBody>
      </p:sp>
      <p:sp>
        <p:nvSpPr>
          <p:cNvPr id="876" name="Google Shape;876;p31"/>
          <p:cNvSpPr txBox="1">
            <a:spLocks noGrp="1"/>
          </p:cNvSpPr>
          <p:nvPr>
            <p:ph type="subTitle" idx="2"/>
          </p:nvPr>
        </p:nvSpPr>
        <p:spPr>
          <a:xfrm>
            <a:off x="3730625" y="2864179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err="1"/>
              <a:t>Kí</a:t>
            </a:r>
            <a:r>
              <a:rPr lang="vi-VN" sz="1200"/>
              <a:t> </a:t>
            </a:r>
            <a:r>
              <a:rPr lang="vi-VN" sz="1200" err="1"/>
              <a:t>hiệu</a:t>
            </a:r>
            <a:r>
              <a:rPr lang="vi-VN" sz="1200"/>
              <a:t> </a:t>
            </a:r>
            <a:r>
              <a:rPr lang="el-GR" sz="1200"/>
              <a:t>Ω </a:t>
            </a:r>
            <a:r>
              <a:rPr lang="vi-VN" sz="1200"/>
              <a:t>cung </a:t>
            </a:r>
            <a:r>
              <a:rPr lang="vi-VN" sz="1200" err="1"/>
              <a:t>cấp</a:t>
            </a:r>
            <a:r>
              <a:rPr lang="vi-VN" sz="1200"/>
              <a:t> </a:t>
            </a:r>
            <a:r>
              <a:rPr lang="vi-VN" sz="1200" err="1"/>
              <a:t>lower</a:t>
            </a:r>
            <a:r>
              <a:rPr lang="vi-VN" sz="1200"/>
              <a:t> </a:t>
            </a:r>
            <a:r>
              <a:rPr lang="vi-VN" sz="1200" err="1"/>
              <a:t>bound</a:t>
            </a:r>
            <a:r>
              <a:rPr lang="vi-VN" sz="1200"/>
              <a:t> (</a:t>
            </a:r>
            <a:r>
              <a:rPr lang="vi-VN" sz="1200" err="1"/>
              <a:t>tiệm</a:t>
            </a:r>
            <a:r>
              <a:rPr lang="vi-VN" sz="1200"/>
              <a:t> </a:t>
            </a:r>
            <a:r>
              <a:rPr lang="vi-VN" sz="1200" err="1"/>
              <a:t>cận</a:t>
            </a:r>
            <a:r>
              <a:rPr lang="vi-VN" sz="1200"/>
              <a:t> </a:t>
            </a:r>
            <a:r>
              <a:rPr lang="vi-VN" sz="1200" err="1"/>
              <a:t>dưới</a:t>
            </a:r>
            <a:r>
              <a:rPr lang="vi-VN" sz="1200"/>
              <a:t>) </a:t>
            </a:r>
            <a:r>
              <a:rPr lang="vi-VN" sz="1200" err="1"/>
              <a:t>của</a:t>
            </a:r>
            <a:r>
              <a:rPr lang="vi-VN" sz="1200"/>
              <a:t> </a:t>
            </a:r>
            <a:r>
              <a:rPr lang="vi-VN" sz="1200" err="1"/>
              <a:t>một</a:t>
            </a:r>
            <a:r>
              <a:rPr lang="vi-VN" sz="1200"/>
              <a:t> </a:t>
            </a:r>
            <a:r>
              <a:rPr lang="vi-VN" sz="1200" err="1"/>
              <a:t>thuật</a:t>
            </a:r>
            <a:r>
              <a:rPr lang="vi-VN" sz="1200"/>
              <a:t> </a:t>
            </a:r>
            <a:r>
              <a:rPr lang="vi-VN" sz="1200" err="1"/>
              <a:t>toán</a:t>
            </a:r>
            <a:endParaRPr lang="vi-VN" sz="1200"/>
          </a:p>
        </p:txBody>
      </p:sp>
      <p:sp>
        <p:nvSpPr>
          <p:cNvPr id="877" name="Google Shape;877;p31"/>
          <p:cNvSpPr txBox="1">
            <a:spLocks noGrp="1"/>
          </p:cNvSpPr>
          <p:nvPr>
            <p:ph type="subTitle" idx="3"/>
          </p:nvPr>
        </p:nvSpPr>
        <p:spPr>
          <a:xfrm>
            <a:off x="6212325" y="2657922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err="1"/>
              <a:t>Ký</a:t>
            </a:r>
            <a:r>
              <a:rPr lang="vi-VN" sz="1200"/>
              <a:t> </a:t>
            </a:r>
            <a:r>
              <a:rPr lang="vi-VN" sz="1200" err="1"/>
              <a:t>hiệu</a:t>
            </a:r>
            <a:r>
              <a:rPr lang="vi-VN" sz="1200"/>
              <a:t> </a:t>
            </a:r>
            <a:r>
              <a:rPr lang="el-GR" sz="1200"/>
              <a:t>Θ (</a:t>
            </a:r>
            <a:r>
              <a:rPr lang="vi-VN" sz="1200" err="1"/>
              <a:t>giúp</a:t>
            </a:r>
            <a:r>
              <a:rPr lang="vi-VN" sz="1200"/>
              <a:t> </a:t>
            </a:r>
            <a:r>
              <a:rPr lang="vi-VN" sz="1200" err="1"/>
              <a:t>quyết</a:t>
            </a:r>
            <a:r>
              <a:rPr lang="vi-VN" sz="1200"/>
              <a:t> </a:t>
            </a:r>
            <a:r>
              <a:rPr lang="vi-VN" sz="1200" err="1"/>
              <a:t>định</a:t>
            </a:r>
            <a:r>
              <a:rPr lang="vi-VN" sz="1200"/>
              <a:t> xem </a:t>
            </a:r>
            <a:r>
              <a:rPr lang="vi-VN" sz="1200" err="1"/>
              <a:t>upper</a:t>
            </a:r>
            <a:r>
              <a:rPr lang="vi-VN" sz="1200"/>
              <a:t> </a:t>
            </a:r>
            <a:r>
              <a:rPr lang="vi-VN" sz="1200" err="1"/>
              <a:t>và</a:t>
            </a:r>
            <a:r>
              <a:rPr lang="vi-VN" sz="1200"/>
              <a:t> </a:t>
            </a:r>
            <a:r>
              <a:rPr lang="vi-VN" sz="1200" err="1"/>
              <a:t>lower</a:t>
            </a:r>
            <a:r>
              <a:rPr lang="vi-VN" sz="1200"/>
              <a:t> </a:t>
            </a:r>
            <a:r>
              <a:rPr lang="vi-VN" sz="1200" err="1"/>
              <a:t>bounds</a:t>
            </a:r>
            <a:r>
              <a:rPr lang="vi-VN" sz="1200"/>
              <a:t> </a:t>
            </a:r>
            <a:r>
              <a:rPr lang="vi-VN" sz="1200" err="1"/>
              <a:t>của</a:t>
            </a:r>
            <a:r>
              <a:rPr lang="vi-VN" sz="1200"/>
              <a:t> </a:t>
            </a:r>
            <a:r>
              <a:rPr lang="vi-VN" sz="1200" err="1"/>
              <a:t>một</a:t>
            </a:r>
            <a:r>
              <a:rPr lang="vi-VN" sz="1200"/>
              <a:t> </a:t>
            </a:r>
            <a:r>
              <a:rPr lang="vi-VN" sz="1200" err="1"/>
              <a:t>hàm</a:t>
            </a:r>
            <a:r>
              <a:rPr lang="vi-VN" sz="1200"/>
              <a:t> (</a:t>
            </a:r>
            <a:r>
              <a:rPr lang="vi-VN" sz="1200" err="1"/>
              <a:t>thuật</a:t>
            </a:r>
            <a:r>
              <a:rPr lang="vi-VN" sz="1200"/>
              <a:t> </a:t>
            </a:r>
            <a:r>
              <a:rPr lang="vi-VN" sz="1200" err="1"/>
              <a:t>toán</a:t>
            </a:r>
            <a:r>
              <a:rPr lang="vi-VN" sz="1200"/>
              <a:t>) </a:t>
            </a:r>
            <a:r>
              <a:rPr lang="vi-VN" sz="1200" err="1"/>
              <a:t>đã</a:t>
            </a:r>
            <a:r>
              <a:rPr lang="vi-VN" sz="1200"/>
              <a:t> cho </a:t>
            </a:r>
            <a:r>
              <a:rPr lang="vi-VN" sz="1200" err="1"/>
              <a:t>có</a:t>
            </a:r>
            <a:r>
              <a:rPr lang="vi-VN" sz="1200"/>
              <a:t> </a:t>
            </a:r>
            <a:r>
              <a:rPr lang="vi-VN" sz="1200" err="1"/>
              <a:t>giống</a:t>
            </a:r>
            <a:r>
              <a:rPr lang="vi-VN" sz="1200"/>
              <a:t> nhau hay không)</a:t>
            </a:r>
          </a:p>
        </p:txBody>
      </p:sp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891287" y="724355"/>
            <a:ext cx="5361402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Asymptotic Notation</a:t>
            </a:r>
          </a:p>
        </p:txBody>
      </p:sp>
      <p:sp>
        <p:nvSpPr>
          <p:cNvPr id="879" name="Google Shape;879;p31"/>
          <p:cNvSpPr txBox="1">
            <a:spLocks noGrp="1"/>
          </p:cNvSpPr>
          <p:nvPr>
            <p:ph type="ctrTitle"/>
          </p:nvPr>
        </p:nvSpPr>
        <p:spPr>
          <a:xfrm>
            <a:off x="133641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O(g(n)) = f(n)</a:t>
            </a:r>
            <a:endParaRPr/>
          </a:p>
        </p:txBody>
      </p:sp>
      <p:sp>
        <p:nvSpPr>
          <p:cNvPr id="880" name="Google Shape;880;p31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Ω</a:t>
            </a:r>
            <a:r>
              <a:rPr lang="pt-BR"/>
              <a:t>(g(n)) = f(n)</a:t>
            </a:r>
            <a:endParaRPr/>
          </a:p>
        </p:txBody>
      </p:sp>
      <p:sp>
        <p:nvSpPr>
          <p:cNvPr id="881" name="Google Shape;881;p31"/>
          <p:cNvSpPr txBox="1">
            <a:spLocks noGrp="1"/>
          </p:cNvSpPr>
          <p:nvPr>
            <p:ph type="ctrTitle" idx="5"/>
          </p:nvPr>
        </p:nvSpPr>
        <p:spPr>
          <a:xfrm>
            <a:off x="63135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Θ</a:t>
            </a:r>
            <a:r>
              <a:rPr lang="pt-BR"/>
              <a:t>(g(n)) = f(n)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" grpId="0" build="p"/>
      <p:bldP spid="876" grpId="0" build="p"/>
      <p:bldP spid="877" grpId="0" build="p"/>
      <p:bldP spid="878" grpId="0"/>
      <p:bldP spid="879" grpId="0"/>
      <p:bldP spid="880" grpId="0"/>
      <p:bldP spid="8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7"/>
          <p:cNvSpPr txBox="1">
            <a:spLocks noGrp="1"/>
          </p:cNvSpPr>
          <p:nvPr>
            <p:ph type="ctrTitle"/>
          </p:nvPr>
        </p:nvSpPr>
        <p:spPr>
          <a:xfrm>
            <a:off x="2008800" y="482475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Big-o notation</a:t>
            </a:r>
          </a:p>
        </p:txBody>
      </p:sp>
      <p:sp>
        <p:nvSpPr>
          <p:cNvPr id="1122" name="Google Shape;1122;p37"/>
          <p:cNvSpPr txBox="1">
            <a:spLocks noGrp="1"/>
          </p:cNvSpPr>
          <p:nvPr>
            <p:ph type="subTitle" idx="4294967295"/>
          </p:nvPr>
        </p:nvSpPr>
        <p:spPr>
          <a:xfrm>
            <a:off x="5130531" y="1851700"/>
            <a:ext cx="386886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</a:t>
            </a:r>
            <a:r>
              <a:rPr lang="vi-VN" sz="1400"/>
              <a:t>ó </a:t>
            </a:r>
            <a:r>
              <a:rPr lang="vi-VN" sz="1400" err="1"/>
              <a:t>thể</a:t>
            </a:r>
            <a:r>
              <a:rPr lang="vi-VN" sz="1400"/>
              <a:t> </a:t>
            </a:r>
            <a:r>
              <a:rPr lang="vi-VN" sz="1400" err="1"/>
              <a:t>được</a:t>
            </a:r>
            <a:r>
              <a:rPr lang="vi-VN" sz="1400"/>
              <a:t> </a:t>
            </a:r>
            <a:r>
              <a:rPr lang="vi-VN" sz="1400" err="1"/>
              <a:t>định</a:t>
            </a:r>
            <a:r>
              <a:rPr lang="vi-VN" sz="1400"/>
              <a:t> </a:t>
            </a:r>
            <a:r>
              <a:rPr lang="vi-VN" sz="1400" err="1"/>
              <a:t>nghĩa</a:t>
            </a:r>
            <a:r>
              <a:rPr lang="vi-VN" sz="1400"/>
              <a:t> </a:t>
            </a:r>
            <a:r>
              <a:rPr lang="vi-VN" sz="1400" err="1"/>
              <a:t>là</a:t>
            </a:r>
            <a:r>
              <a:rPr lang="vi-VN" sz="1400"/>
              <a:t> O(g(n)) = f(n): </a:t>
            </a:r>
            <a:r>
              <a:rPr lang="vi-VN" sz="1400" err="1"/>
              <a:t>tồn</a:t>
            </a:r>
            <a:r>
              <a:rPr lang="vi-VN" sz="1400"/>
              <a:t> </a:t>
            </a:r>
            <a:r>
              <a:rPr lang="vi-VN" sz="1400" err="1"/>
              <a:t>tại</a:t>
            </a:r>
            <a:r>
              <a:rPr lang="vi-VN" sz="1400"/>
              <a:t> </a:t>
            </a:r>
            <a:r>
              <a:rPr lang="vi-VN" sz="1400" err="1"/>
              <a:t>các</a:t>
            </a:r>
            <a:r>
              <a:rPr lang="vi-VN" sz="1400"/>
              <a:t> </a:t>
            </a:r>
            <a:r>
              <a:rPr lang="vi-VN" sz="1400" b="1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hằng</a:t>
            </a:r>
            <a:r>
              <a:rPr lang="vi-VN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1400" b="1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số</a:t>
            </a:r>
            <a:r>
              <a:rPr lang="vi-VN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dương c </a:t>
            </a:r>
            <a:r>
              <a:rPr lang="vi-VN" sz="1400" b="1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và</a:t>
            </a:r>
            <a:r>
              <a:rPr lang="vi-VN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n0 </a:t>
            </a:r>
            <a:r>
              <a:rPr lang="vi-VN" sz="1400"/>
              <a:t>sao cho </a:t>
            </a:r>
            <a:r>
              <a:rPr lang="vi-VN" sz="1400" b="1">
                <a:solidFill>
                  <a:srgbClr val="FEB8B3"/>
                </a:solidFill>
              </a:rPr>
              <a:t>0 ≤ f(n) ≤ c * g(n) </a:t>
            </a:r>
            <a:r>
              <a:rPr lang="vi-VN" sz="1400" b="1" err="1">
                <a:solidFill>
                  <a:srgbClr val="FEB8B3"/>
                </a:solidFill>
              </a:rPr>
              <a:t>với</a:t>
            </a:r>
            <a:r>
              <a:rPr lang="vi-VN" sz="1400" b="1">
                <a:solidFill>
                  <a:srgbClr val="FEB8B3"/>
                </a:solidFill>
              </a:rPr>
              <a:t> </a:t>
            </a:r>
            <a:r>
              <a:rPr lang="vi-VN" sz="1400" b="1" err="1">
                <a:solidFill>
                  <a:srgbClr val="FEB8B3"/>
                </a:solidFill>
              </a:rPr>
              <a:t>mọi</a:t>
            </a:r>
            <a:r>
              <a:rPr lang="vi-VN" sz="1400" b="1">
                <a:solidFill>
                  <a:srgbClr val="FEB8B3"/>
                </a:solidFill>
              </a:rPr>
              <a:t> n ≥ n0</a:t>
            </a:r>
            <a:r>
              <a:rPr lang="vi-VN" sz="1400" b="1">
                <a:solidFill>
                  <a:srgbClr val="FE9F98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err="1"/>
              <a:t>Nghĩa</a:t>
            </a:r>
            <a:r>
              <a:rPr lang="vi-VN" sz="1400"/>
              <a:t> </a:t>
            </a:r>
            <a:r>
              <a:rPr lang="vi-VN" sz="1400" err="1"/>
              <a:t>là</a:t>
            </a:r>
            <a:r>
              <a:rPr lang="vi-VN" sz="1400"/>
              <a:t>, </a:t>
            </a:r>
            <a:r>
              <a:rPr lang="vi-VN" sz="1400" err="1"/>
              <a:t>với</a:t>
            </a:r>
            <a:r>
              <a:rPr lang="vi-VN" sz="1400"/>
              <a:t> </a:t>
            </a:r>
            <a:r>
              <a:rPr lang="vi-VN" sz="1400" err="1"/>
              <a:t>các</a:t>
            </a:r>
            <a:r>
              <a:rPr lang="vi-VN" sz="1400"/>
              <a:t> </a:t>
            </a:r>
            <a:r>
              <a:rPr lang="vi-VN" sz="1400" err="1"/>
              <a:t>số</a:t>
            </a:r>
            <a:r>
              <a:rPr lang="vi-VN" sz="1400"/>
              <a:t> n </a:t>
            </a:r>
            <a:r>
              <a:rPr lang="vi-VN" sz="1400" err="1"/>
              <a:t>có</a:t>
            </a:r>
            <a:r>
              <a:rPr lang="vi-VN" sz="1400"/>
              <a:t> </a:t>
            </a:r>
            <a:r>
              <a:rPr lang="vi-VN" sz="1400" err="1">
                <a:solidFill>
                  <a:srgbClr val="52D2C6"/>
                </a:solidFill>
              </a:rPr>
              <a:t>giá</a:t>
            </a:r>
            <a:r>
              <a:rPr lang="vi-VN" sz="1400">
                <a:solidFill>
                  <a:srgbClr val="52D2C6"/>
                </a:solidFill>
              </a:rPr>
              <a:t> </a:t>
            </a:r>
            <a:r>
              <a:rPr lang="vi-VN" sz="1400" err="1">
                <a:solidFill>
                  <a:srgbClr val="52D2C6"/>
                </a:solidFill>
              </a:rPr>
              <a:t>trị</a:t>
            </a:r>
            <a:r>
              <a:rPr lang="vi-VN" sz="1400">
                <a:solidFill>
                  <a:srgbClr val="52D2C6"/>
                </a:solidFill>
              </a:rPr>
              <a:t> </a:t>
            </a:r>
            <a:r>
              <a:rPr lang="vi-VN" sz="1400" err="1">
                <a:solidFill>
                  <a:srgbClr val="52D2C6"/>
                </a:solidFill>
              </a:rPr>
              <a:t>lớn</a:t>
            </a:r>
            <a:r>
              <a:rPr lang="vi-VN" sz="1400">
                <a:solidFill>
                  <a:srgbClr val="52D2C6"/>
                </a:solidFill>
              </a:rPr>
              <a:t>, </a:t>
            </a:r>
            <a:r>
              <a:rPr lang="vi-VN" sz="1400" err="1">
                <a:solidFill>
                  <a:srgbClr val="52D2C6"/>
                </a:solidFill>
              </a:rPr>
              <a:t>tiệm</a:t>
            </a:r>
            <a:r>
              <a:rPr lang="vi-VN" sz="1400">
                <a:solidFill>
                  <a:srgbClr val="52D2C6"/>
                </a:solidFill>
              </a:rPr>
              <a:t> </a:t>
            </a:r>
            <a:r>
              <a:rPr lang="vi-VN" sz="1400" err="1">
                <a:solidFill>
                  <a:srgbClr val="52D2C6"/>
                </a:solidFill>
              </a:rPr>
              <a:t>cận</a:t>
            </a:r>
            <a:r>
              <a:rPr lang="vi-VN" sz="1400">
                <a:solidFill>
                  <a:srgbClr val="52D2C6"/>
                </a:solidFill>
              </a:rPr>
              <a:t> trên</a:t>
            </a:r>
            <a:r>
              <a:rPr lang="vi-VN" sz="1400"/>
              <a:t> </a:t>
            </a:r>
            <a:r>
              <a:rPr lang="vi-VN" sz="1400" err="1"/>
              <a:t>của</a:t>
            </a:r>
            <a:r>
              <a:rPr lang="vi-VN" sz="1400"/>
              <a:t> f(n) </a:t>
            </a:r>
            <a:r>
              <a:rPr lang="vi-VN" sz="1400" err="1"/>
              <a:t>là</a:t>
            </a:r>
            <a:r>
              <a:rPr lang="vi-VN" sz="1400"/>
              <a:t> g(n).</a:t>
            </a:r>
          </a:p>
        </p:txBody>
      </p:sp>
      <p:sp>
        <p:nvSpPr>
          <p:cNvPr id="1123" name="Google Shape;1123;p37"/>
          <p:cNvSpPr/>
          <p:nvPr/>
        </p:nvSpPr>
        <p:spPr>
          <a:xfrm>
            <a:off x="5144281" y="3656946"/>
            <a:ext cx="3797439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5244474" y="1639224"/>
            <a:ext cx="3727424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D36B4A-B0F9-A35D-04FE-55522E85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02" y="1639224"/>
            <a:ext cx="4903430" cy="247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" grpId="0"/>
      <p:bldP spid="1122" grpId="0" uiExpand="1" build="p"/>
      <p:bldP spid="1123" grpId="0" animBg="1"/>
      <p:bldP spid="1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Omega notation</a:t>
            </a:r>
            <a:endParaRPr sz="4000"/>
          </a:p>
        </p:txBody>
      </p:sp>
      <p:sp>
        <p:nvSpPr>
          <p:cNvPr id="1122" name="Google Shape;1122;p37"/>
          <p:cNvSpPr txBox="1">
            <a:spLocks noGrp="1"/>
          </p:cNvSpPr>
          <p:nvPr>
            <p:ph type="subTitle" idx="4294967295"/>
          </p:nvPr>
        </p:nvSpPr>
        <p:spPr>
          <a:xfrm>
            <a:off x="5130531" y="1851700"/>
            <a:ext cx="386886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</a:t>
            </a:r>
            <a:r>
              <a:rPr lang="vi-VN" sz="1400"/>
              <a:t>ó </a:t>
            </a:r>
            <a:r>
              <a:rPr lang="vi-VN" sz="1400" err="1"/>
              <a:t>thể</a:t>
            </a:r>
            <a:r>
              <a:rPr lang="vi-VN" sz="1400"/>
              <a:t> </a:t>
            </a:r>
            <a:r>
              <a:rPr lang="vi-VN" sz="1400" err="1"/>
              <a:t>được</a:t>
            </a:r>
            <a:r>
              <a:rPr lang="vi-VN" sz="1400"/>
              <a:t> </a:t>
            </a:r>
            <a:r>
              <a:rPr lang="vi-VN" sz="1400" err="1"/>
              <a:t>định</a:t>
            </a:r>
            <a:r>
              <a:rPr lang="vi-VN" sz="1400"/>
              <a:t> </a:t>
            </a:r>
            <a:r>
              <a:rPr lang="vi-VN" sz="1400" err="1"/>
              <a:t>nghĩa</a:t>
            </a:r>
            <a:r>
              <a:rPr lang="vi-VN" sz="1400"/>
              <a:t> </a:t>
            </a:r>
            <a:r>
              <a:rPr lang="vi-VN" sz="1400" err="1"/>
              <a:t>là</a:t>
            </a:r>
            <a:r>
              <a:rPr lang="vi-VN" sz="1400"/>
              <a:t> </a:t>
            </a:r>
            <a:r>
              <a:rPr lang="el-GR" sz="1400"/>
              <a:t>Ω(</a:t>
            </a:r>
            <a:r>
              <a:rPr lang="vi-VN" sz="1400"/>
              <a:t>g(n)) = f(n): </a:t>
            </a:r>
            <a:r>
              <a:rPr lang="vi-VN" sz="1400" err="1"/>
              <a:t>tồn</a:t>
            </a:r>
            <a:r>
              <a:rPr lang="vi-VN" sz="1400"/>
              <a:t> </a:t>
            </a:r>
            <a:r>
              <a:rPr lang="vi-VN" sz="1400" err="1"/>
              <a:t>tại</a:t>
            </a:r>
            <a:r>
              <a:rPr lang="vi-VN" sz="1400"/>
              <a:t> </a:t>
            </a:r>
            <a:r>
              <a:rPr lang="vi-VN" sz="1400" b="1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các</a:t>
            </a:r>
            <a:r>
              <a:rPr lang="vi-VN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1400" b="1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hằng</a:t>
            </a:r>
            <a:r>
              <a:rPr lang="vi-VN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1400" b="1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số</a:t>
            </a:r>
            <a:r>
              <a:rPr lang="vi-VN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dương c </a:t>
            </a:r>
            <a:r>
              <a:rPr lang="vi-VN" sz="1400" b="1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và</a:t>
            </a:r>
            <a:r>
              <a:rPr lang="vi-VN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n0 </a:t>
            </a:r>
            <a:r>
              <a:rPr lang="vi-VN" sz="1400"/>
              <a:t>sao cho </a:t>
            </a:r>
            <a:r>
              <a:rPr lang="vi-VN" sz="1400" b="1">
                <a:solidFill>
                  <a:srgbClr val="FEB8B3"/>
                </a:solidFill>
              </a:rPr>
              <a:t>0 ≤ </a:t>
            </a:r>
            <a:r>
              <a:rPr lang="vi-VN" sz="1400" b="1" err="1">
                <a:solidFill>
                  <a:srgbClr val="FEB8B3"/>
                </a:solidFill>
              </a:rPr>
              <a:t>cg</a:t>
            </a:r>
            <a:r>
              <a:rPr lang="vi-VN" sz="1400" b="1">
                <a:solidFill>
                  <a:srgbClr val="FEB8B3"/>
                </a:solidFill>
              </a:rPr>
              <a:t>(n) ≤ f(n) </a:t>
            </a:r>
            <a:r>
              <a:rPr lang="vi-VN" sz="1400" b="1" err="1">
                <a:solidFill>
                  <a:srgbClr val="FEB8B3"/>
                </a:solidFill>
              </a:rPr>
              <a:t>với</a:t>
            </a:r>
            <a:r>
              <a:rPr lang="vi-VN" sz="1400" b="1">
                <a:solidFill>
                  <a:srgbClr val="FEB8B3"/>
                </a:solidFill>
              </a:rPr>
              <a:t> </a:t>
            </a:r>
            <a:r>
              <a:rPr lang="vi-VN" sz="1400" b="1" err="1">
                <a:solidFill>
                  <a:srgbClr val="FEB8B3"/>
                </a:solidFill>
              </a:rPr>
              <a:t>mọi</a:t>
            </a:r>
            <a:r>
              <a:rPr lang="vi-VN" sz="1400" b="1">
                <a:solidFill>
                  <a:srgbClr val="FEB8B3"/>
                </a:solidFill>
              </a:rPr>
              <a:t> n ≥ n0.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err="1"/>
              <a:t>Nghĩa</a:t>
            </a:r>
            <a:r>
              <a:rPr lang="vi-VN" sz="1400"/>
              <a:t> </a:t>
            </a:r>
            <a:r>
              <a:rPr lang="vi-VN" sz="1400" err="1"/>
              <a:t>là</a:t>
            </a:r>
            <a:r>
              <a:rPr lang="vi-VN" sz="1400"/>
              <a:t>, </a:t>
            </a:r>
            <a:r>
              <a:rPr lang="vi-VN" sz="1400" err="1"/>
              <a:t>với</a:t>
            </a:r>
            <a:r>
              <a:rPr lang="vi-VN" sz="1400"/>
              <a:t> </a:t>
            </a:r>
            <a:r>
              <a:rPr lang="vi-VN" sz="1400" err="1"/>
              <a:t>các</a:t>
            </a:r>
            <a:r>
              <a:rPr lang="vi-VN" sz="1400"/>
              <a:t> </a:t>
            </a:r>
            <a:r>
              <a:rPr lang="vi-VN" sz="1400" err="1"/>
              <a:t>số</a:t>
            </a:r>
            <a:r>
              <a:rPr lang="vi-VN" sz="1400"/>
              <a:t> n </a:t>
            </a:r>
            <a:r>
              <a:rPr lang="vi-VN" sz="1400" err="1"/>
              <a:t>có</a:t>
            </a:r>
            <a:r>
              <a:rPr lang="vi-VN" sz="1400"/>
              <a:t> </a:t>
            </a:r>
            <a:r>
              <a:rPr lang="vi-VN" sz="1400" err="1">
                <a:solidFill>
                  <a:srgbClr val="52D2C6"/>
                </a:solidFill>
              </a:rPr>
              <a:t>giá</a:t>
            </a:r>
            <a:r>
              <a:rPr lang="vi-VN" sz="1400">
                <a:solidFill>
                  <a:srgbClr val="52D2C6"/>
                </a:solidFill>
              </a:rPr>
              <a:t> </a:t>
            </a:r>
            <a:r>
              <a:rPr lang="vi-VN" sz="1400" err="1">
                <a:solidFill>
                  <a:srgbClr val="52D2C6"/>
                </a:solidFill>
              </a:rPr>
              <a:t>trị</a:t>
            </a:r>
            <a:r>
              <a:rPr lang="vi-VN" sz="1400">
                <a:solidFill>
                  <a:srgbClr val="52D2C6"/>
                </a:solidFill>
              </a:rPr>
              <a:t> </a:t>
            </a:r>
            <a:r>
              <a:rPr lang="vi-VN" sz="1400" err="1">
                <a:solidFill>
                  <a:srgbClr val="52D2C6"/>
                </a:solidFill>
              </a:rPr>
              <a:t>lớn</a:t>
            </a:r>
            <a:r>
              <a:rPr lang="vi-VN" sz="1400">
                <a:solidFill>
                  <a:srgbClr val="52D2C6"/>
                </a:solidFill>
              </a:rPr>
              <a:t>, </a:t>
            </a:r>
            <a:r>
              <a:rPr lang="vi-VN" sz="1400" err="1">
                <a:solidFill>
                  <a:srgbClr val="52D2C6"/>
                </a:solidFill>
              </a:rPr>
              <a:t>cận</a:t>
            </a:r>
            <a:r>
              <a:rPr lang="vi-VN" sz="1400">
                <a:solidFill>
                  <a:srgbClr val="52D2C6"/>
                </a:solidFill>
              </a:rPr>
              <a:t> </a:t>
            </a:r>
            <a:r>
              <a:rPr lang="vi-VN" sz="1400" err="1">
                <a:solidFill>
                  <a:srgbClr val="52D2C6"/>
                </a:solidFill>
              </a:rPr>
              <a:t>dưới</a:t>
            </a:r>
            <a:r>
              <a:rPr lang="vi-VN" sz="1400"/>
              <a:t> </a:t>
            </a:r>
            <a:r>
              <a:rPr lang="vi-VN" sz="1400" err="1"/>
              <a:t>của</a:t>
            </a:r>
            <a:r>
              <a:rPr lang="vi-VN" sz="1400"/>
              <a:t> f(n) </a:t>
            </a:r>
            <a:r>
              <a:rPr lang="vi-VN" sz="1400" err="1"/>
              <a:t>là</a:t>
            </a:r>
            <a:r>
              <a:rPr lang="vi-VN" sz="1400"/>
              <a:t> g(n).</a:t>
            </a:r>
          </a:p>
        </p:txBody>
      </p:sp>
      <p:sp>
        <p:nvSpPr>
          <p:cNvPr id="1123" name="Google Shape;1123;p37"/>
          <p:cNvSpPr/>
          <p:nvPr/>
        </p:nvSpPr>
        <p:spPr>
          <a:xfrm>
            <a:off x="5089281" y="3684446"/>
            <a:ext cx="3797439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5230724" y="1639224"/>
            <a:ext cx="3727424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327D80-30F1-F101-A27A-273D334D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0" y="1392557"/>
            <a:ext cx="4724896" cy="278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2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" grpId="0"/>
      <p:bldP spid="1122" grpId="0" uiExpand="1" build="p"/>
      <p:bldP spid="1123" grpId="0" animBg="1"/>
      <p:bldP spid="1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Omega notation</a:t>
            </a:r>
            <a:endParaRPr sz="4000"/>
          </a:p>
        </p:txBody>
      </p:sp>
      <p:sp>
        <p:nvSpPr>
          <p:cNvPr id="1122" name="Google Shape;1122;p37"/>
          <p:cNvSpPr txBox="1">
            <a:spLocks noGrp="1"/>
          </p:cNvSpPr>
          <p:nvPr>
            <p:ph type="subTitle" idx="4294967295"/>
          </p:nvPr>
        </p:nvSpPr>
        <p:spPr>
          <a:xfrm>
            <a:off x="5116781" y="1851700"/>
            <a:ext cx="386886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Đ</a:t>
            </a:r>
            <a:r>
              <a:rPr lang="vi-VN" sz="1400" err="1"/>
              <a:t>ược</a:t>
            </a:r>
            <a:r>
              <a:rPr lang="vi-VN" sz="1400"/>
              <a:t> </a:t>
            </a:r>
            <a:r>
              <a:rPr lang="vi-VN" sz="1400" err="1"/>
              <a:t>định</a:t>
            </a:r>
            <a:r>
              <a:rPr lang="vi-VN" sz="1400"/>
              <a:t> </a:t>
            </a:r>
            <a:r>
              <a:rPr lang="vi-VN" sz="1400" err="1"/>
              <a:t>nghĩa</a:t>
            </a:r>
            <a:r>
              <a:rPr lang="vi-VN" sz="1400"/>
              <a:t> </a:t>
            </a:r>
            <a:r>
              <a:rPr lang="vi-VN" sz="1400" err="1"/>
              <a:t>là</a:t>
            </a:r>
            <a:r>
              <a:rPr lang="vi-VN" sz="1400"/>
              <a:t> </a:t>
            </a:r>
            <a:r>
              <a:rPr lang="el-GR" sz="1400"/>
              <a:t>Θ(</a:t>
            </a:r>
            <a:r>
              <a:rPr lang="vi-VN" sz="1400"/>
              <a:t>g(n)) = f(n): </a:t>
            </a:r>
            <a:r>
              <a:rPr lang="vi-VN" sz="1400" err="1"/>
              <a:t>tồn</a:t>
            </a:r>
            <a:r>
              <a:rPr lang="vi-VN" sz="1400"/>
              <a:t> </a:t>
            </a:r>
            <a:r>
              <a:rPr lang="vi-VN" sz="1400" err="1"/>
              <a:t>tại</a:t>
            </a:r>
            <a:r>
              <a:rPr lang="vi-VN" sz="1400"/>
              <a:t> </a:t>
            </a:r>
            <a:r>
              <a:rPr lang="vi-VN" sz="1400">
                <a:solidFill>
                  <a:schemeClr val="accent6">
                    <a:lumMod val="75000"/>
                  </a:schemeClr>
                </a:solidFill>
              </a:rPr>
              <a:t>c1, c2 </a:t>
            </a:r>
            <a:r>
              <a:rPr lang="vi-VN" sz="1400" err="1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vi-VN" sz="1400">
                <a:solidFill>
                  <a:schemeClr val="accent6">
                    <a:lumMod val="75000"/>
                  </a:schemeClr>
                </a:solidFill>
              </a:rPr>
              <a:t> n0 </a:t>
            </a:r>
            <a:r>
              <a:rPr lang="vi-VN" sz="1400"/>
              <a:t>sao cho </a:t>
            </a:r>
            <a:r>
              <a:rPr lang="vi-VN" sz="1400">
                <a:solidFill>
                  <a:srgbClr val="FD756B"/>
                </a:solidFill>
              </a:rPr>
              <a:t>0 ≤ c1 * g(n) ≤ f(n) ≤ c2 * g(n) </a:t>
            </a:r>
            <a:r>
              <a:rPr lang="vi-VN" sz="1400" err="1">
                <a:solidFill>
                  <a:srgbClr val="FD756B"/>
                </a:solidFill>
              </a:rPr>
              <a:t>với</a:t>
            </a:r>
            <a:r>
              <a:rPr lang="vi-VN" sz="1400">
                <a:solidFill>
                  <a:srgbClr val="FD756B"/>
                </a:solidFill>
              </a:rPr>
              <a:t> </a:t>
            </a:r>
            <a:r>
              <a:rPr lang="vi-VN" sz="1400" err="1">
                <a:solidFill>
                  <a:srgbClr val="FD756B"/>
                </a:solidFill>
              </a:rPr>
              <a:t>mọi</a:t>
            </a:r>
            <a:r>
              <a:rPr lang="vi-VN" sz="1400">
                <a:solidFill>
                  <a:srgbClr val="FD756B"/>
                </a:solidFill>
              </a:rPr>
              <a:t> n ≥ n0. </a:t>
            </a:r>
            <a:endParaRPr lang="en-US" sz="1400">
              <a:solidFill>
                <a:srgbClr val="FD756B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vi-VN" sz="1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err="1"/>
              <a:t>Thời</a:t>
            </a:r>
            <a:r>
              <a:rPr lang="vi-VN" sz="1400"/>
              <a:t> gian </a:t>
            </a:r>
            <a:r>
              <a:rPr lang="vi-VN" sz="1400" err="1"/>
              <a:t>chạy</a:t>
            </a:r>
            <a:r>
              <a:rPr lang="vi-VN" sz="1400"/>
              <a:t> trung </a:t>
            </a:r>
            <a:r>
              <a:rPr lang="vi-VN" sz="1400" err="1"/>
              <a:t>bình</a:t>
            </a:r>
            <a:r>
              <a:rPr lang="vi-VN" sz="1400"/>
              <a:t> </a:t>
            </a:r>
            <a:r>
              <a:rPr lang="vi-VN" sz="1400" err="1"/>
              <a:t>của</a:t>
            </a:r>
            <a:r>
              <a:rPr lang="vi-VN" sz="1400"/>
              <a:t> </a:t>
            </a:r>
            <a:r>
              <a:rPr lang="vi-VN" sz="1400" err="1"/>
              <a:t>một</a:t>
            </a:r>
            <a:r>
              <a:rPr lang="vi-VN" sz="1400"/>
              <a:t> </a:t>
            </a:r>
            <a:r>
              <a:rPr lang="vi-VN" sz="1400" err="1"/>
              <a:t>thuật</a:t>
            </a:r>
            <a:r>
              <a:rPr lang="vi-VN" sz="1400"/>
              <a:t> </a:t>
            </a:r>
            <a:r>
              <a:rPr lang="vi-VN" sz="1400" err="1"/>
              <a:t>toán</a:t>
            </a:r>
            <a:r>
              <a:rPr lang="vi-VN" sz="1400"/>
              <a:t> luôn </a:t>
            </a:r>
            <a:r>
              <a:rPr lang="vi-VN" sz="1400" err="1"/>
              <a:t>nằm</a:t>
            </a:r>
            <a:r>
              <a:rPr lang="vi-VN" sz="1400"/>
              <a:t> </a:t>
            </a:r>
            <a:r>
              <a:rPr lang="vi-VN" sz="1400" err="1">
                <a:solidFill>
                  <a:srgbClr val="FD756B"/>
                </a:solidFill>
              </a:rPr>
              <a:t>giữa</a:t>
            </a:r>
            <a:r>
              <a:rPr lang="vi-VN" sz="1400"/>
              <a:t> </a:t>
            </a:r>
            <a:r>
              <a:rPr lang="vi-VN" sz="1400" err="1"/>
              <a:t>giới</a:t>
            </a:r>
            <a:r>
              <a:rPr lang="vi-VN" sz="1400"/>
              <a:t> </a:t>
            </a:r>
            <a:r>
              <a:rPr lang="vi-VN" sz="1400" err="1"/>
              <a:t>hạn</a:t>
            </a:r>
            <a:r>
              <a:rPr lang="vi-VN" sz="1400"/>
              <a:t> </a:t>
            </a:r>
            <a:r>
              <a:rPr lang="vi-VN" sz="1400" err="1"/>
              <a:t>dưới</a:t>
            </a:r>
            <a:r>
              <a:rPr lang="vi-VN" sz="1400"/>
              <a:t> </a:t>
            </a:r>
            <a:r>
              <a:rPr lang="vi-VN" sz="1400" err="1"/>
              <a:t>và</a:t>
            </a:r>
            <a:r>
              <a:rPr lang="vi-VN" sz="1400"/>
              <a:t> </a:t>
            </a:r>
            <a:r>
              <a:rPr lang="vi-VN" sz="1400" err="1"/>
              <a:t>giới</a:t>
            </a:r>
            <a:r>
              <a:rPr lang="vi-VN" sz="1400"/>
              <a:t> </a:t>
            </a:r>
            <a:r>
              <a:rPr lang="vi-VN" sz="1400" err="1"/>
              <a:t>hạn</a:t>
            </a:r>
            <a:r>
              <a:rPr lang="vi-VN" sz="1400"/>
              <a:t> trên.</a:t>
            </a:r>
          </a:p>
        </p:txBody>
      </p:sp>
      <p:sp>
        <p:nvSpPr>
          <p:cNvPr id="1123" name="Google Shape;1123;p37"/>
          <p:cNvSpPr/>
          <p:nvPr/>
        </p:nvSpPr>
        <p:spPr>
          <a:xfrm>
            <a:off x="5089281" y="3897576"/>
            <a:ext cx="3797439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5230724" y="1639224"/>
            <a:ext cx="3727424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358A90-D779-6F24-3EA9-89D65052D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2" y="1436401"/>
            <a:ext cx="4903429" cy="281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78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" grpId="0" uiExpand="1" build="p"/>
      <p:bldP spid="1123" grpId="0" animBg="1"/>
      <p:bldP spid="11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/>
          <p:nvPr/>
        </p:nvSpPr>
        <p:spPr>
          <a:xfrm>
            <a:off x="1714516" y="943587"/>
            <a:ext cx="5753100" cy="2567700"/>
          </a:xfrm>
          <a:prstGeom prst="roundRect">
            <a:avLst>
              <a:gd name="adj" fmla="val 13942"/>
            </a:avLst>
          </a:prstGeom>
          <a:solidFill>
            <a:srgbClr val="FED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2008800" y="3952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Permanent Marker" panose="020B0604020202020204" charset="0"/>
              </a:rPr>
              <a:t>SUMMARY</a:t>
            </a: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1914750" y="1546352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>
                <a:latin typeface="Comfortaa" panose="020B0604020202020204" charset="0"/>
              </a:rPr>
              <a:t>Để</a:t>
            </a:r>
            <a:r>
              <a:rPr lang="en-US" sz="2000">
                <a:latin typeface="Comfortaa" panose="020B0604020202020204" charset="0"/>
              </a:rPr>
              <a:t> </a:t>
            </a:r>
            <a:r>
              <a:rPr lang="en-US" sz="2000" err="1">
                <a:latin typeface="Comfortaa" panose="020B0604020202020204" charset="0"/>
              </a:rPr>
              <a:t>phân</a:t>
            </a:r>
            <a:r>
              <a:rPr lang="en-US" sz="2000">
                <a:latin typeface="Comfortaa" panose="020B0604020202020204" charset="0"/>
              </a:rPr>
              <a:t> </a:t>
            </a:r>
            <a:r>
              <a:rPr lang="en-US" sz="2000" err="1">
                <a:latin typeface="Comfortaa" panose="020B0604020202020204" charset="0"/>
              </a:rPr>
              <a:t>tích</a:t>
            </a:r>
            <a:r>
              <a:rPr lang="en-US" sz="2000">
                <a:latin typeface="Comfortaa" panose="020B0604020202020204" charset="0"/>
              </a:rPr>
              <a:t> </a:t>
            </a:r>
            <a:r>
              <a:rPr lang="en-US" sz="2000" b="1">
                <a:latin typeface="Comfortaa" panose="020B0604020202020204" charset="0"/>
              </a:rPr>
              <a:t>(best case, worst case and average)</a:t>
            </a:r>
            <a:r>
              <a:rPr lang="en-US" sz="2000">
                <a:latin typeface="Comfortaa" panose="020B0604020202020204" charset="0"/>
              </a:rPr>
              <a:t>, </a:t>
            </a:r>
            <a:r>
              <a:rPr lang="en-US" sz="2000" err="1">
                <a:latin typeface="Comfortaa" panose="020B0604020202020204" charset="0"/>
              </a:rPr>
              <a:t>chúng</a:t>
            </a:r>
            <a:r>
              <a:rPr lang="en-US" sz="2000">
                <a:latin typeface="Comfortaa" panose="020B0604020202020204" charset="0"/>
              </a:rPr>
              <a:t> ta </a:t>
            </a:r>
            <a:r>
              <a:rPr lang="en-US" sz="2000" err="1">
                <a:latin typeface="Comfortaa" panose="020B0604020202020204" charset="0"/>
              </a:rPr>
              <a:t>đã</a:t>
            </a:r>
            <a:r>
              <a:rPr lang="en-US" sz="2000">
                <a:latin typeface="Comfortaa" panose="020B0604020202020204" charset="0"/>
              </a:rPr>
              <a:t> </a:t>
            </a:r>
            <a:r>
              <a:rPr lang="en-US" sz="2000" err="1">
                <a:latin typeface="Comfortaa" panose="020B0604020202020204" charset="0"/>
              </a:rPr>
              <a:t>có</a:t>
            </a:r>
            <a:r>
              <a:rPr lang="en-US" sz="2000">
                <a:latin typeface="Comfortaa" panose="020B0604020202020204" charset="0"/>
              </a:rPr>
              <a:t> </a:t>
            </a:r>
            <a:r>
              <a:rPr lang="en-US" sz="2000" b="1">
                <a:solidFill>
                  <a:srgbClr val="FD8177"/>
                </a:solidFill>
                <a:latin typeface="Comfortaa" panose="020B0604020202020204" charset="0"/>
              </a:rPr>
              <a:t>upper bound (O)</a:t>
            </a:r>
            <a:r>
              <a:rPr lang="en-US" sz="2000" b="1">
                <a:latin typeface="Comfortaa" panose="020B0604020202020204" charset="0"/>
              </a:rPr>
              <a:t>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mfortaa" panose="020B0604020202020204" charset="0"/>
              </a:rPr>
              <a:t>lower bound (</a:t>
            </a:r>
            <a:r>
              <a:rPr lang="el-GR" sz="2000" b="1">
                <a:solidFill>
                  <a:schemeClr val="accent6">
                    <a:lumMod val="75000"/>
                  </a:schemeClr>
                </a:solidFill>
                <a:latin typeface="Comfortaa" panose="020B0604020202020204" charset="0"/>
              </a:rPr>
              <a:t>Ω)</a:t>
            </a:r>
            <a:r>
              <a:rPr lang="el-GR" sz="2000" b="1">
                <a:latin typeface="Comfortaa" panose="020B0604020202020204" charset="0"/>
              </a:rPr>
              <a:t> </a:t>
            </a:r>
            <a:r>
              <a:rPr lang="en-US" sz="2000" b="1" err="1">
                <a:latin typeface="Comfortaa" panose="020B0604020202020204" charset="0"/>
              </a:rPr>
              <a:t>và</a:t>
            </a:r>
            <a:r>
              <a:rPr lang="en-US" sz="2000" b="1">
                <a:latin typeface="Comfortaa" panose="020B0604020202020204" charset="0"/>
              </a:rPr>
              <a:t> 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Comfortaa" panose="020B0604020202020204" charset="0"/>
              </a:rPr>
              <a:t>average running time (</a:t>
            </a:r>
            <a:r>
              <a:rPr lang="el-GR" sz="2000" b="1">
                <a:solidFill>
                  <a:schemeClr val="accent2">
                    <a:lumMod val="75000"/>
                  </a:schemeClr>
                </a:solidFill>
                <a:latin typeface="Comfortaa" panose="020B0604020202020204" charset="0"/>
              </a:rPr>
              <a:t>Θ)</a:t>
            </a:r>
            <a:r>
              <a:rPr lang="el-GR" sz="2000" b="1">
                <a:latin typeface="Comfortaa" panose="020B0604020202020204" charset="0"/>
              </a:rPr>
              <a:t>.</a:t>
            </a:r>
          </a:p>
        </p:txBody>
      </p:sp>
      <p:sp>
        <p:nvSpPr>
          <p:cNvPr id="712" name="Google Shape;712;p27"/>
          <p:cNvSpPr/>
          <p:nvPr/>
        </p:nvSpPr>
        <p:spPr>
          <a:xfrm>
            <a:off x="3433113" y="3797975"/>
            <a:ext cx="2326437" cy="792596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7"/>
          <p:cNvSpPr/>
          <p:nvPr/>
        </p:nvSpPr>
        <p:spPr>
          <a:xfrm rot="5400000">
            <a:off x="3231160" y="-725757"/>
            <a:ext cx="2719813" cy="5876268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27"/>
          <p:cNvGrpSpPr/>
          <p:nvPr/>
        </p:nvGrpSpPr>
        <p:grpSpPr>
          <a:xfrm>
            <a:off x="7529212" y="3511287"/>
            <a:ext cx="1862374" cy="2056521"/>
            <a:chOff x="7281641" y="1136546"/>
            <a:chExt cx="892968" cy="986057"/>
          </a:xfrm>
        </p:grpSpPr>
        <p:sp>
          <p:nvSpPr>
            <p:cNvPr id="715" name="Google Shape;715;p27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-469390" y="245003"/>
            <a:ext cx="1490486" cy="960916"/>
            <a:chOff x="-75881" y="2283499"/>
            <a:chExt cx="772313" cy="497910"/>
          </a:xfrm>
        </p:grpSpPr>
        <p:sp>
          <p:nvSpPr>
            <p:cNvPr id="720" name="Google Shape;720;p27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" grpId="0" animBg="1"/>
      <p:bldP spid="710" grpId="0"/>
      <p:bldP spid="711" grpId="0" build="p"/>
      <p:bldP spid="712" grpId="0" animBg="1"/>
      <p:bldP spid="7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/>
          <p:nvPr/>
        </p:nvSpPr>
        <p:spPr>
          <a:xfrm>
            <a:off x="1719775" y="943575"/>
            <a:ext cx="5753100" cy="2567700"/>
          </a:xfrm>
          <a:prstGeom prst="roundRect">
            <a:avLst>
              <a:gd name="adj" fmla="val 13942"/>
            </a:avLst>
          </a:prstGeom>
          <a:solidFill>
            <a:srgbClr val="FED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2008800" y="3952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ermanent Marker" panose="020B0604020202020204" charset="0"/>
              </a:rPr>
              <a:t>SUMMARY</a:t>
            </a:r>
            <a:endParaRPr sz="2000">
              <a:latin typeface="Permanent Marker" panose="020B0604020202020204" charset="0"/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fortaa" panose="020B0604020202020204" charset="0"/>
              </a:rPr>
              <a:t>Chúng ta </a:t>
            </a:r>
            <a:r>
              <a:rPr lang="en-US" sz="1800" err="1">
                <a:latin typeface="Comfortaa" panose="020B0604020202020204" charset="0"/>
              </a:rPr>
              <a:t>sẽ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tập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trung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vào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b="1">
                <a:solidFill>
                  <a:srgbClr val="FD8177"/>
                </a:solidFill>
                <a:latin typeface="Comfortaa" panose="020B0604020202020204" charset="0"/>
              </a:rPr>
              <a:t>upper bound (O)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vì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biết</a:t>
            </a:r>
            <a:r>
              <a:rPr lang="en-US" sz="1800">
                <a:latin typeface="Comfortaa" panose="020B0604020202020204" charset="0"/>
              </a:rPr>
              <a:t> lower bound (</a:t>
            </a:r>
            <a:r>
              <a:rPr lang="el-GR" sz="1800">
                <a:latin typeface="Comfortaa" panose="020B0604020202020204" charset="0"/>
              </a:rPr>
              <a:t>Ω) </a:t>
            </a:r>
            <a:r>
              <a:rPr lang="en-US" sz="1800" err="1">
                <a:latin typeface="Comfortaa" panose="020B0604020202020204" charset="0"/>
              </a:rPr>
              <a:t>của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một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thuật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toán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không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có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tầm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quan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trọng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trong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thực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tế</a:t>
            </a:r>
            <a:r>
              <a:rPr lang="en-US" sz="1800">
                <a:latin typeface="Comfortaa" panose="020B0604020202020204" charset="0"/>
              </a:rPr>
              <a:t>, </a:t>
            </a:r>
            <a:r>
              <a:rPr lang="en-US" sz="1800" err="1">
                <a:latin typeface="Comfortaa" panose="020B0604020202020204" charset="0"/>
              </a:rPr>
              <a:t>chúng</a:t>
            </a:r>
            <a:r>
              <a:rPr lang="en-US" sz="1800">
                <a:latin typeface="Comfortaa" panose="020B0604020202020204" charset="0"/>
              </a:rPr>
              <a:t> ta </a:t>
            </a:r>
            <a:r>
              <a:rPr lang="en-US" sz="1800" err="1">
                <a:latin typeface="Comfortaa" panose="020B0604020202020204" charset="0"/>
              </a:rPr>
              <a:t>sẽ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sử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dụng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ký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hiệu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l-GR" sz="1800">
                <a:latin typeface="Comfortaa" panose="020B0604020202020204" charset="0"/>
              </a:rPr>
              <a:t>Θ </a:t>
            </a:r>
            <a:r>
              <a:rPr lang="en-US" sz="1800" err="1">
                <a:latin typeface="Comfortaa" panose="020B0604020202020204" charset="0"/>
              </a:rPr>
              <a:t>nếu</a:t>
            </a:r>
            <a:r>
              <a:rPr lang="en-US" sz="1800">
                <a:latin typeface="Comfortaa" panose="020B0604020202020204" charset="0"/>
              </a:rPr>
              <a:t> upper bound (O) </a:t>
            </a:r>
            <a:r>
              <a:rPr lang="en-US" sz="1800" err="1">
                <a:latin typeface="Comfortaa" panose="020B0604020202020204" charset="0"/>
              </a:rPr>
              <a:t>và</a:t>
            </a:r>
            <a:r>
              <a:rPr lang="en-US" sz="1800">
                <a:latin typeface="Comfortaa" panose="020B0604020202020204" charset="0"/>
              </a:rPr>
              <a:t> lower bound (</a:t>
            </a:r>
            <a:r>
              <a:rPr lang="el-GR" sz="1800">
                <a:latin typeface="Comfortaa" panose="020B0604020202020204" charset="0"/>
              </a:rPr>
              <a:t>Ω) </a:t>
            </a:r>
            <a:r>
              <a:rPr lang="en-US" sz="1800" err="1">
                <a:latin typeface="Comfortaa" panose="020B0604020202020204" charset="0"/>
              </a:rPr>
              <a:t>là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giống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nhau</a:t>
            </a:r>
            <a:r>
              <a:rPr lang="en-US" sz="1800">
                <a:latin typeface="Comfortaa" panose="020B0604020202020204" charset="0"/>
              </a:rPr>
              <a:t>.</a:t>
            </a:r>
            <a:endParaRPr sz="1800">
              <a:latin typeface="Comfortaa" panose="020B0604020202020204" charset="0"/>
            </a:endParaRPr>
          </a:p>
        </p:txBody>
      </p:sp>
      <p:sp>
        <p:nvSpPr>
          <p:cNvPr id="712" name="Google Shape;712;p27"/>
          <p:cNvSpPr/>
          <p:nvPr/>
        </p:nvSpPr>
        <p:spPr>
          <a:xfrm>
            <a:off x="3433113" y="3797975"/>
            <a:ext cx="2326437" cy="792596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7"/>
          <p:cNvSpPr/>
          <p:nvPr/>
        </p:nvSpPr>
        <p:spPr>
          <a:xfrm rot="5400000">
            <a:off x="3231160" y="-725757"/>
            <a:ext cx="2719813" cy="5876268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27"/>
          <p:cNvGrpSpPr/>
          <p:nvPr/>
        </p:nvGrpSpPr>
        <p:grpSpPr>
          <a:xfrm>
            <a:off x="7529212" y="3511287"/>
            <a:ext cx="1862374" cy="2056521"/>
            <a:chOff x="7281641" y="1136546"/>
            <a:chExt cx="892968" cy="986057"/>
          </a:xfrm>
        </p:grpSpPr>
        <p:sp>
          <p:nvSpPr>
            <p:cNvPr id="715" name="Google Shape;715;p27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-469390" y="245003"/>
            <a:ext cx="1490486" cy="960916"/>
            <a:chOff x="-75881" y="2283499"/>
            <a:chExt cx="772313" cy="497910"/>
          </a:xfrm>
        </p:grpSpPr>
        <p:sp>
          <p:nvSpPr>
            <p:cNvPr id="720" name="Google Shape;720;p27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0061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7"/>
          <p:cNvSpPr txBox="1">
            <a:spLocks noGrp="1"/>
          </p:cNvSpPr>
          <p:nvPr>
            <p:ph type="ctrTitle"/>
          </p:nvPr>
        </p:nvSpPr>
        <p:spPr>
          <a:xfrm>
            <a:off x="2008800" y="441225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Big-o notation</a:t>
            </a:r>
            <a:endParaRPr sz="4000"/>
          </a:p>
        </p:txBody>
      </p:sp>
      <p:sp>
        <p:nvSpPr>
          <p:cNvPr id="1122" name="Google Shape;1122;p37"/>
          <p:cNvSpPr txBox="1">
            <a:spLocks noGrp="1"/>
          </p:cNvSpPr>
          <p:nvPr>
            <p:ph type="subTitle" idx="4294967295"/>
          </p:nvPr>
        </p:nvSpPr>
        <p:spPr>
          <a:xfrm>
            <a:off x="4783873" y="1537502"/>
            <a:ext cx="248030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Hằng số: O(c)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logn: O(logn)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n: O(n)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nlogn: O(nlogn)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</a:t>
            </a:r>
            <a:r>
              <a:rPr lang="pt-BR" sz="2000" baseline="30000"/>
              <a:t>2</a:t>
            </a:r>
            <a:r>
              <a:rPr lang="pt-BR" sz="2000"/>
              <a:t>: O(n</a:t>
            </a:r>
            <a:r>
              <a:rPr lang="pt-BR" sz="2000" baseline="30000"/>
              <a:t>2</a:t>
            </a:r>
            <a:r>
              <a:rPr lang="pt-BR" sz="2000"/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</a:t>
            </a:r>
            <a:r>
              <a:rPr lang="pt-BR" sz="2000" baseline="30000"/>
              <a:t>3</a:t>
            </a:r>
            <a:r>
              <a:rPr lang="pt-BR" sz="2000"/>
              <a:t>: O(n</a:t>
            </a:r>
            <a:r>
              <a:rPr lang="pt-BR" sz="2000" baseline="30000"/>
              <a:t>3</a:t>
            </a:r>
            <a:r>
              <a:rPr lang="pt-BR" sz="2000"/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2</a:t>
            </a:r>
            <a:r>
              <a:rPr lang="pt-BR" sz="2000" baseline="30000"/>
              <a:t>n</a:t>
            </a:r>
            <a:r>
              <a:rPr lang="pt-BR" sz="2000"/>
              <a:t>: O(2</a:t>
            </a:r>
            <a:r>
              <a:rPr lang="pt-BR" sz="2000" baseline="30000"/>
              <a:t>n</a:t>
            </a:r>
            <a:r>
              <a:rPr lang="pt-BR" sz="2000"/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n!: O(n!)</a:t>
            </a:r>
          </a:p>
        </p:txBody>
      </p:sp>
      <p:sp>
        <p:nvSpPr>
          <p:cNvPr id="1123" name="Google Shape;1123;p37"/>
          <p:cNvSpPr/>
          <p:nvPr/>
        </p:nvSpPr>
        <p:spPr>
          <a:xfrm flipV="1">
            <a:off x="4749497" y="4665191"/>
            <a:ext cx="2480302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4749497" y="1316089"/>
            <a:ext cx="2551729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C637799-B576-5F32-DD04-E0EE260E4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4" y="1319842"/>
            <a:ext cx="3356387" cy="337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0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" grpId="0"/>
      <p:bldP spid="1122" grpId="0" uiExpand="1" build="p"/>
      <p:bldP spid="1123" grpId="0" animBg="1"/>
      <p:bldP spid="11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327678" y="2377540"/>
            <a:ext cx="5193121" cy="833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kỹ thuật đánh giá độ phức tạp </a:t>
            </a:r>
          </a:p>
        </p:txBody>
      </p: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470482" y="1565984"/>
            <a:ext cx="8559648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/>
              <a:t>EVALUATE COMPUTATIONAL COMPLEXITY</a:t>
            </a:r>
          </a:p>
        </p:txBody>
      </p:sp>
      <p:grpSp>
        <p:nvGrpSpPr>
          <p:cNvPr id="77" name="Google Shape;2128;p45">
            <a:extLst>
              <a:ext uri="{FF2B5EF4-FFF2-40B4-BE49-F238E27FC236}">
                <a16:creationId xmlns:a16="http://schemas.microsoft.com/office/drawing/2014/main" id="{46F1D376-9D35-6553-9EA3-3E7C62F62DF0}"/>
              </a:ext>
            </a:extLst>
          </p:cNvPr>
          <p:cNvGrpSpPr/>
          <p:nvPr/>
        </p:nvGrpSpPr>
        <p:grpSpPr>
          <a:xfrm>
            <a:off x="4830927" y="2924890"/>
            <a:ext cx="4299327" cy="2248065"/>
            <a:chOff x="4457303" y="2947544"/>
            <a:chExt cx="3062883" cy="1601544"/>
          </a:xfrm>
        </p:grpSpPr>
        <p:grpSp>
          <p:nvGrpSpPr>
            <p:cNvPr id="78" name="Google Shape;2129;p45">
              <a:extLst>
                <a:ext uri="{FF2B5EF4-FFF2-40B4-BE49-F238E27FC236}">
                  <a16:creationId xmlns:a16="http://schemas.microsoft.com/office/drawing/2014/main" id="{5AF5EB15-A430-075A-897C-63F1D38B14DC}"/>
                </a:ext>
              </a:extLst>
            </p:cNvPr>
            <p:cNvGrpSpPr/>
            <p:nvPr/>
          </p:nvGrpSpPr>
          <p:grpSpPr>
            <a:xfrm>
              <a:off x="4457303" y="2947544"/>
              <a:ext cx="3062883" cy="1601544"/>
              <a:chOff x="205475" y="972700"/>
              <a:chExt cx="7208475" cy="3769225"/>
            </a:xfrm>
          </p:grpSpPr>
          <p:sp>
            <p:nvSpPr>
              <p:cNvPr id="93" name="Google Shape;2130;p45">
                <a:extLst>
                  <a:ext uri="{FF2B5EF4-FFF2-40B4-BE49-F238E27FC236}">
                    <a16:creationId xmlns:a16="http://schemas.microsoft.com/office/drawing/2014/main" id="{A644CB64-EB7E-0692-AC49-48748ADC7D6B}"/>
                  </a:ext>
                </a:extLst>
              </p:cNvPr>
              <p:cNvSpPr/>
              <p:nvPr/>
            </p:nvSpPr>
            <p:spPr>
              <a:xfrm>
                <a:off x="3149125" y="2845725"/>
                <a:ext cx="907750" cy="1896200"/>
              </a:xfrm>
              <a:custGeom>
                <a:avLst/>
                <a:gdLst/>
                <a:ahLst/>
                <a:cxnLst/>
                <a:rect l="l" t="t" r="r" b="b"/>
                <a:pathLst>
                  <a:path w="36310" h="75848" extrusionOk="0">
                    <a:moveTo>
                      <a:pt x="6765" y="0"/>
                    </a:moveTo>
                    <a:cubicBezTo>
                      <a:pt x="6514" y="0"/>
                      <a:pt x="6241" y="70"/>
                      <a:pt x="6060" y="188"/>
                    </a:cubicBezTo>
                    <a:cubicBezTo>
                      <a:pt x="5807" y="349"/>
                      <a:pt x="5623" y="558"/>
                      <a:pt x="5505" y="833"/>
                    </a:cubicBezTo>
                    <a:cubicBezTo>
                      <a:pt x="5418" y="1038"/>
                      <a:pt x="5372" y="1277"/>
                      <a:pt x="5395" y="1505"/>
                    </a:cubicBezTo>
                    <a:cubicBezTo>
                      <a:pt x="5342" y="1596"/>
                      <a:pt x="5304" y="1694"/>
                      <a:pt x="5279" y="1796"/>
                    </a:cubicBezTo>
                    <a:lnTo>
                      <a:pt x="5232" y="2155"/>
                    </a:lnTo>
                    <a:cubicBezTo>
                      <a:pt x="5232" y="2387"/>
                      <a:pt x="5292" y="2615"/>
                      <a:pt x="5404" y="2816"/>
                    </a:cubicBezTo>
                    <a:cubicBezTo>
                      <a:pt x="6594" y="5659"/>
                      <a:pt x="7143" y="8731"/>
                      <a:pt x="7010" y="11813"/>
                    </a:cubicBezTo>
                    <a:cubicBezTo>
                      <a:pt x="7003" y="11984"/>
                      <a:pt x="7047" y="12181"/>
                      <a:pt x="7126" y="12360"/>
                    </a:cubicBezTo>
                    <a:cubicBezTo>
                      <a:pt x="6633" y="14962"/>
                      <a:pt x="6140" y="17563"/>
                      <a:pt x="5648" y="20163"/>
                    </a:cubicBezTo>
                    <a:lnTo>
                      <a:pt x="3429" y="31876"/>
                    </a:lnTo>
                    <a:cubicBezTo>
                      <a:pt x="2719" y="35627"/>
                      <a:pt x="1982" y="39374"/>
                      <a:pt x="1391" y="43146"/>
                    </a:cubicBezTo>
                    <a:cubicBezTo>
                      <a:pt x="722" y="47415"/>
                      <a:pt x="153" y="51725"/>
                      <a:pt x="46" y="56050"/>
                    </a:cubicBezTo>
                    <a:cubicBezTo>
                      <a:pt x="1" y="57917"/>
                      <a:pt x="43" y="59788"/>
                      <a:pt x="201" y="61651"/>
                    </a:cubicBezTo>
                    <a:cubicBezTo>
                      <a:pt x="404" y="64071"/>
                      <a:pt x="730" y="66501"/>
                      <a:pt x="1255" y="68874"/>
                    </a:cubicBezTo>
                    <a:cubicBezTo>
                      <a:pt x="1355" y="69323"/>
                      <a:pt x="1462" y="69772"/>
                      <a:pt x="1577" y="70217"/>
                    </a:cubicBezTo>
                    <a:lnTo>
                      <a:pt x="2258" y="71830"/>
                    </a:lnTo>
                    <a:cubicBezTo>
                      <a:pt x="2682" y="72618"/>
                      <a:pt x="3263" y="73251"/>
                      <a:pt x="3999" y="73726"/>
                    </a:cubicBezTo>
                    <a:cubicBezTo>
                      <a:pt x="4411" y="74140"/>
                      <a:pt x="4925" y="74440"/>
                      <a:pt x="5490" y="74596"/>
                    </a:cubicBezTo>
                    <a:cubicBezTo>
                      <a:pt x="6233" y="74986"/>
                      <a:pt x="7030" y="75182"/>
                      <a:pt x="7880" y="75182"/>
                    </a:cubicBezTo>
                    <a:cubicBezTo>
                      <a:pt x="7950" y="75182"/>
                      <a:pt x="8021" y="75181"/>
                      <a:pt x="8092" y="75178"/>
                    </a:cubicBezTo>
                    <a:cubicBezTo>
                      <a:pt x="12077" y="75624"/>
                      <a:pt x="16081" y="75847"/>
                      <a:pt x="20088" y="75847"/>
                    </a:cubicBezTo>
                    <a:cubicBezTo>
                      <a:pt x="21440" y="75847"/>
                      <a:pt x="22792" y="75822"/>
                      <a:pt x="24145" y="75771"/>
                    </a:cubicBezTo>
                    <a:cubicBezTo>
                      <a:pt x="25660" y="75713"/>
                      <a:pt x="27175" y="75624"/>
                      <a:pt x="28688" y="75503"/>
                    </a:cubicBezTo>
                    <a:cubicBezTo>
                      <a:pt x="28692" y="75503"/>
                      <a:pt x="28695" y="75503"/>
                      <a:pt x="28698" y="75503"/>
                    </a:cubicBezTo>
                    <a:cubicBezTo>
                      <a:pt x="29893" y="75503"/>
                      <a:pt x="31067" y="75183"/>
                      <a:pt x="32099" y="74580"/>
                    </a:cubicBezTo>
                    <a:cubicBezTo>
                      <a:pt x="32887" y="74156"/>
                      <a:pt x="33518" y="73575"/>
                      <a:pt x="33995" y="72841"/>
                    </a:cubicBezTo>
                    <a:cubicBezTo>
                      <a:pt x="34591" y="72186"/>
                      <a:pt x="34994" y="71422"/>
                      <a:pt x="35203" y="70542"/>
                    </a:cubicBezTo>
                    <a:cubicBezTo>
                      <a:pt x="35526" y="69367"/>
                      <a:pt x="35526" y="68125"/>
                      <a:pt x="35203" y="66950"/>
                    </a:cubicBezTo>
                    <a:cubicBezTo>
                      <a:pt x="33364" y="62189"/>
                      <a:pt x="31612" y="57398"/>
                      <a:pt x="29948" y="52574"/>
                    </a:cubicBezTo>
                    <a:cubicBezTo>
                      <a:pt x="28296" y="47786"/>
                      <a:pt x="26733" y="42969"/>
                      <a:pt x="25260" y="38122"/>
                    </a:cubicBezTo>
                    <a:cubicBezTo>
                      <a:pt x="24425" y="35374"/>
                      <a:pt x="23617" y="32619"/>
                      <a:pt x="22840" y="29852"/>
                    </a:cubicBezTo>
                    <a:cubicBezTo>
                      <a:pt x="22589" y="28947"/>
                      <a:pt x="22153" y="28104"/>
                      <a:pt x="21558" y="27376"/>
                    </a:cubicBezTo>
                    <a:cubicBezTo>
                      <a:pt x="23054" y="26582"/>
                      <a:pt x="24545" y="25775"/>
                      <a:pt x="26030" y="24954"/>
                    </a:cubicBezTo>
                    <a:cubicBezTo>
                      <a:pt x="26479" y="24856"/>
                      <a:pt x="26916" y="24698"/>
                      <a:pt x="27322" y="24483"/>
                    </a:cubicBezTo>
                    <a:cubicBezTo>
                      <a:pt x="28161" y="24211"/>
                      <a:pt x="28885" y="23744"/>
                      <a:pt x="29497" y="23085"/>
                    </a:cubicBezTo>
                    <a:cubicBezTo>
                      <a:pt x="29567" y="23020"/>
                      <a:pt x="29635" y="22953"/>
                      <a:pt x="29702" y="22885"/>
                    </a:cubicBezTo>
                    <a:cubicBezTo>
                      <a:pt x="30617" y="22361"/>
                      <a:pt x="31529" y="21831"/>
                      <a:pt x="32438" y="21296"/>
                    </a:cubicBezTo>
                    <a:cubicBezTo>
                      <a:pt x="33509" y="20667"/>
                      <a:pt x="34577" y="20030"/>
                      <a:pt x="35640" y="19386"/>
                    </a:cubicBezTo>
                    <a:cubicBezTo>
                      <a:pt x="36050" y="19137"/>
                      <a:pt x="36310" y="18701"/>
                      <a:pt x="36310" y="18219"/>
                    </a:cubicBezTo>
                    <a:cubicBezTo>
                      <a:pt x="36308" y="17738"/>
                      <a:pt x="36054" y="17296"/>
                      <a:pt x="35640" y="17052"/>
                    </a:cubicBezTo>
                    <a:cubicBezTo>
                      <a:pt x="35091" y="16733"/>
                      <a:pt x="34542" y="16414"/>
                      <a:pt x="33993" y="16097"/>
                    </a:cubicBezTo>
                    <a:cubicBezTo>
                      <a:pt x="33663" y="15511"/>
                      <a:pt x="33227" y="14992"/>
                      <a:pt x="32704" y="14568"/>
                    </a:cubicBezTo>
                    <a:cubicBezTo>
                      <a:pt x="31989" y="13982"/>
                      <a:pt x="31208" y="13510"/>
                      <a:pt x="30414" y="13040"/>
                    </a:cubicBezTo>
                    <a:lnTo>
                      <a:pt x="25171" y="9931"/>
                    </a:lnTo>
                    <a:cubicBezTo>
                      <a:pt x="23557" y="8973"/>
                      <a:pt x="21947" y="8007"/>
                      <a:pt x="20317" y="7080"/>
                    </a:cubicBezTo>
                    <a:cubicBezTo>
                      <a:pt x="20282" y="7018"/>
                      <a:pt x="20245" y="6957"/>
                      <a:pt x="20206" y="6897"/>
                    </a:cubicBezTo>
                    <a:cubicBezTo>
                      <a:pt x="19782" y="6110"/>
                      <a:pt x="19203" y="5478"/>
                      <a:pt x="18467" y="5001"/>
                    </a:cubicBezTo>
                    <a:cubicBezTo>
                      <a:pt x="17814" y="4405"/>
                      <a:pt x="17048" y="4002"/>
                      <a:pt x="16169" y="3791"/>
                    </a:cubicBezTo>
                    <a:lnTo>
                      <a:pt x="14372" y="3551"/>
                    </a:lnTo>
                    <a:cubicBezTo>
                      <a:pt x="14111" y="3551"/>
                      <a:pt x="13851" y="3567"/>
                      <a:pt x="13591" y="3597"/>
                    </a:cubicBezTo>
                    <a:lnTo>
                      <a:pt x="13586" y="3592"/>
                    </a:lnTo>
                    <a:cubicBezTo>
                      <a:pt x="13421" y="3425"/>
                      <a:pt x="13216" y="3306"/>
                      <a:pt x="12990" y="3244"/>
                    </a:cubicBezTo>
                    <a:cubicBezTo>
                      <a:pt x="12781" y="3164"/>
                      <a:pt x="12574" y="3081"/>
                      <a:pt x="12369" y="2997"/>
                    </a:cubicBezTo>
                    <a:cubicBezTo>
                      <a:pt x="11699" y="2710"/>
                      <a:pt x="11043" y="2394"/>
                      <a:pt x="10402" y="2052"/>
                    </a:cubicBezTo>
                    <a:cubicBezTo>
                      <a:pt x="10100" y="1766"/>
                      <a:pt x="9774" y="1508"/>
                      <a:pt x="9441" y="1261"/>
                    </a:cubicBezTo>
                    <a:cubicBezTo>
                      <a:pt x="8732" y="733"/>
                      <a:pt x="7932" y="344"/>
                      <a:pt x="7100" y="51"/>
                    </a:cubicBezTo>
                    <a:cubicBezTo>
                      <a:pt x="7001" y="16"/>
                      <a:pt x="6886" y="0"/>
                      <a:pt x="6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131;p45">
                <a:extLst>
                  <a:ext uri="{FF2B5EF4-FFF2-40B4-BE49-F238E27FC236}">
                    <a16:creationId xmlns:a16="http://schemas.microsoft.com/office/drawing/2014/main" id="{56FA7367-CD17-860C-6CDD-F6219CCA056C}"/>
                  </a:ext>
                </a:extLst>
              </p:cNvPr>
              <p:cNvSpPr/>
              <p:nvPr/>
            </p:nvSpPr>
            <p:spPr>
              <a:xfrm>
                <a:off x="515325" y="1858375"/>
                <a:ext cx="2260700" cy="2843225"/>
              </a:xfrm>
              <a:custGeom>
                <a:avLst/>
                <a:gdLst/>
                <a:ahLst/>
                <a:cxnLst/>
                <a:rect l="l" t="t" r="r" b="b"/>
                <a:pathLst>
                  <a:path w="90428" h="113729" extrusionOk="0">
                    <a:moveTo>
                      <a:pt x="15512" y="0"/>
                    </a:moveTo>
                    <a:cubicBezTo>
                      <a:pt x="14662" y="0"/>
                      <a:pt x="13866" y="195"/>
                      <a:pt x="13123" y="586"/>
                    </a:cubicBezTo>
                    <a:cubicBezTo>
                      <a:pt x="12558" y="741"/>
                      <a:pt x="12044" y="1041"/>
                      <a:pt x="11632" y="1455"/>
                    </a:cubicBezTo>
                    <a:cubicBezTo>
                      <a:pt x="11416" y="1593"/>
                      <a:pt x="11213" y="1747"/>
                      <a:pt x="11022" y="1917"/>
                    </a:cubicBezTo>
                    <a:cubicBezTo>
                      <a:pt x="10866" y="1805"/>
                      <a:pt x="10701" y="1698"/>
                      <a:pt x="10531" y="1598"/>
                    </a:cubicBezTo>
                    <a:cubicBezTo>
                      <a:pt x="9756" y="1104"/>
                      <a:pt x="8917" y="837"/>
                      <a:pt x="8018" y="795"/>
                    </a:cubicBezTo>
                    <a:cubicBezTo>
                      <a:pt x="7644" y="712"/>
                      <a:pt x="7271" y="670"/>
                      <a:pt x="6897" y="670"/>
                    </a:cubicBezTo>
                    <a:cubicBezTo>
                      <a:pt x="6373" y="670"/>
                      <a:pt x="5848" y="752"/>
                      <a:pt x="5324" y="916"/>
                    </a:cubicBezTo>
                    <a:cubicBezTo>
                      <a:pt x="3688" y="1446"/>
                      <a:pt x="2112" y="2459"/>
                      <a:pt x="1286" y="4022"/>
                    </a:cubicBezTo>
                    <a:cubicBezTo>
                      <a:pt x="470" y="5565"/>
                      <a:pt x="0" y="7524"/>
                      <a:pt x="605" y="9228"/>
                    </a:cubicBezTo>
                    <a:cubicBezTo>
                      <a:pt x="2276" y="13951"/>
                      <a:pt x="4481" y="18489"/>
                      <a:pt x="7274" y="22649"/>
                    </a:cubicBezTo>
                    <a:cubicBezTo>
                      <a:pt x="10047" y="26779"/>
                      <a:pt x="13219" y="30626"/>
                      <a:pt x="16744" y="34135"/>
                    </a:cubicBezTo>
                    <a:cubicBezTo>
                      <a:pt x="23978" y="41337"/>
                      <a:pt x="32548" y="47140"/>
                      <a:pt x="41382" y="52189"/>
                    </a:cubicBezTo>
                    <a:cubicBezTo>
                      <a:pt x="43238" y="53248"/>
                      <a:pt x="45107" y="54282"/>
                      <a:pt x="46990" y="55293"/>
                    </a:cubicBezTo>
                    <a:cubicBezTo>
                      <a:pt x="48034" y="56015"/>
                      <a:pt x="49103" y="56704"/>
                      <a:pt x="50212" y="57341"/>
                    </a:cubicBezTo>
                    <a:cubicBezTo>
                      <a:pt x="52718" y="58781"/>
                      <a:pt x="55387" y="59962"/>
                      <a:pt x="58101" y="60948"/>
                    </a:cubicBezTo>
                    <a:cubicBezTo>
                      <a:pt x="58401" y="61043"/>
                      <a:pt x="58710" y="61111"/>
                      <a:pt x="59022" y="61151"/>
                    </a:cubicBezTo>
                    <a:cubicBezTo>
                      <a:pt x="58917" y="61308"/>
                      <a:pt x="58819" y="61465"/>
                      <a:pt x="58727" y="61627"/>
                    </a:cubicBezTo>
                    <a:cubicBezTo>
                      <a:pt x="58454" y="62105"/>
                      <a:pt x="58182" y="62835"/>
                      <a:pt x="57993" y="63356"/>
                    </a:cubicBezTo>
                    <a:cubicBezTo>
                      <a:pt x="57949" y="63475"/>
                      <a:pt x="57908" y="63592"/>
                      <a:pt x="57875" y="63717"/>
                    </a:cubicBezTo>
                    <a:cubicBezTo>
                      <a:pt x="57726" y="64290"/>
                      <a:pt x="57630" y="64883"/>
                      <a:pt x="57512" y="65465"/>
                    </a:cubicBezTo>
                    <a:cubicBezTo>
                      <a:pt x="57258" y="66710"/>
                      <a:pt x="57014" y="67959"/>
                      <a:pt x="56781" y="69209"/>
                    </a:cubicBezTo>
                    <a:cubicBezTo>
                      <a:pt x="55771" y="74611"/>
                      <a:pt x="54962" y="80047"/>
                      <a:pt x="54275" y="85499"/>
                    </a:cubicBezTo>
                    <a:cubicBezTo>
                      <a:pt x="53652" y="90448"/>
                      <a:pt x="53181" y="95414"/>
                      <a:pt x="52860" y="100394"/>
                    </a:cubicBezTo>
                    <a:cubicBezTo>
                      <a:pt x="52781" y="101630"/>
                      <a:pt x="52711" y="102867"/>
                      <a:pt x="52649" y="104105"/>
                    </a:cubicBezTo>
                    <a:cubicBezTo>
                      <a:pt x="52602" y="105113"/>
                      <a:pt x="52714" y="106160"/>
                      <a:pt x="52944" y="107137"/>
                    </a:cubicBezTo>
                    <a:cubicBezTo>
                      <a:pt x="53421" y="109178"/>
                      <a:pt x="54803" y="110868"/>
                      <a:pt x="56525" y="111994"/>
                    </a:cubicBezTo>
                    <a:cubicBezTo>
                      <a:pt x="57116" y="112382"/>
                      <a:pt x="57835" y="112657"/>
                      <a:pt x="58498" y="112885"/>
                    </a:cubicBezTo>
                    <a:cubicBezTo>
                      <a:pt x="59239" y="113141"/>
                      <a:pt x="60109" y="113189"/>
                      <a:pt x="60846" y="113269"/>
                    </a:cubicBezTo>
                    <a:cubicBezTo>
                      <a:pt x="61421" y="113332"/>
                      <a:pt x="62000" y="113324"/>
                      <a:pt x="62577" y="113334"/>
                    </a:cubicBezTo>
                    <a:lnTo>
                      <a:pt x="66378" y="113406"/>
                    </a:lnTo>
                    <a:lnTo>
                      <a:pt x="83589" y="113729"/>
                    </a:lnTo>
                    <a:cubicBezTo>
                      <a:pt x="83592" y="113729"/>
                      <a:pt x="83595" y="113729"/>
                      <a:pt x="83598" y="113729"/>
                    </a:cubicBezTo>
                    <a:cubicBezTo>
                      <a:pt x="84793" y="113729"/>
                      <a:pt x="85968" y="113410"/>
                      <a:pt x="86999" y="112806"/>
                    </a:cubicBezTo>
                    <a:cubicBezTo>
                      <a:pt x="87787" y="112380"/>
                      <a:pt x="88418" y="111801"/>
                      <a:pt x="88895" y="111065"/>
                    </a:cubicBezTo>
                    <a:cubicBezTo>
                      <a:pt x="89491" y="110413"/>
                      <a:pt x="89895" y="109646"/>
                      <a:pt x="90105" y="108768"/>
                    </a:cubicBezTo>
                    <a:cubicBezTo>
                      <a:pt x="90428" y="107591"/>
                      <a:pt x="90428" y="106349"/>
                      <a:pt x="90107" y="105173"/>
                    </a:cubicBezTo>
                    <a:cubicBezTo>
                      <a:pt x="88948" y="97548"/>
                      <a:pt x="85931" y="90395"/>
                      <a:pt x="82938" y="83344"/>
                    </a:cubicBezTo>
                    <a:cubicBezTo>
                      <a:pt x="82251" y="81723"/>
                      <a:pt x="81554" y="80106"/>
                      <a:pt x="80865" y="78488"/>
                    </a:cubicBezTo>
                    <a:cubicBezTo>
                      <a:pt x="78917" y="73832"/>
                      <a:pt x="77076" y="69106"/>
                      <a:pt x="75927" y="64183"/>
                    </a:cubicBezTo>
                    <a:cubicBezTo>
                      <a:pt x="75660" y="63045"/>
                      <a:pt x="75438" y="61900"/>
                      <a:pt x="75254" y="60746"/>
                    </a:cubicBezTo>
                    <a:cubicBezTo>
                      <a:pt x="74985" y="58298"/>
                      <a:pt x="74943" y="55834"/>
                      <a:pt x="75176" y="53385"/>
                    </a:cubicBezTo>
                    <a:cubicBezTo>
                      <a:pt x="75422" y="52529"/>
                      <a:pt x="75450" y="51673"/>
                      <a:pt x="75259" y="50819"/>
                    </a:cubicBezTo>
                    <a:cubicBezTo>
                      <a:pt x="75233" y="50212"/>
                      <a:pt x="75096" y="49614"/>
                      <a:pt x="74856" y="49057"/>
                    </a:cubicBezTo>
                    <a:cubicBezTo>
                      <a:pt x="75010" y="48148"/>
                      <a:pt x="75180" y="47243"/>
                      <a:pt x="75368" y="46339"/>
                    </a:cubicBezTo>
                    <a:cubicBezTo>
                      <a:pt x="75750" y="45695"/>
                      <a:pt x="76171" y="45072"/>
                      <a:pt x="76623" y="44474"/>
                    </a:cubicBezTo>
                    <a:cubicBezTo>
                      <a:pt x="76949" y="44062"/>
                      <a:pt x="77291" y="43664"/>
                      <a:pt x="77649" y="43278"/>
                    </a:cubicBezTo>
                    <a:cubicBezTo>
                      <a:pt x="78024" y="42875"/>
                      <a:pt x="78145" y="42314"/>
                      <a:pt x="77928" y="41802"/>
                    </a:cubicBezTo>
                    <a:cubicBezTo>
                      <a:pt x="77840" y="41588"/>
                      <a:pt x="77696" y="41400"/>
                      <a:pt x="77512" y="41262"/>
                    </a:cubicBezTo>
                    <a:cubicBezTo>
                      <a:pt x="77261" y="41067"/>
                      <a:pt x="77012" y="40999"/>
                      <a:pt x="76693" y="40971"/>
                    </a:cubicBezTo>
                    <a:cubicBezTo>
                      <a:pt x="76099" y="40919"/>
                      <a:pt x="75504" y="40894"/>
                      <a:pt x="74910" y="40894"/>
                    </a:cubicBezTo>
                    <a:cubicBezTo>
                      <a:pt x="73941" y="40894"/>
                      <a:pt x="72973" y="40960"/>
                      <a:pt x="72011" y="41086"/>
                    </a:cubicBezTo>
                    <a:lnTo>
                      <a:pt x="70859" y="40704"/>
                    </a:lnTo>
                    <a:lnTo>
                      <a:pt x="69896" y="40381"/>
                    </a:lnTo>
                    <a:cubicBezTo>
                      <a:pt x="69426" y="40094"/>
                      <a:pt x="68914" y="39883"/>
                      <a:pt x="68378" y="39759"/>
                    </a:cubicBezTo>
                    <a:cubicBezTo>
                      <a:pt x="61139" y="36636"/>
                      <a:pt x="54221" y="32815"/>
                      <a:pt x="47723" y="28350"/>
                    </a:cubicBezTo>
                    <a:cubicBezTo>
                      <a:pt x="46078" y="27221"/>
                      <a:pt x="44462" y="26051"/>
                      <a:pt x="42875" y="24843"/>
                    </a:cubicBezTo>
                    <a:cubicBezTo>
                      <a:pt x="36781" y="20062"/>
                      <a:pt x="31134" y="14712"/>
                      <a:pt x="26054" y="8865"/>
                    </a:cubicBezTo>
                    <a:cubicBezTo>
                      <a:pt x="24739" y="7352"/>
                      <a:pt x="23462" y="5807"/>
                      <a:pt x="22224" y="4229"/>
                    </a:cubicBezTo>
                    <a:cubicBezTo>
                      <a:pt x="22001" y="3936"/>
                      <a:pt x="21780" y="3643"/>
                      <a:pt x="21561" y="3350"/>
                    </a:cubicBezTo>
                    <a:cubicBezTo>
                      <a:pt x="21137" y="2563"/>
                      <a:pt x="20556" y="1931"/>
                      <a:pt x="19821" y="1455"/>
                    </a:cubicBezTo>
                    <a:cubicBezTo>
                      <a:pt x="19167" y="857"/>
                      <a:pt x="18403" y="455"/>
                      <a:pt x="17522" y="245"/>
                    </a:cubicBezTo>
                    <a:lnTo>
                      <a:pt x="15725" y="4"/>
                    </a:lnTo>
                    <a:cubicBezTo>
                      <a:pt x="15654" y="2"/>
                      <a:pt x="15582" y="0"/>
                      <a:pt x="155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132;p45">
                <a:extLst>
                  <a:ext uri="{FF2B5EF4-FFF2-40B4-BE49-F238E27FC236}">
                    <a16:creationId xmlns:a16="http://schemas.microsoft.com/office/drawing/2014/main" id="{EAA2AFF9-55B6-1DB7-90F4-304251B6E887}"/>
                  </a:ext>
                </a:extLst>
              </p:cNvPr>
              <p:cNvSpPr/>
              <p:nvPr/>
            </p:nvSpPr>
            <p:spPr>
              <a:xfrm>
                <a:off x="3743250" y="2464000"/>
                <a:ext cx="3263575" cy="2238700"/>
              </a:xfrm>
              <a:custGeom>
                <a:avLst/>
                <a:gdLst/>
                <a:ahLst/>
                <a:cxnLst/>
                <a:rect l="l" t="t" r="r" b="b"/>
                <a:pathLst>
                  <a:path w="130543" h="89548" extrusionOk="0">
                    <a:moveTo>
                      <a:pt x="121183" y="0"/>
                    </a:moveTo>
                    <a:cubicBezTo>
                      <a:pt x="119236" y="0"/>
                      <a:pt x="117289" y="523"/>
                      <a:pt x="115695" y="1547"/>
                    </a:cubicBezTo>
                    <a:cubicBezTo>
                      <a:pt x="113664" y="2852"/>
                      <a:pt x="112238" y="4539"/>
                      <a:pt x="110853" y="6489"/>
                    </a:cubicBezTo>
                    <a:cubicBezTo>
                      <a:pt x="110038" y="7639"/>
                      <a:pt x="109280" y="8823"/>
                      <a:pt x="108445" y="9959"/>
                    </a:cubicBezTo>
                    <a:cubicBezTo>
                      <a:pt x="106302" y="12621"/>
                      <a:pt x="103847" y="15008"/>
                      <a:pt x="101176" y="17137"/>
                    </a:cubicBezTo>
                    <a:cubicBezTo>
                      <a:pt x="98716" y="18982"/>
                      <a:pt x="96107" y="20612"/>
                      <a:pt x="93394" y="22052"/>
                    </a:cubicBezTo>
                    <a:cubicBezTo>
                      <a:pt x="93272" y="22045"/>
                      <a:pt x="93150" y="22041"/>
                      <a:pt x="93027" y="22041"/>
                    </a:cubicBezTo>
                    <a:cubicBezTo>
                      <a:pt x="92566" y="22041"/>
                      <a:pt x="92094" y="22092"/>
                      <a:pt x="91607" y="22191"/>
                    </a:cubicBezTo>
                    <a:cubicBezTo>
                      <a:pt x="87118" y="23097"/>
                      <a:pt x="82623" y="23997"/>
                      <a:pt x="78085" y="24641"/>
                    </a:cubicBezTo>
                    <a:cubicBezTo>
                      <a:pt x="75656" y="24949"/>
                      <a:pt x="73217" y="25177"/>
                      <a:pt x="70769" y="25274"/>
                    </a:cubicBezTo>
                    <a:cubicBezTo>
                      <a:pt x="69910" y="25308"/>
                      <a:pt x="69052" y="25323"/>
                      <a:pt x="68194" y="25323"/>
                    </a:cubicBezTo>
                    <a:cubicBezTo>
                      <a:pt x="66389" y="25323"/>
                      <a:pt x="64583" y="25258"/>
                      <a:pt x="62779" y="25177"/>
                    </a:cubicBezTo>
                    <a:cubicBezTo>
                      <a:pt x="60622" y="25081"/>
                      <a:pt x="58469" y="24995"/>
                      <a:pt x="56321" y="24995"/>
                    </a:cubicBezTo>
                    <a:cubicBezTo>
                      <a:pt x="52868" y="24995"/>
                      <a:pt x="49430" y="25217"/>
                      <a:pt x="46014" y="25979"/>
                    </a:cubicBezTo>
                    <a:cubicBezTo>
                      <a:pt x="43438" y="26552"/>
                      <a:pt x="40925" y="27387"/>
                      <a:pt x="38325" y="27832"/>
                    </a:cubicBezTo>
                    <a:cubicBezTo>
                      <a:pt x="37816" y="27880"/>
                      <a:pt x="37306" y="27904"/>
                      <a:pt x="36796" y="27904"/>
                    </a:cubicBezTo>
                    <a:cubicBezTo>
                      <a:pt x="36407" y="27904"/>
                      <a:pt x="36019" y="27890"/>
                      <a:pt x="35631" y="27862"/>
                    </a:cubicBezTo>
                    <a:cubicBezTo>
                      <a:pt x="35142" y="27765"/>
                      <a:pt x="34660" y="27637"/>
                      <a:pt x="34186" y="27481"/>
                    </a:cubicBezTo>
                    <a:cubicBezTo>
                      <a:pt x="33946" y="27355"/>
                      <a:pt x="33713" y="27220"/>
                      <a:pt x="33485" y="27075"/>
                    </a:cubicBezTo>
                    <a:cubicBezTo>
                      <a:pt x="33432" y="27025"/>
                      <a:pt x="33380" y="26976"/>
                      <a:pt x="33327" y="26927"/>
                    </a:cubicBezTo>
                    <a:cubicBezTo>
                      <a:pt x="32461" y="26093"/>
                      <a:pt x="31410" y="25600"/>
                      <a:pt x="30223" y="25440"/>
                    </a:cubicBezTo>
                    <a:cubicBezTo>
                      <a:pt x="29988" y="25375"/>
                      <a:pt x="29746" y="25343"/>
                      <a:pt x="29505" y="25343"/>
                    </a:cubicBezTo>
                    <a:cubicBezTo>
                      <a:pt x="29263" y="25343"/>
                      <a:pt x="29022" y="25375"/>
                      <a:pt x="28787" y="25440"/>
                    </a:cubicBezTo>
                    <a:cubicBezTo>
                      <a:pt x="28068" y="25472"/>
                      <a:pt x="27396" y="25686"/>
                      <a:pt x="26777" y="26082"/>
                    </a:cubicBezTo>
                    <a:cubicBezTo>
                      <a:pt x="22977" y="27743"/>
                      <a:pt x="19233" y="29526"/>
                      <a:pt x="15545" y="31431"/>
                    </a:cubicBezTo>
                    <a:cubicBezTo>
                      <a:pt x="13832" y="32316"/>
                      <a:pt x="12108" y="33203"/>
                      <a:pt x="10444" y="34180"/>
                    </a:cubicBezTo>
                    <a:cubicBezTo>
                      <a:pt x="8313" y="35432"/>
                      <a:pt x="6481" y="36972"/>
                      <a:pt x="5078" y="39017"/>
                    </a:cubicBezTo>
                    <a:cubicBezTo>
                      <a:pt x="4848" y="39353"/>
                      <a:pt x="4662" y="39711"/>
                      <a:pt x="4497" y="40085"/>
                    </a:cubicBezTo>
                    <a:cubicBezTo>
                      <a:pt x="4373" y="40367"/>
                      <a:pt x="4245" y="40651"/>
                      <a:pt x="4126" y="40937"/>
                    </a:cubicBezTo>
                    <a:cubicBezTo>
                      <a:pt x="2840" y="41367"/>
                      <a:pt x="1607" y="42170"/>
                      <a:pt x="958" y="43401"/>
                    </a:cubicBezTo>
                    <a:cubicBezTo>
                      <a:pt x="283" y="44677"/>
                      <a:pt x="1" y="46147"/>
                      <a:pt x="413" y="47566"/>
                    </a:cubicBezTo>
                    <a:cubicBezTo>
                      <a:pt x="3822" y="59327"/>
                      <a:pt x="8113" y="70814"/>
                      <a:pt x="13148" y="81975"/>
                    </a:cubicBezTo>
                    <a:cubicBezTo>
                      <a:pt x="13832" y="83490"/>
                      <a:pt x="14539" y="84806"/>
                      <a:pt x="15638" y="86084"/>
                    </a:cubicBezTo>
                    <a:cubicBezTo>
                      <a:pt x="16938" y="87596"/>
                      <a:pt x="18942" y="88699"/>
                      <a:pt x="20897" y="89055"/>
                    </a:cubicBezTo>
                    <a:cubicBezTo>
                      <a:pt x="23295" y="89491"/>
                      <a:pt x="25769" y="89524"/>
                      <a:pt x="28224" y="89524"/>
                    </a:cubicBezTo>
                    <a:cubicBezTo>
                      <a:pt x="28654" y="89524"/>
                      <a:pt x="29084" y="89523"/>
                      <a:pt x="29513" y="89523"/>
                    </a:cubicBezTo>
                    <a:cubicBezTo>
                      <a:pt x="29948" y="89523"/>
                      <a:pt x="30381" y="89524"/>
                      <a:pt x="30812" y="89528"/>
                    </a:cubicBezTo>
                    <a:cubicBezTo>
                      <a:pt x="32210" y="89541"/>
                      <a:pt x="33607" y="89547"/>
                      <a:pt x="35005" y="89547"/>
                    </a:cubicBezTo>
                    <a:cubicBezTo>
                      <a:pt x="39741" y="89547"/>
                      <a:pt x="44476" y="89474"/>
                      <a:pt x="49211" y="89325"/>
                    </a:cubicBezTo>
                    <a:cubicBezTo>
                      <a:pt x="56133" y="89109"/>
                      <a:pt x="63047" y="88734"/>
                      <a:pt x="69953" y="88201"/>
                    </a:cubicBezTo>
                    <a:cubicBezTo>
                      <a:pt x="71340" y="88095"/>
                      <a:pt x="72794" y="87687"/>
                      <a:pt x="73776" y="86619"/>
                    </a:cubicBezTo>
                    <a:cubicBezTo>
                      <a:pt x="74677" y="85637"/>
                      <a:pt x="75530" y="84183"/>
                      <a:pt x="75360" y="82796"/>
                    </a:cubicBezTo>
                    <a:cubicBezTo>
                      <a:pt x="74067" y="72281"/>
                      <a:pt x="73408" y="61698"/>
                      <a:pt x="73387" y="51105"/>
                    </a:cubicBezTo>
                    <a:cubicBezTo>
                      <a:pt x="73385" y="49893"/>
                      <a:pt x="73390" y="48679"/>
                      <a:pt x="73406" y="47466"/>
                    </a:cubicBezTo>
                    <a:cubicBezTo>
                      <a:pt x="74201" y="47473"/>
                      <a:pt x="74996" y="47481"/>
                      <a:pt x="75790" y="47481"/>
                    </a:cubicBezTo>
                    <a:cubicBezTo>
                      <a:pt x="76758" y="47481"/>
                      <a:pt x="77726" y="47469"/>
                      <a:pt x="78693" y="47425"/>
                    </a:cubicBezTo>
                    <a:cubicBezTo>
                      <a:pt x="82134" y="47273"/>
                      <a:pt x="85601" y="46745"/>
                      <a:pt x="88924" y="45835"/>
                    </a:cubicBezTo>
                    <a:cubicBezTo>
                      <a:pt x="95046" y="44157"/>
                      <a:pt x="100906" y="41261"/>
                      <a:pt x="106050" y="37551"/>
                    </a:cubicBezTo>
                    <a:cubicBezTo>
                      <a:pt x="111332" y="33738"/>
                      <a:pt x="116019" y="29251"/>
                      <a:pt x="120124" y="24197"/>
                    </a:cubicBezTo>
                    <a:cubicBezTo>
                      <a:pt x="122331" y="21482"/>
                      <a:pt x="124412" y="18673"/>
                      <a:pt x="126373" y="15769"/>
                    </a:cubicBezTo>
                    <a:cubicBezTo>
                      <a:pt x="127221" y="14510"/>
                      <a:pt x="128047" y="13233"/>
                      <a:pt x="128850" y="11944"/>
                    </a:cubicBezTo>
                    <a:cubicBezTo>
                      <a:pt x="129050" y="11622"/>
                      <a:pt x="129250" y="11299"/>
                      <a:pt x="129448" y="10976"/>
                    </a:cubicBezTo>
                    <a:cubicBezTo>
                      <a:pt x="130317" y="9559"/>
                      <a:pt x="130543" y="8023"/>
                      <a:pt x="130125" y="6410"/>
                    </a:cubicBezTo>
                    <a:cubicBezTo>
                      <a:pt x="129783" y="5082"/>
                      <a:pt x="129082" y="3914"/>
                      <a:pt x="128175" y="2903"/>
                    </a:cubicBezTo>
                    <a:cubicBezTo>
                      <a:pt x="126424" y="949"/>
                      <a:pt x="123804" y="0"/>
                      <a:pt x="1211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133;p45">
                <a:extLst>
                  <a:ext uri="{FF2B5EF4-FFF2-40B4-BE49-F238E27FC236}">
                    <a16:creationId xmlns:a16="http://schemas.microsoft.com/office/drawing/2014/main" id="{5140BF0D-A31D-41CD-C83C-85993444CF6F}"/>
                  </a:ext>
                </a:extLst>
              </p:cNvPr>
              <p:cNvSpPr/>
              <p:nvPr/>
            </p:nvSpPr>
            <p:spPr>
              <a:xfrm>
                <a:off x="1963075" y="4077800"/>
                <a:ext cx="438575" cy="41702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16681" extrusionOk="0">
                    <a:moveTo>
                      <a:pt x="3887" y="1"/>
                    </a:moveTo>
                    <a:cubicBezTo>
                      <a:pt x="2599" y="1"/>
                      <a:pt x="1578" y="1378"/>
                      <a:pt x="1564" y="2565"/>
                    </a:cubicBezTo>
                    <a:cubicBezTo>
                      <a:pt x="1561" y="3063"/>
                      <a:pt x="1552" y="3557"/>
                      <a:pt x="1547" y="4050"/>
                    </a:cubicBezTo>
                    <a:cubicBezTo>
                      <a:pt x="774" y="6688"/>
                      <a:pt x="0" y="9683"/>
                      <a:pt x="1235" y="12278"/>
                    </a:cubicBezTo>
                    <a:cubicBezTo>
                      <a:pt x="1247" y="12303"/>
                      <a:pt x="1263" y="12320"/>
                      <a:pt x="1277" y="12343"/>
                    </a:cubicBezTo>
                    <a:cubicBezTo>
                      <a:pt x="998" y="13337"/>
                      <a:pt x="1231" y="14484"/>
                      <a:pt x="2319" y="15216"/>
                    </a:cubicBezTo>
                    <a:cubicBezTo>
                      <a:pt x="4109" y="16422"/>
                      <a:pt x="6546" y="16575"/>
                      <a:pt x="8635" y="16666"/>
                    </a:cubicBezTo>
                    <a:cubicBezTo>
                      <a:pt x="8858" y="16676"/>
                      <a:pt x="9080" y="16681"/>
                      <a:pt x="9300" y="16681"/>
                    </a:cubicBezTo>
                    <a:cubicBezTo>
                      <a:pt x="11476" y="16681"/>
                      <a:pt x="13503" y="16173"/>
                      <a:pt x="15146" y="14618"/>
                    </a:cubicBezTo>
                    <a:cubicBezTo>
                      <a:pt x="16723" y="13125"/>
                      <a:pt x="17147" y="11172"/>
                      <a:pt x="16912" y="9183"/>
                    </a:cubicBezTo>
                    <a:cubicBezTo>
                      <a:pt x="17098" y="7296"/>
                      <a:pt x="16975" y="5343"/>
                      <a:pt x="17279" y="3498"/>
                    </a:cubicBezTo>
                    <a:cubicBezTo>
                      <a:pt x="17543" y="1900"/>
                      <a:pt x="16617" y="271"/>
                      <a:pt x="14837" y="271"/>
                    </a:cubicBezTo>
                    <a:cubicBezTo>
                      <a:pt x="14832" y="271"/>
                      <a:pt x="14826" y="271"/>
                      <a:pt x="14820" y="271"/>
                    </a:cubicBezTo>
                    <a:cubicBezTo>
                      <a:pt x="13190" y="279"/>
                      <a:pt x="11562" y="321"/>
                      <a:pt x="9936" y="321"/>
                    </a:cubicBezTo>
                    <a:cubicBezTo>
                      <a:pt x="7993" y="321"/>
                      <a:pt x="6052" y="261"/>
                      <a:pt x="4114" y="15"/>
                    </a:cubicBezTo>
                    <a:cubicBezTo>
                      <a:pt x="4038" y="5"/>
                      <a:pt x="3962" y="1"/>
                      <a:pt x="38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134;p45">
                <a:extLst>
                  <a:ext uri="{FF2B5EF4-FFF2-40B4-BE49-F238E27FC236}">
                    <a16:creationId xmlns:a16="http://schemas.microsoft.com/office/drawing/2014/main" id="{AF4A3515-D118-9C93-38E5-8A79F3FB6E04}"/>
                  </a:ext>
                </a:extLst>
              </p:cNvPr>
              <p:cNvSpPr/>
              <p:nvPr/>
            </p:nvSpPr>
            <p:spPr>
              <a:xfrm>
                <a:off x="505375" y="1685225"/>
                <a:ext cx="490025" cy="506350"/>
              </a:xfrm>
              <a:custGeom>
                <a:avLst/>
                <a:gdLst/>
                <a:ahLst/>
                <a:cxnLst/>
                <a:rect l="l" t="t" r="r" b="b"/>
                <a:pathLst>
                  <a:path w="19601" h="20254" extrusionOk="0">
                    <a:moveTo>
                      <a:pt x="13891" y="1"/>
                    </a:moveTo>
                    <a:cubicBezTo>
                      <a:pt x="12509" y="1"/>
                      <a:pt x="11419" y="692"/>
                      <a:pt x="10215" y="1831"/>
                    </a:cubicBezTo>
                    <a:cubicBezTo>
                      <a:pt x="8118" y="3812"/>
                      <a:pt x="5696" y="5406"/>
                      <a:pt x="3611" y="7413"/>
                    </a:cubicBezTo>
                    <a:cubicBezTo>
                      <a:pt x="0" y="10883"/>
                      <a:pt x="614" y="15560"/>
                      <a:pt x="2946" y="19632"/>
                    </a:cubicBezTo>
                    <a:cubicBezTo>
                      <a:pt x="3197" y="20071"/>
                      <a:pt x="3580" y="20253"/>
                      <a:pt x="3964" y="20253"/>
                    </a:cubicBezTo>
                    <a:cubicBezTo>
                      <a:pt x="4798" y="20253"/>
                      <a:pt x="5645" y="19396"/>
                      <a:pt x="5191" y="18446"/>
                    </a:cubicBezTo>
                    <a:cubicBezTo>
                      <a:pt x="7267" y="17045"/>
                      <a:pt x="9072" y="15537"/>
                      <a:pt x="10853" y="13759"/>
                    </a:cubicBezTo>
                    <a:cubicBezTo>
                      <a:pt x="12777" y="11837"/>
                      <a:pt x="15088" y="10425"/>
                      <a:pt x="17079" y="8579"/>
                    </a:cubicBezTo>
                    <a:cubicBezTo>
                      <a:pt x="17680" y="8018"/>
                      <a:pt x="18099" y="7290"/>
                      <a:pt x="18338" y="6497"/>
                    </a:cubicBezTo>
                    <a:cubicBezTo>
                      <a:pt x="19167" y="6197"/>
                      <a:pt x="19600" y="4819"/>
                      <a:pt x="18625" y="4123"/>
                    </a:cubicBezTo>
                    <a:cubicBezTo>
                      <a:pt x="18582" y="4089"/>
                      <a:pt x="18543" y="4068"/>
                      <a:pt x="18501" y="4040"/>
                    </a:cubicBezTo>
                    <a:cubicBezTo>
                      <a:pt x="18243" y="2355"/>
                      <a:pt x="17222" y="808"/>
                      <a:pt x="15432" y="254"/>
                    </a:cubicBezTo>
                    <a:cubicBezTo>
                      <a:pt x="14873" y="82"/>
                      <a:pt x="14365" y="1"/>
                      <a:pt x="13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135;p45">
                <a:extLst>
                  <a:ext uri="{FF2B5EF4-FFF2-40B4-BE49-F238E27FC236}">
                    <a16:creationId xmlns:a16="http://schemas.microsoft.com/office/drawing/2014/main" id="{FA01BD99-607E-BA96-88C9-314B10BCA5F0}"/>
                  </a:ext>
                </a:extLst>
              </p:cNvPr>
              <p:cNvSpPr/>
              <p:nvPr/>
            </p:nvSpPr>
            <p:spPr>
              <a:xfrm>
                <a:off x="2482625" y="2797825"/>
                <a:ext cx="736975" cy="516825"/>
              </a:xfrm>
              <a:custGeom>
                <a:avLst/>
                <a:gdLst/>
                <a:ahLst/>
                <a:cxnLst/>
                <a:rect l="l" t="t" r="r" b="b"/>
                <a:pathLst>
                  <a:path w="29479" h="20673" extrusionOk="0">
                    <a:moveTo>
                      <a:pt x="27358" y="0"/>
                    </a:moveTo>
                    <a:cubicBezTo>
                      <a:pt x="26817" y="0"/>
                      <a:pt x="26295" y="292"/>
                      <a:pt x="26205" y="913"/>
                    </a:cubicBezTo>
                    <a:cubicBezTo>
                      <a:pt x="26021" y="2169"/>
                      <a:pt x="25944" y="3405"/>
                      <a:pt x="25917" y="4662"/>
                    </a:cubicBezTo>
                    <a:cubicBezTo>
                      <a:pt x="25502" y="5744"/>
                      <a:pt x="24798" y="6772"/>
                      <a:pt x="24004" y="7726"/>
                    </a:cubicBezTo>
                    <a:cubicBezTo>
                      <a:pt x="23969" y="7763"/>
                      <a:pt x="23937" y="7801"/>
                      <a:pt x="23908" y="7842"/>
                    </a:cubicBezTo>
                    <a:cubicBezTo>
                      <a:pt x="22924" y="9004"/>
                      <a:pt x="21812" y="10053"/>
                      <a:pt x="20905" y="10923"/>
                    </a:cubicBezTo>
                    <a:cubicBezTo>
                      <a:pt x="19273" y="12491"/>
                      <a:pt x="17510" y="13906"/>
                      <a:pt x="15755" y="15333"/>
                    </a:cubicBezTo>
                    <a:cubicBezTo>
                      <a:pt x="15417" y="15354"/>
                      <a:pt x="15078" y="15365"/>
                      <a:pt x="14740" y="15365"/>
                    </a:cubicBezTo>
                    <a:cubicBezTo>
                      <a:pt x="13733" y="15365"/>
                      <a:pt x="12725" y="15269"/>
                      <a:pt x="11713" y="15063"/>
                    </a:cubicBezTo>
                    <a:cubicBezTo>
                      <a:pt x="11619" y="15043"/>
                      <a:pt x="11524" y="15033"/>
                      <a:pt x="11429" y="15033"/>
                    </a:cubicBezTo>
                    <a:cubicBezTo>
                      <a:pt x="11343" y="15033"/>
                      <a:pt x="11256" y="15041"/>
                      <a:pt x="11171" y="15058"/>
                    </a:cubicBezTo>
                    <a:cubicBezTo>
                      <a:pt x="8620" y="13746"/>
                      <a:pt x="6852" y="10925"/>
                      <a:pt x="5137" y="8762"/>
                    </a:cubicBezTo>
                    <a:cubicBezTo>
                      <a:pt x="4954" y="8531"/>
                      <a:pt x="4746" y="8403"/>
                      <a:pt x="4534" y="8350"/>
                    </a:cubicBezTo>
                    <a:cubicBezTo>
                      <a:pt x="4146" y="6728"/>
                      <a:pt x="4093" y="5029"/>
                      <a:pt x="4446" y="3375"/>
                    </a:cubicBezTo>
                    <a:cubicBezTo>
                      <a:pt x="4649" y="2420"/>
                      <a:pt x="3968" y="1810"/>
                      <a:pt x="3232" y="1810"/>
                    </a:cubicBezTo>
                    <a:cubicBezTo>
                      <a:pt x="2832" y="1810"/>
                      <a:pt x="2416" y="1990"/>
                      <a:pt x="2117" y="2393"/>
                    </a:cubicBezTo>
                    <a:cubicBezTo>
                      <a:pt x="1829" y="2779"/>
                      <a:pt x="1603" y="3191"/>
                      <a:pt x="1403" y="3615"/>
                    </a:cubicBezTo>
                    <a:cubicBezTo>
                      <a:pt x="989" y="3691"/>
                      <a:pt x="614" y="3961"/>
                      <a:pt x="458" y="4482"/>
                    </a:cubicBezTo>
                    <a:cubicBezTo>
                      <a:pt x="320" y="4943"/>
                      <a:pt x="230" y="5418"/>
                      <a:pt x="193" y="5899"/>
                    </a:cubicBezTo>
                    <a:cubicBezTo>
                      <a:pt x="176" y="5964"/>
                      <a:pt x="165" y="6028"/>
                      <a:pt x="158" y="6095"/>
                    </a:cubicBezTo>
                    <a:cubicBezTo>
                      <a:pt x="0" y="8350"/>
                      <a:pt x="576" y="10562"/>
                      <a:pt x="1929" y="12240"/>
                    </a:cubicBezTo>
                    <a:cubicBezTo>
                      <a:pt x="1872" y="12506"/>
                      <a:pt x="1914" y="12806"/>
                      <a:pt x="2117" y="13111"/>
                    </a:cubicBezTo>
                    <a:cubicBezTo>
                      <a:pt x="4183" y="16242"/>
                      <a:pt x="7110" y="18623"/>
                      <a:pt x="10780" y="19559"/>
                    </a:cubicBezTo>
                    <a:cubicBezTo>
                      <a:pt x="10883" y="19586"/>
                      <a:pt x="10983" y="19598"/>
                      <a:pt x="11080" y="19598"/>
                    </a:cubicBezTo>
                    <a:cubicBezTo>
                      <a:pt x="11451" y="19598"/>
                      <a:pt x="11777" y="19418"/>
                      <a:pt x="12016" y="19158"/>
                    </a:cubicBezTo>
                    <a:cubicBezTo>
                      <a:pt x="12432" y="19424"/>
                      <a:pt x="12849" y="19691"/>
                      <a:pt x="13279" y="19942"/>
                    </a:cubicBezTo>
                    <a:cubicBezTo>
                      <a:pt x="13498" y="20069"/>
                      <a:pt x="13713" y="20124"/>
                      <a:pt x="13914" y="20124"/>
                    </a:cubicBezTo>
                    <a:cubicBezTo>
                      <a:pt x="14004" y="20124"/>
                      <a:pt x="14092" y="20113"/>
                      <a:pt x="14177" y="20092"/>
                    </a:cubicBezTo>
                    <a:cubicBezTo>
                      <a:pt x="14355" y="20430"/>
                      <a:pt x="14668" y="20673"/>
                      <a:pt x="15078" y="20673"/>
                    </a:cubicBezTo>
                    <a:cubicBezTo>
                      <a:pt x="15219" y="20673"/>
                      <a:pt x="15372" y="20644"/>
                      <a:pt x="15536" y="20580"/>
                    </a:cubicBezTo>
                    <a:cubicBezTo>
                      <a:pt x="21884" y="18095"/>
                      <a:pt x="28974" y="10963"/>
                      <a:pt x="29284" y="3708"/>
                    </a:cubicBezTo>
                    <a:cubicBezTo>
                      <a:pt x="29290" y="3700"/>
                      <a:pt x="29293" y="3689"/>
                      <a:pt x="29298" y="3680"/>
                    </a:cubicBezTo>
                    <a:cubicBezTo>
                      <a:pt x="29479" y="3268"/>
                      <a:pt x="29440" y="2875"/>
                      <a:pt x="29279" y="2549"/>
                    </a:cubicBezTo>
                    <a:cubicBezTo>
                      <a:pt x="29258" y="2172"/>
                      <a:pt x="29235" y="1797"/>
                      <a:pt x="29172" y="1422"/>
                    </a:cubicBezTo>
                    <a:cubicBezTo>
                      <a:pt x="29093" y="955"/>
                      <a:pt x="28832" y="685"/>
                      <a:pt x="28506" y="569"/>
                    </a:cubicBezTo>
                    <a:cubicBezTo>
                      <a:pt x="28261" y="197"/>
                      <a:pt x="27803" y="0"/>
                      <a:pt x="27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136;p45">
                <a:extLst>
                  <a:ext uri="{FF2B5EF4-FFF2-40B4-BE49-F238E27FC236}">
                    <a16:creationId xmlns:a16="http://schemas.microsoft.com/office/drawing/2014/main" id="{4D6EEED3-A050-C666-9C8B-ADACBB293BC0}"/>
                  </a:ext>
                </a:extLst>
              </p:cNvPr>
              <p:cNvSpPr/>
              <p:nvPr/>
            </p:nvSpPr>
            <p:spPr>
              <a:xfrm>
                <a:off x="3282925" y="3665000"/>
                <a:ext cx="339000" cy="282600"/>
              </a:xfrm>
              <a:custGeom>
                <a:avLst/>
                <a:gdLst/>
                <a:ahLst/>
                <a:cxnLst/>
                <a:rect l="l" t="t" r="r" b="b"/>
                <a:pathLst>
                  <a:path w="13560" h="11304" extrusionOk="0">
                    <a:moveTo>
                      <a:pt x="5522" y="1"/>
                    </a:moveTo>
                    <a:cubicBezTo>
                      <a:pt x="5036" y="1"/>
                      <a:pt x="4519" y="114"/>
                      <a:pt x="3971" y="366"/>
                    </a:cubicBezTo>
                    <a:cubicBezTo>
                      <a:pt x="3715" y="485"/>
                      <a:pt x="3513" y="655"/>
                      <a:pt x="3338" y="846"/>
                    </a:cubicBezTo>
                    <a:cubicBezTo>
                      <a:pt x="1912" y="1304"/>
                      <a:pt x="650" y="2310"/>
                      <a:pt x="250" y="3754"/>
                    </a:cubicBezTo>
                    <a:cubicBezTo>
                      <a:pt x="1" y="4648"/>
                      <a:pt x="260" y="5467"/>
                      <a:pt x="750" y="6168"/>
                    </a:cubicBezTo>
                    <a:cubicBezTo>
                      <a:pt x="820" y="6503"/>
                      <a:pt x="927" y="6830"/>
                      <a:pt x="1065" y="7142"/>
                    </a:cubicBezTo>
                    <a:cubicBezTo>
                      <a:pt x="1476" y="9104"/>
                      <a:pt x="3250" y="10763"/>
                      <a:pt x="5223" y="11170"/>
                    </a:cubicBezTo>
                    <a:cubicBezTo>
                      <a:pt x="5492" y="11225"/>
                      <a:pt x="5764" y="11252"/>
                      <a:pt x="6037" y="11252"/>
                    </a:cubicBezTo>
                    <a:cubicBezTo>
                      <a:pt x="6197" y="11252"/>
                      <a:pt x="6358" y="11243"/>
                      <a:pt x="6517" y="11224"/>
                    </a:cubicBezTo>
                    <a:cubicBezTo>
                      <a:pt x="6827" y="11277"/>
                      <a:pt x="7141" y="11303"/>
                      <a:pt x="7455" y="11303"/>
                    </a:cubicBezTo>
                    <a:cubicBezTo>
                      <a:pt x="9014" y="11303"/>
                      <a:pt x="10585" y="10662"/>
                      <a:pt x="11631" y="9476"/>
                    </a:cubicBezTo>
                    <a:cubicBezTo>
                      <a:pt x="13560" y="7287"/>
                      <a:pt x="13043" y="4659"/>
                      <a:pt x="11419" y="3091"/>
                    </a:cubicBezTo>
                    <a:cubicBezTo>
                      <a:pt x="10996" y="2430"/>
                      <a:pt x="10491" y="1840"/>
                      <a:pt x="9933" y="1416"/>
                    </a:cubicBezTo>
                    <a:cubicBezTo>
                      <a:pt x="9288" y="925"/>
                      <a:pt x="8593" y="724"/>
                      <a:pt x="7902" y="724"/>
                    </a:cubicBezTo>
                    <a:cubicBezTo>
                      <a:pt x="7796" y="724"/>
                      <a:pt x="7691" y="728"/>
                      <a:pt x="7585" y="737"/>
                    </a:cubicBezTo>
                    <a:cubicBezTo>
                      <a:pt x="6980" y="282"/>
                      <a:pt x="6290" y="1"/>
                      <a:pt x="5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137;p45">
                <a:extLst>
                  <a:ext uri="{FF2B5EF4-FFF2-40B4-BE49-F238E27FC236}">
                    <a16:creationId xmlns:a16="http://schemas.microsoft.com/office/drawing/2014/main" id="{E9C7B7FC-8E01-9388-5DC0-141925E2F482}"/>
                  </a:ext>
                </a:extLst>
              </p:cNvPr>
              <p:cNvSpPr/>
              <p:nvPr/>
            </p:nvSpPr>
            <p:spPr>
              <a:xfrm>
                <a:off x="1904800" y="993650"/>
                <a:ext cx="1789775" cy="1007325"/>
              </a:xfrm>
              <a:custGeom>
                <a:avLst/>
                <a:gdLst/>
                <a:ahLst/>
                <a:cxnLst/>
                <a:rect l="l" t="t" r="r" b="b"/>
                <a:pathLst>
                  <a:path w="71591" h="40293" extrusionOk="0">
                    <a:moveTo>
                      <a:pt x="23914" y="1"/>
                    </a:moveTo>
                    <a:cubicBezTo>
                      <a:pt x="23870" y="1"/>
                      <a:pt x="23825" y="1"/>
                      <a:pt x="23780" y="1"/>
                    </a:cubicBezTo>
                    <a:cubicBezTo>
                      <a:pt x="23434" y="3"/>
                      <a:pt x="23092" y="78"/>
                      <a:pt x="22778" y="224"/>
                    </a:cubicBezTo>
                    <a:cubicBezTo>
                      <a:pt x="22087" y="83"/>
                      <a:pt x="21425" y="7"/>
                      <a:pt x="20819" y="7"/>
                    </a:cubicBezTo>
                    <a:cubicBezTo>
                      <a:pt x="20453" y="7"/>
                      <a:pt x="20108" y="35"/>
                      <a:pt x="19789" y="92"/>
                    </a:cubicBezTo>
                    <a:cubicBezTo>
                      <a:pt x="19078" y="220"/>
                      <a:pt x="18572" y="662"/>
                      <a:pt x="18272" y="1227"/>
                    </a:cubicBezTo>
                    <a:cubicBezTo>
                      <a:pt x="14361" y="2342"/>
                      <a:pt x="11226" y="5281"/>
                      <a:pt x="10105" y="10795"/>
                    </a:cubicBezTo>
                    <a:cubicBezTo>
                      <a:pt x="9984" y="11389"/>
                      <a:pt x="10042" y="12092"/>
                      <a:pt x="10312" y="12676"/>
                    </a:cubicBezTo>
                    <a:cubicBezTo>
                      <a:pt x="10279" y="12676"/>
                      <a:pt x="10246" y="12676"/>
                      <a:pt x="10213" y="12676"/>
                    </a:cubicBezTo>
                    <a:cubicBezTo>
                      <a:pt x="8648" y="12676"/>
                      <a:pt x="7082" y="12961"/>
                      <a:pt x="5614" y="13585"/>
                    </a:cubicBezTo>
                    <a:cubicBezTo>
                      <a:pt x="3610" y="14435"/>
                      <a:pt x="2573" y="16056"/>
                      <a:pt x="2279" y="17865"/>
                    </a:cubicBezTo>
                    <a:cubicBezTo>
                      <a:pt x="2175" y="17969"/>
                      <a:pt x="2093" y="18090"/>
                      <a:pt x="2031" y="18223"/>
                    </a:cubicBezTo>
                    <a:cubicBezTo>
                      <a:pt x="1" y="22651"/>
                      <a:pt x="1760" y="26816"/>
                      <a:pt x="2312" y="31186"/>
                    </a:cubicBezTo>
                    <a:cubicBezTo>
                      <a:pt x="2322" y="31914"/>
                      <a:pt x="2363" y="32641"/>
                      <a:pt x="2405" y="33367"/>
                    </a:cubicBezTo>
                    <a:cubicBezTo>
                      <a:pt x="2387" y="33929"/>
                      <a:pt x="2373" y="34490"/>
                      <a:pt x="2366" y="35053"/>
                    </a:cubicBezTo>
                    <a:cubicBezTo>
                      <a:pt x="2363" y="35496"/>
                      <a:pt x="2526" y="35809"/>
                      <a:pt x="2768" y="36010"/>
                    </a:cubicBezTo>
                    <a:cubicBezTo>
                      <a:pt x="2812" y="36163"/>
                      <a:pt x="2864" y="36312"/>
                      <a:pt x="2915" y="36463"/>
                    </a:cubicBezTo>
                    <a:cubicBezTo>
                      <a:pt x="2689" y="37008"/>
                      <a:pt x="2480" y="37566"/>
                      <a:pt x="2286" y="38155"/>
                    </a:cubicBezTo>
                    <a:cubicBezTo>
                      <a:pt x="2014" y="38976"/>
                      <a:pt x="2765" y="39781"/>
                      <a:pt x="3545" y="39781"/>
                    </a:cubicBezTo>
                    <a:cubicBezTo>
                      <a:pt x="3753" y="39781"/>
                      <a:pt x="3963" y="39724"/>
                      <a:pt x="4157" y="39595"/>
                    </a:cubicBezTo>
                    <a:cubicBezTo>
                      <a:pt x="4236" y="39542"/>
                      <a:pt x="4294" y="39482"/>
                      <a:pt x="4367" y="39428"/>
                    </a:cubicBezTo>
                    <a:cubicBezTo>
                      <a:pt x="4548" y="39917"/>
                      <a:pt x="5004" y="40279"/>
                      <a:pt x="5553" y="40279"/>
                    </a:cubicBezTo>
                    <a:lnTo>
                      <a:pt x="6063" y="40279"/>
                    </a:lnTo>
                    <a:cubicBezTo>
                      <a:pt x="6365" y="40279"/>
                      <a:pt x="6649" y="40161"/>
                      <a:pt x="6875" y="39973"/>
                    </a:cubicBezTo>
                    <a:cubicBezTo>
                      <a:pt x="6910" y="39976"/>
                      <a:pt x="6944" y="39977"/>
                      <a:pt x="6979" y="39977"/>
                    </a:cubicBezTo>
                    <a:cubicBezTo>
                      <a:pt x="7608" y="39977"/>
                      <a:pt x="8229" y="39570"/>
                      <a:pt x="8229" y="38749"/>
                    </a:cubicBezTo>
                    <a:cubicBezTo>
                      <a:pt x="8104" y="34732"/>
                      <a:pt x="7797" y="30727"/>
                      <a:pt x="8095" y="26737"/>
                    </a:cubicBezTo>
                    <a:lnTo>
                      <a:pt x="8095" y="26737"/>
                    </a:lnTo>
                    <a:cubicBezTo>
                      <a:pt x="8614" y="26879"/>
                      <a:pt x="9144" y="26974"/>
                      <a:pt x="9681" y="27018"/>
                    </a:cubicBezTo>
                    <a:cubicBezTo>
                      <a:pt x="10609" y="27519"/>
                      <a:pt x="11709" y="27801"/>
                      <a:pt x="12882" y="27801"/>
                    </a:cubicBezTo>
                    <a:cubicBezTo>
                      <a:pt x="13029" y="27801"/>
                      <a:pt x="13177" y="27796"/>
                      <a:pt x="13326" y="27787"/>
                    </a:cubicBezTo>
                    <a:cubicBezTo>
                      <a:pt x="14999" y="27687"/>
                      <a:pt x="15806" y="26495"/>
                      <a:pt x="15787" y="25285"/>
                    </a:cubicBezTo>
                    <a:cubicBezTo>
                      <a:pt x="15832" y="25250"/>
                      <a:pt x="15881" y="25222"/>
                      <a:pt x="15925" y="25187"/>
                    </a:cubicBezTo>
                    <a:cubicBezTo>
                      <a:pt x="18377" y="23275"/>
                      <a:pt x="20073" y="20489"/>
                      <a:pt x="20978" y="17487"/>
                    </a:cubicBezTo>
                    <a:cubicBezTo>
                      <a:pt x="23389" y="19825"/>
                      <a:pt x="26749" y="21008"/>
                      <a:pt x="30012" y="21008"/>
                    </a:cubicBezTo>
                    <a:cubicBezTo>
                      <a:pt x="33136" y="21008"/>
                      <a:pt x="36171" y="19923"/>
                      <a:pt x="38198" y="17729"/>
                    </a:cubicBezTo>
                    <a:cubicBezTo>
                      <a:pt x="40101" y="21643"/>
                      <a:pt x="44680" y="24647"/>
                      <a:pt x="48543" y="25509"/>
                    </a:cubicBezTo>
                    <a:cubicBezTo>
                      <a:pt x="49246" y="25666"/>
                      <a:pt x="49936" y="25740"/>
                      <a:pt x="50607" y="25740"/>
                    </a:cubicBezTo>
                    <a:cubicBezTo>
                      <a:pt x="52752" y="25740"/>
                      <a:pt x="54701" y="24979"/>
                      <a:pt x="56280" y="23716"/>
                    </a:cubicBezTo>
                    <a:cubicBezTo>
                      <a:pt x="56839" y="25029"/>
                      <a:pt x="57884" y="26244"/>
                      <a:pt x="58812" y="27040"/>
                    </a:cubicBezTo>
                    <a:cubicBezTo>
                      <a:pt x="59058" y="27253"/>
                      <a:pt x="59336" y="27421"/>
                      <a:pt x="59636" y="27542"/>
                    </a:cubicBezTo>
                    <a:cubicBezTo>
                      <a:pt x="59820" y="27647"/>
                      <a:pt x="60003" y="27754"/>
                      <a:pt x="60201" y="27847"/>
                    </a:cubicBezTo>
                    <a:cubicBezTo>
                      <a:pt x="60218" y="28057"/>
                      <a:pt x="60259" y="28264"/>
                      <a:pt x="60324" y="28466"/>
                    </a:cubicBezTo>
                    <a:cubicBezTo>
                      <a:pt x="60681" y="29574"/>
                      <a:pt x="61239" y="30332"/>
                      <a:pt x="62181" y="30916"/>
                    </a:cubicBezTo>
                    <a:cubicBezTo>
                      <a:pt x="62244" y="31203"/>
                      <a:pt x="62419" y="31454"/>
                      <a:pt x="62670" y="31612"/>
                    </a:cubicBezTo>
                    <a:cubicBezTo>
                      <a:pt x="62756" y="31819"/>
                      <a:pt x="62824" y="32035"/>
                      <a:pt x="62872" y="32254"/>
                    </a:cubicBezTo>
                    <a:cubicBezTo>
                      <a:pt x="62635" y="33243"/>
                      <a:pt x="62658" y="34269"/>
                      <a:pt x="62807" y="35291"/>
                    </a:cubicBezTo>
                    <a:cubicBezTo>
                      <a:pt x="62593" y="36513"/>
                      <a:pt x="62247" y="37718"/>
                      <a:pt x="62061" y="38665"/>
                    </a:cubicBezTo>
                    <a:cubicBezTo>
                      <a:pt x="61895" y="39531"/>
                      <a:pt x="62481" y="40268"/>
                      <a:pt x="63310" y="40268"/>
                    </a:cubicBezTo>
                    <a:cubicBezTo>
                      <a:pt x="63414" y="40268"/>
                      <a:pt x="63521" y="40257"/>
                      <a:pt x="63631" y="40233"/>
                    </a:cubicBezTo>
                    <a:cubicBezTo>
                      <a:pt x="64187" y="40112"/>
                      <a:pt x="64702" y="40028"/>
                      <a:pt x="65179" y="39889"/>
                    </a:cubicBezTo>
                    <a:cubicBezTo>
                      <a:pt x="65269" y="39961"/>
                      <a:pt x="65346" y="40042"/>
                      <a:pt x="65453" y="40105"/>
                    </a:cubicBezTo>
                    <a:cubicBezTo>
                      <a:pt x="65673" y="40236"/>
                      <a:pt x="65891" y="40293"/>
                      <a:pt x="66095" y="40293"/>
                    </a:cubicBezTo>
                    <a:cubicBezTo>
                      <a:pt x="67041" y="40293"/>
                      <a:pt x="67709" y="39068"/>
                      <a:pt x="67144" y="38271"/>
                    </a:cubicBezTo>
                    <a:cubicBezTo>
                      <a:pt x="67501" y="37562"/>
                      <a:pt x="67705" y="36710"/>
                      <a:pt x="67994" y="36014"/>
                    </a:cubicBezTo>
                    <a:cubicBezTo>
                      <a:pt x="68490" y="34814"/>
                      <a:pt x="68827" y="33676"/>
                      <a:pt x="68901" y="32377"/>
                    </a:cubicBezTo>
                    <a:cubicBezTo>
                      <a:pt x="68909" y="32186"/>
                      <a:pt x="68859" y="32008"/>
                      <a:pt x="68776" y="31842"/>
                    </a:cubicBezTo>
                    <a:cubicBezTo>
                      <a:pt x="69044" y="31651"/>
                      <a:pt x="69285" y="31423"/>
                      <a:pt x="69444" y="31114"/>
                    </a:cubicBezTo>
                    <a:cubicBezTo>
                      <a:pt x="70884" y="28326"/>
                      <a:pt x="71591" y="24043"/>
                      <a:pt x="70917" y="20505"/>
                    </a:cubicBezTo>
                    <a:cubicBezTo>
                      <a:pt x="70902" y="20366"/>
                      <a:pt x="70873" y="20229"/>
                      <a:pt x="70835" y="20096"/>
                    </a:cubicBezTo>
                    <a:cubicBezTo>
                      <a:pt x="70116" y="16885"/>
                      <a:pt x="68196" y="14390"/>
                      <a:pt x="64562" y="14367"/>
                    </a:cubicBezTo>
                    <a:cubicBezTo>
                      <a:pt x="63536" y="13911"/>
                      <a:pt x="62502" y="13564"/>
                      <a:pt x="61548" y="13348"/>
                    </a:cubicBezTo>
                    <a:cubicBezTo>
                      <a:pt x="61346" y="13302"/>
                      <a:pt x="61141" y="13279"/>
                      <a:pt x="60935" y="13279"/>
                    </a:cubicBezTo>
                    <a:cubicBezTo>
                      <a:pt x="60720" y="13279"/>
                      <a:pt x="60505" y="13304"/>
                      <a:pt x="60294" y="13355"/>
                    </a:cubicBezTo>
                    <a:cubicBezTo>
                      <a:pt x="59915" y="8913"/>
                      <a:pt x="57488" y="4841"/>
                      <a:pt x="53649" y="2376"/>
                    </a:cubicBezTo>
                    <a:cubicBezTo>
                      <a:pt x="52052" y="1349"/>
                      <a:pt x="49912" y="764"/>
                      <a:pt x="47892" y="764"/>
                    </a:cubicBezTo>
                    <a:cubicBezTo>
                      <a:pt x="47172" y="764"/>
                      <a:pt x="46467" y="838"/>
                      <a:pt x="45807" y="994"/>
                    </a:cubicBezTo>
                    <a:cubicBezTo>
                      <a:pt x="42573" y="1757"/>
                      <a:pt x="40329" y="4445"/>
                      <a:pt x="37121" y="4936"/>
                    </a:cubicBezTo>
                    <a:cubicBezTo>
                      <a:pt x="36736" y="4996"/>
                      <a:pt x="36404" y="5173"/>
                      <a:pt x="36129" y="5418"/>
                    </a:cubicBezTo>
                    <a:cubicBezTo>
                      <a:pt x="33054" y="1851"/>
                      <a:pt x="28688" y="1"/>
                      <a:pt x="239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138;p45">
                <a:extLst>
                  <a:ext uri="{FF2B5EF4-FFF2-40B4-BE49-F238E27FC236}">
                    <a16:creationId xmlns:a16="http://schemas.microsoft.com/office/drawing/2014/main" id="{0151136E-4BE3-E4C7-9CB0-15F96893C569}"/>
                  </a:ext>
                </a:extLst>
              </p:cNvPr>
              <p:cNvSpPr/>
              <p:nvPr/>
            </p:nvSpPr>
            <p:spPr>
              <a:xfrm>
                <a:off x="1875400" y="1966700"/>
                <a:ext cx="255600" cy="243500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9740" extrusionOk="0">
                    <a:moveTo>
                      <a:pt x="5660" y="0"/>
                    </a:moveTo>
                    <a:cubicBezTo>
                      <a:pt x="2890" y="0"/>
                      <a:pt x="1" y="1798"/>
                      <a:pt x="179" y="4787"/>
                    </a:cubicBezTo>
                    <a:cubicBezTo>
                      <a:pt x="367" y="7957"/>
                      <a:pt x="4050" y="9739"/>
                      <a:pt x="7175" y="9739"/>
                    </a:cubicBezTo>
                    <a:cubicBezTo>
                      <a:pt x="8040" y="9739"/>
                      <a:pt x="8862" y="9603"/>
                      <a:pt x="9555" y="9321"/>
                    </a:cubicBezTo>
                    <a:cubicBezTo>
                      <a:pt x="10224" y="9050"/>
                      <a:pt x="10037" y="8043"/>
                      <a:pt x="9451" y="8043"/>
                    </a:cubicBezTo>
                    <a:cubicBezTo>
                      <a:pt x="9379" y="8043"/>
                      <a:pt x="9301" y="8058"/>
                      <a:pt x="9217" y="8092"/>
                    </a:cubicBezTo>
                    <a:cubicBezTo>
                      <a:pt x="8576" y="8352"/>
                      <a:pt x="7839" y="8478"/>
                      <a:pt x="7078" y="8478"/>
                    </a:cubicBezTo>
                    <a:cubicBezTo>
                      <a:pt x="4961" y="8478"/>
                      <a:pt x="2658" y="7498"/>
                      <a:pt x="1733" y="5679"/>
                    </a:cubicBezTo>
                    <a:cubicBezTo>
                      <a:pt x="471" y="3196"/>
                      <a:pt x="3300" y="1241"/>
                      <a:pt x="5817" y="1241"/>
                    </a:cubicBezTo>
                    <a:cubicBezTo>
                      <a:pt x="6888" y="1241"/>
                      <a:pt x="7902" y="1595"/>
                      <a:pt x="8521" y="2412"/>
                    </a:cubicBezTo>
                    <a:cubicBezTo>
                      <a:pt x="8665" y="2603"/>
                      <a:pt x="8864" y="2683"/>
                      <a:pt x="9059" y="2683"/>
                    </a:cubicBezTo>
                    <a:cubicBezTo>
                      <a:pt x="9524" y="2683"/>
                      <a:pt x="9971" y="2231"/>
                      <a:pt x="9622" y="1769"/>
                    </a:cubicBezTo>
                    <a:lnTo>
                      <a:pt x="9622" y="1769"/>
                    </a:lnTo>
                    <a:lnTo>
                      <a:pt x="9622" y="1770"/>
                    </a:lnTo>
                    <a:cubicBezTo>
                      <a:pt x="8703" y="556"/>
                      <a:pt x="7200" y="0"/>
                      <a:pt x="566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139;p45">
                <a:extLst>
                  <a:ext uri="{FF2B5EF4-FFF2-40B4-BE49-F238E27FC236}">
                    <a16:creationId xmlns:a16="http://schemas.microsoft.com/office/drawing/2014/main" id="{E85ED78C-EC99-A298-969C-5049EE0C3F20}"/>
                  </a:ext>
                </a:extLst>
              </p:cNvPr>
              <p:cNvSpPr/>
              <p:nvPr/>
            </p:nvSpPr>
            <p:spPr>
              <a:xfrm>
                <a:off x="2093450" y="2175875"/>
                <a:ext cx="1386550" cy="548525"/>
              </a:xfrm>
              <a:custGeom>
                <a:avLst/>
                <a:gdLst/>
                <a:ahLst/>
                <a:cxnLst/>
                <a:rect l="l" t="t" r="r" b="b"/>
                <a:pathLst>
                  <a:path w="55462" h="21941" extrusionOk="0">
                    <a:moveTo>
                      <a:pt x="54605" y="1"/>
                    </a:moveTo>
                    <a:cubicBezTo>
                      <a:pt x="54418" y="1"/>
                      <a:pt x="54238" y="98"/>
                      <a:pt x="54133" y="332"/>
                    </a:cubicBezTo>
                    <a:cubicBezTo>
                      <a:pt x="49540" y="10554"/>
                      <a:pt x="41187" y="20639"/>
                      <a:pt x="29264" y="20639"/>
                    </a:cubicBezTo>
                    <a:cubicBezTo>
                      <a:pt x="28491" y="20639"/>
                      <a:pt x="27704" y="20597"/>
                      <a:pt x="26901" y="20509"/>
                    </a:cubicBezTo>
                    <a:cubicBezTo>
                      <a:pt x="15517" y="19269"/>
                      <a:pt x="6587" y="9901"/>
                      <a:pt x="1374" y="332"/>
                    </a:cubicBezTo>
                    <a:cubicBezTo>
                      <a:pt x="1252" y="109"/>
                      <a:pt x="1063" y="17"/>
                      <a:pt x="871" y="17"/>
                    </a:cubicBezTo>
                    <a:cubicBezTo>
                      <a:pt x="443" y="17"/>
                      <a:pt x="1" y="478"/>
                      <a:pt x="272" y="976"/>
                    </a:cubicBezTo>
                    <a:cubicBezTo>
                      <a:pt x="5779" y="11082"/>
                      <a:pt x="15422" y="20972"/>
                      <a:pt x="27536" y="21877"/>
                    </a:cubicBezTo>
                    <a:cubicBezTo>
                      <a:pt x="28110" y="21920"/>
                      <a:pt x="28676" y="21941"/>
                      <a:pt x="29235" y="21941"/>
                    </a:cubicBezTo>
                    <a:cubicBezTo>
                      <a:pt x="41663" y="21941"/>
                      <a:pt x="50463" y="11591"/>
                      <a:pt x="55233" y="976"/>
                    </a:cubicBezTo>
                    <a:cubicBezTo>
                      <a:pt x="55461" y="466"/>
                      <a:pt x="55016" y="1"/>
                      <a:pt x="546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140;p45">
                <a:extLst>
                  <a:ext uri="{FF2B5EF4-FFF2-40B4-BE49-F238E27FC236}">
                    <a16:creationId xmlns:a16="http://schemas.microsoft.com/office/drawing/2014/main" id="{6A7B669F-5C29-522E-45BC-FEE7D5440A5F}"/>
                  </a:ext>
                </a:extLst>
              </p:cNvPr>
              <p:cNvSpPr/>
              <p:nvPr/>
            </p:nvSpPr>
            <p:spPr>
              <a:xfrm>
                <a:off x="3430475" y="1978150"/>
                <a:ext cx="263225" cy="27677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1071" extrusionOk="0">
                    <a:moveTo>
                      <a:pt x="4030" y="0"/>
                    </a:moveTo>
                    <a:cubicBezTo>
                      <a:pt x="2714" y="0"/>
                      <a:pt x="1426" y="456"/>
                      <a:pt x="435" y="1498"/>
                    </a:cubicBezTo>
                    <a:cubicBezTo>
                      <a:pt x="0" y="1954"/>
                      <a:pt x="433" y="2594"/>
                      <a:pt x="913" y="2594"/>
                    </a:cubicBezTo>
                    <a:cubicBezTo>
                      <a:pt x="1057" y="2594"/>
                      <a:pt x="1206" y="2537"/>
                      <a:pt x="1336" y="2400"/>
                    </a:cubicBezTo>
                    <a:cubicBezTo>
                      <a:pt x="2090" y="1607"/>
                      <a:pt x="3067" y="1263"/>
                      <a:pt x="4070" y="1263"/>
                    </a:cubicBezTo>
                    <a:cubicBezTo>
                      <a:pt x="6174" y="1263"/>
                      <a:pt x="8394" y="2779"/>
                      <a:pt x="8915" y="4870"/>
                    </a:cubicBezTo>
                    <a:cubicBezTo>
                      <a:pt x="9593" y="7592"/>
                      <a:pt x="6998" y="9835"/>
                      <a:pt x="4549" y="9835"/>
                    </a:cubicBezTo>
                    <a:cubicBezTo>
                      <a:pt x="3422" y="9835"/>
                      <a:pt x="2327" y="9361"/>
                      <a:pt x="1594" y="8241"/>
                    </a:cubicBezTo>
                    <a:cubicBezTo>
                      <a:pt x="1459" y="8034"/>
                      <a:pt x="1263" y="7948"/>
                      <a:pt x="1069" y="7948"/>
                    </a:cubicBezTo>
                    <a:cubicBezTo>
                      <a:pt x="620" y="7948"/>
                      <a:pt x="178" y="8404"/>
                      <a:pt x="493" y="8885"/>
                    </a:cubicBezTo>
                    <a:cubicBezTo>
                      <a:pt x="1489" y="10408"/>
                      <a:pt x="3022" y="11071"/>
                      <a:pt x="4582" y="11071"/>
                    </a:cubicBezTo>
                    <a:cubicBezTo>
                      <a:pt x="7508" y="11071"/>
                      <a:pt x="10528" y="8739"/>
                      <a:pt x="10281" y="5377"/>
                    </a:cubicBezTo>
                    <a:cubicBezTo>
                      <a:pt x="10055" y="2279"/>
                      <a:pt x="6972" y="0"/>
                      <a:pt x="403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141;p45">
                <a:extLst>
                  <a:ext uri="{FF2B5EF4-FFF2-40B4-BE49-F238E27FC236}">
                    <a16:creationId xmlns:a16="http://schemas.microsoft.com/office/drawing/2014/main" id="{ED61403E-067A-AA1B-76FA-9DCBA6D7B01C}"/>
                  </a:ext>
                </a:extLst>
              </p:cNvPr>
              <p:cNvSpPr/>
              <p:nvPr/>
            </p:nvSpPr>
            <p:spPr>
              <a:xfrm>
                <a:off x="3472425" y="2053775"/>
                <a:ext cx="125300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20" extrusionOk="0">
                    <a:moveTo>
                      <a:pt x="3667" y="0"/>
                    </a:moveTo>
                    <a:cubicBezTo>
                      <a:pt x="3599" y="0"/>
                      <a:pt x="3526" y="13"/>
                      <a:pt x="3448" y="41"/>
                    </a:cubicBezTo>
                    <a:cubicBezTo>
                      <a:pt x="2396" y="422"/>
                      <a:pt x="1452" y="1014"/>
                      <a:pt x="461" y="1523"/>
                    </a:cubicBezTo>
                    <a:cubicBezTo>
                      <a:pt x="0" y="1760"/>
                      <a:pt x="98" y="2365"/>
                      <a:pt x="461" y="2624"/>
                    </a:cubicBezTo>
                    <a:cubicBezTo>
                      <a:pt x="1540" y="3394"/>
                      <a:pt x="2620" y="4162"/>
                      <a:pt x="3767" y="4828"/>
                    </a:cubicBezTo>
                    <a:cubicBezTo>
                      <a:pt x="3876" y="4892"/>
                      <a:pt x="3984" y="4919"/>
                      <a:pt x="4085" y="4919"/>
                    </a:cubicBezTo>
                    <a:cubicBezTo>
                      <a:pt x="4644" y="4919"/>
                      <a:pt x="5012" y="4077"/>
                      <a:pt x="4410" y="3727"/>
                    </a:cubicBezTo>
                    <a:cubicBezTo>
                      <a:pt x="3574" y="3241"/>
                      <a:pt x="2774" y="2702"/>
                      <a:pt x="1984" y="2147"/>
                    </a:cubicBezTo>
                    <a:lnTo>
                      <a:pt x="1984" y="2147"/>
                    </a:lnTo>
                    <a:cubicBezTo>
                      <a:pt x="2569" y="1821"/>
                      <a:pt x="3156" y="1497"/>
                      <a:pt x="3786" y="1270"/>
                    </a:cubicBezTo>
                    <a:cubicBezTo>
                      <a:pt x="4476" y="1023"/>
                      <a:pt x="4278" y="0"/>
                      <a:pt x="366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142;p45">
                <a:extLst>
                  <a:ext uri="{FF2B5EF4-FFF2-40B4-BE49-F238E27FC236}">
                    <a16:creationId xmlns:a16="http://schemas.microsoft.com/office/drawing/2014/main" id="{89365238-4585-1B99-DA53-5AA9A3B22BC9}"/>
                  </a:ext>
                </a:extLst>
              </p:cNvPr>
              <p:cNvSpPr/>
              <p:nvPr/>
            </p:nvSpPr>
            <p:spPr>
              <a:xfrm>
                <a:off x="1979250" y="2030600"/>
                <a:ext cx="115400" cy="1027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111" extrusionOk="0">
                    <a:moveTo>
                      <a:pt x="1006" y="0"/>
                    </a:moveTo>
                    <a:cubicBezTo>
                      <a:pt x="515" y="0"/>
                      <a:pt x="78" y="640"/>
                      <a:pt x="530" y="1087"/>
                    </a:cubicBezTo>
                    <a:cubicBezTo>
                      <a:pt x="1108" y="1660"/>
                      <a:pt x="1713" y="2203"/>
                      <a:pt x="2329" y="2734"/>
                    </a:cubicBezTo>
                    <a:lnTo>
                      <a:pt x="2329" y="2734"/>
                    </a:lnTo>
                    <a:cubicBezTo>
                      <a:pt x="1830" y="2792"/>
                      <a:pt x="1329" y="2830"/>
                      <a:pt x="823" y="2836"/>
                    </a:cubicBezTo>
                    <a:cubicBezTo>
                      <a:pt x="4" y="2844"/>
                      <a:pt x="0" y="4111"/>
                      <a:pt x="816" y="4111"/>
                    </a:cubicBezTo>
                    <a:cubicBezTo>
                      <a:pt x="818" y="4111"/>
                      <a:pt x="820" y="4111"/>
                      <a:pt x="823" y="4110"/>
                    </a:cubicBezTo>
                    <a:cubicBezTo>
                      <a:pt x="1889" y="4100"/>
                      <a:pt x="2934" y="3947"/>
                      <a:pt x="3985" y="3772"/>
                    </a:cubicBezTo>
                    <a:cubicBezTo>
                      <a:pt x="4442" y="3697"/>
                      <a:pt x="4616" y="2999"/>
                      <a:pt x="4265" y="2708"/>
                    </a:cubicBezTo>
                    <a:cubicBezTo>
                      <a:pt x="3294" y="1896"/>
                      <a:pt x="2331" y="1078"/>
                      <a:pt x="1431" y="186"/>
                    </a:cubicBezTo>
                    <a:cubicBezTo>
                      <a:pt x="1299" y="55"/>
                      <a:pt x="1150" y="0"/>
                      <a:pt x="100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143;p45">
                <a:extLst>
                  <a:ext uri="{FF2B5EF4-FFF2-40B4-BE49-F238E27FC236}">
                    <a16:creationId xmlns:a16="http://schemas.microsoft.com/office/drawing/2014/main" id="{CD9AA350-AF44-59EB-291B-290746A8EF38}"/>
                  </a:ext>
                </a:extLst>
              </p:cNvPr>
              <p:cNvSpPr/>
              <p:nvPr/>
            </p:nvSpPr>
            <p:spPr>
              <a:xfrm>
                <a:off x="2085950" y="1397150"/>
                <a:ext cx="1417575" cy="636950"/>
              </a:xfrm>
              <a:custGeom>
                <a:avLst/>
                <a:gdLst/>
                <a:ahLst/>
                <a:cxnLst/>
                <a:rect l="l" t="t" r="r" b="b"/>
                <a:pathLst>
                  <a:path w="56703" h="25478" extrusionOk="0">
                    <a:moveTo>
                      <a:pt x="32464" y="1"/>
                    </a:moveTo>
                    <a:cubicBezTo>
                      <a:pt x="32312" y="1"/>
                      <a:pt x="32152" y="54"/>
                      <a:pt x="32010" y="170"/>
                    </a:cubicBezTo>
                    <a:cubicBezTo>
                      <a:pt x="28896" y="2706"/>
                      <a:pt x="25430" y="4534"/>
                      <a:pt x="22002" y="4534"/>
                    </a:cubicBezTo>
                    <a:cubicBezTo>
                      <a:pt x="19478" y="4534"/>
                      <a:pt x="16973" y="3543"/>
                      <a:pt x="14643" y="1115"/>
                    </a:cubicBezTo>
                    <a:cubicBezTo>
                      <a:pt x="14523" y="990"/>
                      <a:pt x="14364" y="931"/>
                      <a:pt x="14205" y="931"/>
                    </a:cubicBezTo>
                    <a:cubicBezTo>
                      <a:pt x="13984" y="931"/>
                      <a:pt x="13762" y="1044"/>
                      <a:pt x="13642" y="1245"/>
                    </a:cubicBezTo>
                    <a:cubicBezTo>
                      <a:pt x="11444" y="4914"/>
                      <a:pt x="8653" y="10976"/>
                      <a:pt x="4031" y="10976"/>
                    </a:cubicBezTo>
                    <a:cubicBezTo>
                      <a:pt x="3181" y="10976"/>
                      <a:pt x="2268" y="10771"/>
                      <a:pt x="1286" y="10308"/>
                    </a:cubicBezTo>
                    <a:cubicBezTo>
                      <a:pt x="1195" y="10265"/>
                      <a:pt x="1089" y="10244"/>
                      <a:pt x="981" y="10244"/>
                    </a:cubicBezTo>
                    <a:cubicBezTo>
                      <a:pt x="637" y="10244"/>
                      <a:pt x="275" y="10457"/>
                      <a:pt x="327" y="10858"/>
                    </a:cubicBezTo>
                    <a:cubicBezTo>
                      <a:pt x="911" y="15446"/>
                      <a:pt x="134" y="19967"/>
                      <a:pt x="11" y="24559"/>
                    </a:cubicBezTo>
                    <a:cubicBezTo>
                      <a:pt x="1" y="24969"/>
                      <a:pt x="314" y="25174"/>
                      <a:pt x="633" y="25174"/>
                    </a:cubicBezTo>
                    <a:cubicBezTo>
                      <a:pt x="952" y="25174"/>
                      <a:pt x="1276" y="24969"/>
                      <a:pt x="1286" y="24559"/>
                    </a:cubicBezTo>
                    <a:cubicBezTo>
                      <a:pt x="1377" y="21131"/>
                      <a:pt x="1107" y="16659"/>
                      <a:pt x="1849" y="13371"/>
                    </a:cubicBezTo>
                    <a:cubicBezTo>
                      <a:pt x="2021" y="12609"/>
                      <a:pt x="1958" y="12353"/>
                      <a:pt x="1910" y="12280"/>
                    </a:cubicBezTo>
                    <a:lnTo>
                      <a:pt x="1910" y="12280"/>
                    </a:lnTo>
                    <a:cubicBezTo>
                      <a:pt x="1926" y="12285"/>
                      <a:pt x="1950" y="12288"/>
                      <a:pt x="1982" y="12288"/>
                    </a:cubicBezTo>
                    <a:cubicBezTo>
                      <a:pt x="2070" y="12288"/>
                      <a:pt x="2223" y="12261"/>
                      <a:pt x="2480" y="12158"/>
                    </a:cubicBezTo>
                    <a:cubicBezTo>
                      <a:pt x="2558" y="12127"/>
                      <a:pt x="2662" y="12114"/>
                      <a:pt x="2782" y="12114"/>
                    </a:cubicBezTo>
                    <a:cubicBezTo>
                      <a:pt x="3298" y="12114"/>
                      <a:pt x="4127" y="12344"/>
                      <a:pt x="4610" y="12344"/>
                    </a:cubicBezTo>
                    <a:cubicBezTo>
                      <a:pt x="4654" y="12344"/>
                      <a:pt x="4695" y="12342"/>
                      <a:pt x="4732" y="12338"/>
                    </a:cubicBezTo>
                    <a:cubicBezTo>
                      <a:pt x="8085" y="11972"/>
                      <a:pt x="10368" y="8931"/>
                      <a:pt x="12087" y="6318"/>
                    </a:cubicBezTo>
                    <a:cubicBezTo>
                      <a:pt x="12513" y="5671"/>
                      <a:pt x="13193" y="4000"/>
                      <a:pt x="13786" y="3507"/>
                    </a:cubicBezTo>
                    <a:cubicBezTo>
                      <a:pt x="14262" y="3112"/>
                      <a:pt x="14440" y="2933"/>
                      <a:pt x="14583" y="2933"/>
                    </a:cubicBezTo>
                    <a:cubicBezTo>
                      <a:pt x="14809" y="2933"/>
                      <a:pt x="14947" y="3379"/>
                      <a:pt x="16031" y="4130"/>
                    </a:cubicBezTo>
                    <a:cubicBezTo>
                      <a:pt x="17286" y="4998"/>
                      <a:pt x="18636" y="5611"/>
                      <a:pt x="20153" y="5878"/>
                    </a:cubicBezTo>
                    <a:cubicBezTo>
                      <a:pt x="20749" y="5983"/>
                      <a:pt x="21338" y="6032"/>
                      <a:pt x="21921" y="6032"/>
                    </a:cubicBezTo>
                    <a:cubicBezTo>
                      <a:pt x="25630" y="6032"/>
                      <a:pt x="29073" y="4046"/>
                      <a:pt x="31990" y="1801"/>
                    </a:cubicBezTo>
                    <a:lnTo>
                      <a:pt x="31990" y="1801"/>
                    </a:lnTo>
                    <a:cubicBezTo>
                      <a:pt x="33057" y="7105"/>
                      <a:pt x="38102" y="9682"/>
                      <a:pt x="43369" y="9682"/>
                    </a:cubicBezTo>
                    <a:cubicBezTo>
                      <a:pt x="43792" y="9682"/>
                      <a:pt x="44216" y="9666"/>
                      <a:pt x="44639" y="9633"/>
                    </a:cubicBezTo>
                    <a:cubicBezTo>
                      <a:pt x="45560" y="9562"/>
                      <a:pt x="47568" y="8682"/>
                      <a:pt x="48503" y="8682"/>
                    </a:cubicBezTo>
                    <a:cubicBezTo>
                      <a:pt x="48607" y="8682"/>
                      <a:pt x="48698" y="8693"/>
                      <a:pt x="48773" y="8717"/>
                    </a:cubicBezTo>
                    <a:cubicBezTo>
                      <a:pt x="49093" y="8821"/>
                      <a:pt x="49856" y="10778"/>
                      <a:pt x="50288" y="11277"/>
                    </a:cubicBezTo>
                    <a:cubicBezTo>
                      <a:pt x="51766" y="12987"/>
                      <a:pt x="53839" y="13229"/>
                      <a:pt x="54502" y="15740"/>
                    </a:cubicBezTo>
                    <a:cubicBezTo>
                      <a:pt x="55179" y="18301"/>
                      <a:pt x="54754" y="22350"/>
                      <a:pt x="53893" y="24705"/>
                    </a:cubicBezTo>
                    <a:cubicBezTo>
                      <a:pt x="53723" y="25171"/>
                      <a:pt x="54106" y="25478"/>
                      <a:pt x="54497" y="25478"/>
                    </a:cubicBezTo>
                    <a:cubicBezTo>
                      <a:pt x="54753" y="25478"/>
                      <a:pt x="55012" y="25346"/>
                      <a:pt x="55122" y="25043"/>
                    </a:cubicBezTo>
                    <a:cubicBezTo>
                      <a:pt x="56171" y="22178"/>
                      <a:pt x="56702" y="17280"/>
                      <a:pt x="55638" y="14388"/>
                    </a:cubicBezTo>
                    <a:cubicBezTo>
                      <a:pt x="54551" y="11433"/>
                      <a:pt x="50670" y="10993"/>
                      <a:pt x="50084" y="7539"/>
                    </a:cubicBezTo>
                    <a:cubicBezTo>
                      <a:pt x="50031" y="7226"/>
                      <a:pt x="49754" y="7089"/>
                      <a:pt x="49478" y="7089"/>
                    </a:cubicBezTo>
                    <a:cubicBezTo>
                      <a:pt x="49362" y="7089"/>
                      <a:pt x="49247" y="7113"/>
                      <a:pt x="49148" y="7158"/>
                    </a:cubicBezTo>
                    <a:cubicBezTo>
                      <a:pt x="47394" y="7956"/>
                      <a:pt x="45312" y="8383"/>
                      <a:pt x="43239" y="8383"/>
                    </a:cubicBezTo>
                    <a:cubicBezTo>
                      <a:pt x="38374" y="8383"/>
                      <a:pt x="33552" y="6034"/>
                      <a:pt x="33099" y="621"/>
                    </a:cubicBezTo>
                    <a:cubicBezTo>
                      <a:pt x="33065" y="232"/>
                      <a:pt x="32781" y="1"/>
                      <a:pt x="3246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144;p45">
                <a:extLst>
                  <a:ext uri="{FF2B5EF4-FFF2-40B4-BE49-F238E27FC236}">
                    <a16:creationId xmlns:a16="http://schemas.microsoft.com/office/drawing/2014/main" id="{1F9E8F81-5E2B-A815-D54E-9CDAE8957C5E}"/>
                  </a:ext>
                </a:extLst>
              </p:cNvPr>
              <p:cNvSpPr/>
              <p:nvPr/>
            </p:nvSpPr>
            <p:spPr>
              <a:xfrm>
                <a:off x="1838725" y="972700"/>
                <a:ext cx="2000525" cy="1042325"/>
              </a:xfrm>
              <a:custGeom>
                <a:avLst/>
                <a:gdLst/>
                <a:ahLst/>
                <a:cxnLst/>
                <a:rect l="l" t="t" r="r" b="b"/>
                <a:pathLst>
                  <a:path w="80021" h="41693" extrusionOk="0">
                    <a:moveTo>
                      <a:pt x="25827" y="1"/>
                    </a:moveTo>
                    <a:cubicBezTo>
                      <a:pt x="24149" y="1"/>
                      <a:pt x="22478" y="263"/>
                      <a:pt x="20897" y="820"/>
                    </a:cubicBezTo>
                    <a:cubicBezTo>
                      <a:pt x="17167" y="2135"/>
                      <a:pt x="14288" y="5027"/>
                      <a:pt x="12894" y="8720"/>
                    </a:cubicBezTo>
                    <a:cubicBezTo>
                      <a:pt x="11754" y="11740"/>
                      <a:pt x="12168" y="11796"/>
                      <a:pt x="9421" y="12708"/>
                    </a:cubicBezTo>
                    <a:cubicBezTo>
                      <a:pt x="7987" y="13185"/>
                      <a:pt x="6731" y="14018"/>
                      <a:pt x="5776" y="15198"/>
                    </a:cubicBezTo>
                    <a:cubicBezTo>
                      <a:pt x="455" y="21772"/>
                      <a:pt x="4571" y="32938"/>
                      <a:pt x="4862" y="40434"/>
                    </a:cubicBezTo>
                    <a:cubicBezTo>
                      <a:pt x="4878" y="40844"/>
                      <a:pt x="5205" y="41049"/>
                      <a:pt x="5524" y="41049"/>
                    </a:cubicBezTo>
                    <a:cubicBezTo>
                      <a:pt x="5842" y="41049"/>
                      <a:pt x="6152" y="40845"/>
                      <a:pt x="6135" y="40434"/>
                    </a:cubicBezTo>
                    <a:cubicBezTo>
                      <a:pt x="5833" y="32604"/>
                      <a:pt x="1" y="14209"/>
                      <a:pt x="12585" y="13511"/>
                    </a:cubicBezTo>
                    <a:cubicBezTo>
                      <a:pt x="12836" y="13497"/>
                      <a:pt x="13160" y="13325"/>
                      <a:pt x="13199" y="13043"/>
                    </a:cubicBezTo>
                    <a:cubicBezTo>
                      <a:pt x="14256" y="5622"/>
                      <a:pt x="19799" y="1364"/>
                      <a:pt x="26121" y="1364"/>
                    </a:cubicBezTo>
                    <a:cubicBezTo>
                      <a:pt x="28714" y="1364"/>
                      <a:pt x="31438" y="2080"/>
                      <a:pt x="34037" y="3587"/>
                    </a:cubicBezTo>
                    <a:cubicBezTo>
                      <a:pt x="35615" y="4502"/>
                      <a:pt x="37735" y="6890"/>
                      <a:pt x="39770" y="6890"/>
                    </a:cubicBezTo>
                    <a:cubicBezTo>
                      <a:pt x="39818" y="6890"/>
                      <a:pt x="39866" y="6888"/>
                      <a:pt x="39913" y="6886"/>
                    </a:cubicBezTo>
                    <a:cubicBezTo>
                      <a:pt x="40815" y="6835"/>
                      <a:pt x="41604" y="6065"/>
                      <a:pt x="42288" y="5583"/>
                    </a:cubicBezTo>
                    <a:cubicBezTo>
                      <a:pt x="44375" y="4110"/>
                      <a:pt x="45888" y="2994"/>
                      <a:pt x="48540" y="2502"/>
                    </a:cubicBezTo>
                    <a:cubicBezTo>
                      <a:pt x="49513" y="2321"/>
                      <a:pt x="50487" y="2220"/>
                      <a:pt x="51438" y="2220"/>
                    </a:cubicBezTo>
                    <a:cubicBezTo>
                      <a:pt x="54281" y="2220"/>
                      <a:pt x="56928" y="3127"/>
                      <a:pt x="58800" y="5556"/>
                    </a:cubicBezTo>
                    <a:cubicBezTo>
                      <a:pt x="60605" y="7898"/>
                      <a:pt x="60114" y="9485"/>
                      <a:pt x="61106" y="12099"/>
                    </a:cubicBezTo>
                    <a:cubicBezTo>
                      <a:pt x="61732" y="13751"/>
                      <a:pt x="62090" y="14028"/>
                      <a:pt x="63693" y="14556"/>
                    </a:cubicBezTo>
                    <a:cubicBezTo>
                      <a:pt x="67203" y="15717"/>
                      <a:pt x="69622" y="15685"/>
                      <a:pt x="71777" y="19189"/>
                    </a:cubicBezTo>
                    <a:cubicBezTo>
                      <a:pt x="73708" y="22330"/>
                      <a:pt x="73383" y="25628"/>
                      <a:pt x="72543" y="29064"/>
                    </a:cubicBezTo>
                    <a:cubicBezTo>
                      <a:pt x="71561" y="33087"/>
                      <a:pt x="69636" y="36827"/>
                      <a:pt x="68824" y="40894"/>
                    </a:cubicBezTo>
                    <a:cubicBezTo>
                      <a:pt x="68727" y="41376"/>
                      <a:pt x="69133" y="41693"/>
                      <a:pt x="69507" y="41693"/>
                    </a:cubicBezTo>
                    <a:cubicBezTo>
                      <a:pt x="69755" y="41693"/>
                      <a:pt x="69988" y="41554"/>
                      <a:pt x="70051" y="41234"/>
                    </a:cubicBezTo>
                    <a:cubicBezTo>
                      <a:pt x="71740" y="32787"/>
                      <a:pt x="80021" y="18928"/>
                      <a:pt x="67865" y="14118"/>
                    </a:cubicBezTo>
                    <a:cubicBezTo>
                      <a:pt x="65171" y="13051"/>
                      <a:pt x="63207" y="13781"/>
                      <a:pt x="62044" y="10484"/>
                    </a:cubicBezTo>
                    <a:cubicBezTo>
                      <a:pt x="61353" y="8529"/>
                      <a:pt x="61597" y="6440"/>
                      <a:pt x="60294" y="4678"/>
                    </a:cubicBezTo>
                    <a:cubicBezTo>
                      <a:pt x="58272" y="1943"/>
                      <a:pt x="54788" y="904"/>
                      <a:pt x="51377" y="904"/>
                    </a:cubicBezTo>
                    <a:cubicBezTo>
                      <a:pt x="49742" y="904"/>
                      <a:pt x="48123" y="1143"/>
                      <a:pt x="46689" y="1548"/>
                    </a:cubicBezTo>
                    <a:cubicBezTo>
                      <a:pt x="44541" y="2154"/>
                      <a:pt x="43508" y="3482"/>
                      <a:pt x="41607" y="4490"/>
                    </a:cubicBezTo>
                    <a:cubicBezTo>
                      <a:pt x="40894" y="4868"/>
                      <a:pt x="40251" y="5025"/>
                      <a:pt x="39652" y="5025"/>
                    </a:cubicBezTo>
                    <a:cubicBezTo>
                      <a:pt x="37611" y="5025"/>
                      <a:pt x="36078" y="3203"/>
                      <a:pt x="34011" y="2088"/>
                    </a:cubicBezTo>
                    <a:cubicBezTo>
                      <a:pt x="31532" y="751"/>
                      <a:pt x="28670" y="1"/>
                      <a:pt x="2582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145;p45">
                <a:extLst>
                  <a:ext uri="{FF2B5EF4-FFF2-40B4-BE49-F238E27FC236}">
                    <a16:creationId xmlns:a16="http://schemas.microsoft.com/office/drawing/2014/main" id="{D3AED37F-557D-F44E-2D72-A4689E759A99}"/>
                  </a:ext>
                </a:extLst>
              </p:cNvPr>
              <p:cNvSpPr/>
              <p:nvPr/>
            </p:nvSpPr>
            <p:spPr>
              <a:xfrm>
                <a:off x="2578800" y="2609925"/>
                <a:ext cx="589525" cy="587250"/>
              </a:xfrm>
              <a:custGeom>
                <a:avLst/>
                <a:gdLst/>
                <a:ahLst/>
                <a:cxnLst/>
                <a:rect l="l" t="t" r="r" b="b"/>
                <a:pathLst>
                  <a:path w="23581" h="23490" extrusionOk="0">
                    <a:moveTo>
                      <a:pt x="21881" y="0"/>
                    </a:moveTo>
                    <a:cubicBezTo>
                      <a:pt x="21563" y="0"/>
                      <a:pt x="21244" y="205"/>
                      <a:pt x="21244" y="615"/>
                    </a:cubicBezTo>
                    <a:cubicBezTo>
                      <a:pt x="21244" y="4394"/>
                      <a:pt x="22049" y="9311"/>
                      <a:pt x="20499" y="12848"/>
                    </a:cubicBezTo>
                    <a:cubicBezTo>
                      <a:pt x="19308" y="15565"/>
                      <a:pt x="14844" y="20112"/>
                      <a:pt x="12082" y="21336"/>
                    </a:cubicBezTo>
                    <a:cubicBezTo>
                      <a:pt x="11184" y="21734"/>
                      <a:pt x="10382" y="21912"/>
                      <a:pt x="9635" y="21912"/>
                    </a:cubicBezTo>
                    <a:cubicBezTo>
                      <a:pt x="8039" y="21912"/>
                      <a:pt x="6694" y="21101"/>
                      <a:pt x="5200" y="19887"/>
                    </a:cubicBezTo>
                    <a:cubicBezTo>
                      <a:pt x="2342" y="17569"/>
                      <a:pt x="1079" y="15133"/>
                      <a:pt x="1551" y="11408"/>
                    </a:cubicBezTo>
                    <a:cubicBezTo>
                      <a:pt x="1928" y="8429"/>
                      <a:pt x="1961" y="5671"/>
                      <a:pt x="1888" y="2663"/>
                    </a:cubicBezTo>
                    <a:cubicBezTo>
                      <a:pt x="1877" y="2253"/>
                      <a:pt x="1553" y="2048"/>
                      <a:pt x="1234" y="2048"/>
                    </a:cubicBezTo>
                    <a:cubicBezTo>
                      <a:pt x="916" y="2048"/>
                      <a:pt x="602" y="2253"/>
                      <a:pt x="613" y="2663"/>
                    </a:cubicBezTo>
                    <a:cubicBezTo>
                      <a:pt x="695" y="6004"/>
                      <a:pt x="392" y="9090"/>
                      <a:pt x="139" y="12417"/>
                    </a:cubicBezTo>
                    <a:cubicBezTo>
                      <a:pt x="1" y="14244"/>
                      <a:pt x="61" y="15745"/>
                      <a:pt x="1009" y="17346"/>
                    </a:cubicBezTo>
                    <a:cubicBezTo>
                      <a:pt x="2535" y="19920"/>
                      <a:pt x="6470" y="23489"/>
                      <a:pt x="9743" y="23489"/>
                    </a:cubicBezTo>
                    <a:cubicBezTo>
                      <a:pt x="9908" y="23489"/>
                      <a:pt x="10072" y="23480"/>
                      <a:pt x="10233" y="23461"/>
                    </a:cubicBezTo>
                    <a:cubicBezTo>
                      <a:pt x="13860" y="23040"/>
                      <a:pt x="18607" y="17995"/>
                      <a:pt x="20610" y="15233"/>
                    </a:cubicBezTo>
                    <a:cubicBezTo>
                      <a:pt x="23580" y="11133"/>
                      <a:pt x="22519" y="5355"/>
                      <a:pt x="22519" y="615"/>
                    </a:cubicBezTo>
                    <a:cubicBezTo>
                      <a:pt x="22519" y="205"/>
                      <a:pt x="22200" y="0"/>
                      <a:pt x="218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146;p45">
                <a:extLst>
                  <a:ext uri="{FF2B5EF4-FFF2-40B4-BE49-F238E27FC236}">
                    <a16:creationId xmlns:a16="http://schemas.microsoft.com/office/drawing/2014/main" id="{CFA345A1-986F-A5BD-8276-9A10F340C348}"/>
                  </a:ext>
                </a:extLst>
              </p:cNvPr>
              <p:cNvSpPr/>
              <p:nvPr/>
            </p:nvSpPr>
            <p:spPr>
              <a:xfrm>
                <a:off x="2278575" y="2782600"/>
                <a:ext cx="1129075" cy="537125"/>
              </a:xfrm>
              <a:custGeom>
                <a:avLst/>
                <a:gdLst/>
                <a:ahLst/>
                <a:cxnLst/>
                <a:rect l="l" t="t" r="r" b="b"/>
                <a:pathLst>
                  <a:path w="45163" h="21485" extrusionOk="0">
                    <a:moveTo>
                      <a:pt x="35100" y="0"/>
                    </a:moveTo>
                    <a:cubicBezTo>
                      <a:pt x="34331" y="0"/>
                      <a:pt x="34350" y="1225"/>
                      <a:pt x="35149" y="1275"/>
                    </a:cubicBezTo>
                    <a:cubicBezTo>
                      <a:pt x="41544" y="1683"/>
                      <a:pt x="31975" y="14304"/>
                      <a:pt x="29983" y="16367"/>
                    </a:cubicBezTo>
                    <a:cubicBezTo>
                      <a:pt x="27503" y="18934"/>
                      <a:pt x="24865" y="20133"/>
                      <a:pt x="22189" y="20133"/>
                    </a:cubicBezTo>
                    <a:cubicBezTo>
                      <a:pt x="19561" y="20133"/>
                      <a:pt x="16897" y="18977"/>
                      <a:pt x="14309" y="16826"/>
                    </a:cubicBezTo>
                    <a:cubicBezTo>
                      <a:pt x="10025" y="13266"/>
                      <a:pt x="3713" y="4654"/>
                      <a:pt x="13271" y="2985"/>
                    </a:cubicBezTo>
                    <a:cubicBezTo>
                      <a:pt x="14034" y="2852"/>
                      <a:pt x="13769" y="1744"/>
                      <a:pt x="13058" y="1744"/>
                    </a:cubicBezTo>
                    <a:cubicBezTo>
                      <a:pt x="13017" y="1744"/>
                      <a:pt x="12976" y="1748"/>
                      <a:pt x="12932" y="1755"/>
                    </a:cubicBezTo>
                    <a:cubicBezTo>
                      <a:pt x="1" y="4014"/>
                      <a:pt x="11536" y="21484"/>
                      <a:pt x="22504" y="21484"/>
                    </a:cubicBezTo>
                    <a:cubicBezTo>
                      <a:pt x="24183" y="21484"/>
                      <a:pt x="25849" y="21075"/>
                      <a:pt x="27412" y="20139"/>
                    </a:cubicBezTo>
                    <a:cubicBezTo>
                      <a:pt x="31256" y="17834"/>
                      <a:pt x="45162" y="638"/>
                      <a:pt x="35149" y="2"/>
                    </a:cubicBezTo>
                    <a:cubicBezTo>
                      <a:pt x="35132" y="1"/>
                      <a:pt x="35116" y="0"/>
                      <a:pt x="351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147;p45">
                <a:extLst>
                  <a:ext uri="{FF2B5EF4-FFF2-40B4-BE49-F238E27FC236}">
                    <a16:creationId xmlns:a16="http://schemas.microsoft.com/office/drawing/2014/main" id="{156BAE6F-5E6E-2B84-6699-209C074A7EC5}"/>
                  </a:ext>
                </a:extLst>
              </p:cNvPr>
              <p:cNvSpPr/>
              <p:nvPr/>
            </p:nvSpPr>
            <p:spPr>
              <a:xfrm>
                <a:off x="2459725" y="2963800"/>
                <a:ext cx="153400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2821" extrusionOk="0">
                    <a:moveTo>
                      <a:pt x="5221" y="1"/>
                    </a:moveTo>
                    <a:cubicBezTo>
                      <a:pt x="5169" y="1"/>
                      <a:pt x="5114" y="7"/>
                      <a:pt x="5057" y="21"/>
                    </a:cubicBezTo>
                    <a:cubicBezTo>
                      <a:pt x="3524" y="384"/>
                      <a:pt x="2088" y="1022"/>
                      <a:pt x="652" y="1659"/>
                    </a:cubicBezTo>
                    <a:cubicBezTo>
                      <a:pt x="0" y="1948"/>
                      <a:pt x="409" y="2821"/>
                      <a:pt x="1017" y="2821"/>
                    </a:cubicBezTo>
                    <a:cubicBezTo>
                      <a:pt x="1107" y="2821"/>
                      <a:pt x="1200" y="2802"/>
                      <a:pt x="1295" y="2760"/>
                    </a:cubicBezTo>
                    <a:cubicBezTo>
                      <a:pt x="2633" y="2167"/>
                      <a:pt x="3970" y="1588"/>
                      <a:pt x="5395" y="1248"/>
                    </a:cubicBezTo>
                    <a:cubicBezTo>
                      <a:pt x="6136" y="1072"/>
                      <a:pt x="5897" y="1"/>
                      <a:pt x="522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148;p45">
                <a:extLst>
                  <a:ext uri="{FF2B5EF4-FFF2-40B4-BE49-F238E27FC236}">
                    <a16:creationId xmlns:a16="http://schemas.microsoft.com/office/drawing/2014/main" id="{5ADF94D3-3D79-8653-5B8C-53FCD098C7DD}"/>
                  </a:ext>
                </a:extLst>
              </p:cNvPr>
              <p:cNvSpPr/>
              <p:nvPr/>
            </p:nvSpPr>
            <p:spPr>
              <a:xfrm>
                <a:off x="2541175" y="3058675"/>
                <a:ext cx="11787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124" extrusionOk="0">
                    <a:moveTo>
                      <a:pt x="3830" y="1"/>
                    </a:moveTo>
                    <a:cubicBezTo>
                      <a:pt x="3636" y="1"/>
                      <a:pt x="3442" y="88"/>
                      <a:pt x="3309" y="298"/>
                    </a:cubicBezTo>
                    <a:cubicBezTo>
                      <a:pt x="2648" y="1339"/>
                      <a:pt x="1530" y="2190"/>
                      <a:pt x="545" y="2904"/>
                    </a:cubicBezTo>
                    <a:cubicBezTo>
                      <a:pt x="1" y="3298"/>
                      <a:pt x="342" y="4124"/>
                      <a:pt x="853" y="4124"/>
                    </a:cubicBezTo>
                    <a:cubicBezTo>
                      <a:pt x="959" y="4124"/>
                      <a:pt x="1074" y="4088"/>
                      <a:pt x="1188" y="4005"/>
                    </a:cubicBezTo>
                    <a:cubicBezTo>
                      <a:pt x="2360" y="3154"/>
                      <a:pt x="3623" y="2179"/>
                      <a:pt x="4408" y="941"/>
                    </a:cubicBezTo>
                    <a:cubicBezTo>
                      <a:pt x="4715" y="458"/>
                      <a:pt x="4274" y="1"/>
                      <a:pt x="383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149;p45">
                <a:extLst>
                  <a:ext uri="{FF2B5EF4-FFF2-40B4-BE49-F238E27FC236}">
                    <a16:creationId xmlns:a16="http://schemas.microsoft.com/office/drawing/2014/main" id="{D87E8B4A-F282-FAB7-9A87-A217E5D378A9}"/>
                  </a:ext>
                </a:extLst>
              </p:cNvPr>
              <p:cNvSpPr/>
              <p:nvPr/>
            </p:nvSpPr>
            <p:spPr>
              <a:xfrm>
                <a:off x="2680050" y="3148775"/>
                <a:ext cx="84475" cy="126350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5054" extrusionOk="0">
                    <a:moveTo>
                      <a:pt x="2508" y="1"/>
                    </a:moveTo>
                    <a:cubicBezTo>
                      <a:pt x="2316" y="1"/>
                      <a:pt x="2127" y="93"/>
                      <a:pt x="2004" y="315"/>
                    </a:cubicBezTo>
                    <a:cubicBezTo>
                      <a:pt x="1335" y="1532"/>
                      <a:pt x="942" y="2877"/>
                      <a:pt x="274" y="4096"/>
                    </a:cubicBezTo>
                    <a:cubicBezTo>
                      <a:pt x="1" y="4593"/>
                      <a:pt x="442" y="5053"/>
                      <a:pt x="870" y="5053"/>
                    </a:cubicBezTo>
                    <a:cubicBezTo>
                      <a:pt x="1062" y="5053"/>
                      <a:pt x="1251" y="4961"/>
                      <a:pt x="1373" y="4739"/>
                    </a:cubicBezTo>
                    <a:cubicBezTo>
                      <a:pt x="2043" y="3520"/>
                      <a:pt x="2436" y="2175"/>
                      <a:pt x="3106" y="958"/>
                    </a:cubicBezTo>
                    <a:cubicBezTo>
                      <a:pt x="3378" y="462"/>
                      <a:pt x="2937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150;p45">
                <a:extLst>
                  <a:ext uri="{FF2B5EF4-FFF2-40B4-BE49-F238E27FC236}">
                    <a16:creationId xmlns:a16="http://schemas.microsoft.com/office/drawing/2014/main" id="{8E5D6898-F56F-457C-878E-07B284673901}"/>
                  </a:ext>
                </a:extLst>
              </p:cNvPr>
              <p:cNvSpPr/>
              <p:nvPr/>
            </p:nvSpPr>
            <p:spPr>
              <a:xfrm>
                <a:off x="2854700" y="3157250"/>
                <a:ext cx="64500" cy="149150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5966" extrusionOk="0">
                    <a:moveTo>
                      <a:pt x="775" y="1"/>
                    </a:moveTo>
                    <a:cubicBezTo>
                      <a:pt x="388" y="1"/>
                      <a:pt x="1" y="310"/>
                      <a:pt x="153" y="783"/>
                    </a:cubicBezTo>
                    <a:cubicBezTo>
                      <a:pt x="649" y="2326"/>
                      <a:pt x="939" y="3920"/>
                      <a:pt x="1254" y="5507"/>
                    </a:cubicBezTo>
                    <a:cubicBezTo>
                      <a:pt x="1318" y="5827"/>
                      <a:pt x="1552" y="5965"/>
                      <a:pt x="1799" y="5965"/>
                    </a:cubicBezTo>
                    <a:cubicBezTo>
                      <a:pt x="2173" y="5965"/>
                      <a:pt x="2580" y="5650"/>
                      <a:pt x="2484" y="5168"/>
                    </a:cubicBezTo>
                    <a:cubicBezTo>
                      <a:pt x="2168" y="3581"/>
                      <a:pt x="1877" y="1986"/>
                      <a:pt x="1382" y="442"/>
                    </a:cubicBezTo>
                    <a:cubicBezTo>
                      <a:pt x="1283" y="134"/>
                      <a:pt x="1029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151;p45">
                <a:extLst>
                  <a:ext uri="{FF2B5EF4-FFF2-40B4-BE49-F238E27FC236}">
                    <a16:creationId xmlns:a16="http://schemas.microsoft.com/office/drawing/2014/main" id="{24FC889D-CC6F-5540-38F9-2183905E97F0}"/>
                  </a:ext>
                </a:extLst>
              </p:cNvPr>
              <p:cNvSpPr/>
              <p:nvPr/>
            </p:nvSpPr>
            <p:spPr>
              <a:xfrm>
                <a:off x="2995600" y="3055125"/>
                <a:ext cx="104075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3474" extrusionOk="0">
                    <a:moveTo>
                      <a:pt x="992" y="1"/>
                    </a:moveTo>
                    <a:cubicBezTo>
                      <a:pt x="463" y="1"/>
                      <a:pt x="1" y="647"/>
                      <a:pt x="507" y="1053"/>
                    </a:cubicBezTo>
                    <a:cubicBezTo>
                      <a:pt x="1347" y="1729"/>
                      <a:pt x="2182" y="2423"/>
                      <a:pt x="2868" y="3258"/>
                    </a:cubicBezTo>
                    <a:cubicBezTo>
                      <a:pt x="2993" y="3410"/>
                      <a:pt x="3140" y="3474"/>
                      <a:pt x="3284" y="3474"/>
                    </a:cubicBezTo>
                    <a:cubicBezTo>
                      <a:pt x="3739" y="3474"/>
                      <a:pt x="4162" y="2835"/>
                      <a:pt x="3769" y="2356"/>
                    </a:cubicBezTo>
                    <a:cubicBezTo>
                      <a:pt x="3084" y="1522"/>
                      <a:pt x="2249" y="827"/>
                      <a:pt x="1409" y="152"/>
                    </a:cubicBezTo>
                    <a:cubicBezTo>
                      <a:pt x="1276" y="46"/>
                      <a:pt x="1132" y="1"/>
                      <a:pt x="992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152;p45">
                <a:extLst>
                  <a:ext uri="{FF2B5EF4-FFF2-40B4-BE49-F238E27FC236}">
                    <a16:creationId xmlns:a16="http://schemas.microsoft.com/office/drawing/2014/main" id="{C5C252C1-1B6E-41C9-940E-5A50EC252857}"/>
                  </a:ext>
                </a:extLst>
              </p:cNvPr>
              <p:cNvSpPr/>
              <p:nvPr/>
            </p:nvSpPr>
            <p:spPr>
              <a:xfrm>
                <a:off x="3105800" y="2901100"/>
                <a:ext cx="116625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2376" extrusionOk="0">
                    <a:moveTo>
                      <a:pt x="986" y="1"/>
                    </a:moveTo>
                    <a:cubicBezTo>
                      <a:pt x="395" y="1"/>
                      <a:pt x="1" y="861"/>
                      <a:pt x="636" y="1171"/>
                    </a:cubicBezTo>
                    <a:cubicBezTo>
                      <a:pt x="1601" y="1643"/>
                      <a:pt x="2607" y="2001"/>
                      <a:pt x="3624" y="2339"/>
                    </a:cubicBezTo>
                    <a:cubicBezTo>
                      <a:pt x="3698" y="2364"/>
                      <a:pt x="3768" y="2375"/>
                      <a:pt x="3834" y="2375"/>
                    </a:cubicBezTo>
                    <a:cubicBezTo>
                      <a:pt x="4456" y="2375"/>
                      <a:pt x="4664" y="1345"/>
                      <a:pt x="3963" y="1112"/>
                    </a:cubicBezTo>
                    <a:cubicBezTo>
                      <a:pt x="3051" y="807"/>
                      <a:pt x="2146" y="495"/>
                      <a:pt x="1280" y="72"/>
                    </a:cubicBezTo>
                    <a:cubicBezTo>
                      <a:pt x="1179" y="22"/>
                      <a:pt x="1080" y="1"/>
                      <a:pt x="98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153;p45">
                <a:extLst>
                  <a:ext uri="{FF2B5EF4-FFF2-40B4-BE49-F238E27FC236}">
                    <a16:creationId xmlns:a16="http://schemas.microsoft.com/office/drawing/2014/main" id="{3E2807CD-B53F-A885-32DA-F9C3F1D2B8D1}"/>
                  </a:ext>
                </a:extLst>
              </p:cNvPr>
              <p:cNvSpPr/>
              <p:nvPr/>
            </p:nvSpPr>
            <p:spPr>
              <a:xfrm>
                <a:off x="2597825" y="3250950"/>
                <a:ext cx="5662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981" extrusionOk="0">
                    <a:moveTo>
                      <a:pt x="15479" y="1"/>
                    </a:moveTo>
                    <a:cubicBezTo>
                      <a:pt x="14995" y="1"/>
                      <a:pt x="14561" y="640"/>
                      <a:pt x="15001" y="1094"/>
                    </a:cubicBezTo>
                    <a:cubicBezTo>
                      <a:pt x="16068" y="2197"/>
                      <a:pt x="17097" y="3327"/>
                      <a:pt x="18058" y="4524"/>
                    </a:cubicBezTo>
                    <a:cubicBezTo>
                      <a:pt x="20203" y="7200"/>
                      <a:pt x="20539" y="9356"/>
                      <a:pt x="18326" y="11970"/>
                    </a:cubicBezTo>
                    <a:cubicBezTo>
                      <a:pt x="16741" y="13842"/>
                      <a:pt x="14764" y="16381"/>
                      <a:pt x="12441" y="16381"/>
                    </a:cubicBezTo>
                    <a:cubicBezTo>
                      <a:pt x="11659" y="16381"/>
                      <a:pt x="10837" y="16093"/>
                      <a:pt x="9977" y="15393"/>
                    </a:cubicBezTo>
                    <a:cubicBezTo>
                      <a:pt x="8460" y="14157"/>
                      <a:pt x="7101" y="12800"/>
                      <a:pt x="5549" y="11600"/>
                    </a:cubicBezTo>
                    <a:cubicBezTo>
                      <a:pt x="3159" y="9759"/>
                      <a:pt x="2603" y="8279"/>
                      <a:pt x="4369" y="5334"/>
                    </a:cubicBezTo>
                    <a:cubicBezTo>
                      <a:pt x="5020" y="4249"/>
                      <a:pt x="5853" y="3395"/>
                      <a:pt x="6396" y="2225"/>
                    </a:cubicBezTo>
                    <a:cubicBezTo>
                      <a:pt x="6631" y="1718"/>
                      <a:pt x="6187" y="1253"/>
                      <a:pt x="5773" y="1253"/>
                    </a:cubicBezTo>
                    <a:cubicBezTo>
                      <a:pt x="5585" y="1253"/>
                      <a:pt x="5403" y="1349"/>
                      <a:pt x="5295" y="1582"/>
                    </a:cubicBezTo>
                    <a:lnTo>
                      <a:pt x="5293" y="1583"/>
                    </a:lnTo>
                    <a:cubicBezTo>
                      <a:pt x="3869" y="4647"/>
                      <a:pt x="1" y="7425"/>
                      <a:pt x="2810" y="10900"/>
                    </a:cubicBezTo>
                    <a:cubicBezTo>
                      <a:pt x="4285" y="12726"/>
                      <a:pt x="6624" y="14085"/>
                      <a:pt x="8361" y="15649"/>
                    </a:cubicBezTo>
                    <a:cubicBezTo>
                      <a:pt x="9448" y="16630"/>
                      <a:pt x="10684" y="17826"/>
                      <a:pt x="12227" y="17966"/>
                    </a:cubicBezTo>
                    <a:cubicBezTo>
                      <a:pt x="12336" y="17976"/>
                      <a:pt x="12443" y="17980"/>
                      <a:pt x="12549" y="17980"/>
                    </a:cubicBezTo>
                    <a:cubicBezTo>
                      <a:pt x="14183" y="17980"/>
                      <a:pt x="15407" y="16833"/>
                      <a:pt x="16532" y="15740"/>
                    </a:cubicBezTo>
                    <a:cubicBezTo>
                      <a:pt x="18070" y="14245"/>
                      <a:pt x="20017" y="12475"/>
                      <a:pt x="20894" y="10464"/>
                    </a:cubicBezTo>
                    <a:cubicBezTo>
                      <a:pt x="22651" y="6425"/>
                      <a:pt x="18432" y="2806"/>
                      <a:pt x="15903" y="193"/>
                    </a:cubicBezTo>
                    <a:cubicBezTo>
                      <a:pt x="15772" y="58"/>
                      <a:pt x="15623" y="1"/>
                      <a:pt x="1547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154;p45">
                <a:extLst>
                  <a:ext uri="{FF2B5EF4-FFF2-40B4-BE49-F238E27FC236}">
                    <a16:creationId xmlns:a16="http://schemas.microsoft.com/office/drawing/2014/main" id="{6986EB7F-9B8F-B28A-215E-29A0B55F0488}"/>
                  </a:ext>
                </a:extLst>
              </p:cNvPr>
              <p:cNvSpPr/>
              <p:nvPr/>
            </p:nvSpPr>
            <p:spPr>
              <a:xfrm>
                <a:off x="2824475" y="3629625"/>
                <a:ext cx="191375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293" extrusionOk="0">
                    <a:moveTo>
                      <a:pt x="6851" y="1"/>
                    </a:moveTo>
                    <a:cubicBezTo>
                      <a:pt x="6532" y="1"/>
                      <a:pt x="6216" y="205"/>
                      <a:pt x="6220" y="616"/>
                    </a:cubicBezTo>
                    <a:cubicBezTo>
                      <a:pt x="6230" y="2085"/>
                      <a:pt x="6332" y="3550"/>
                      <a:pt x="6367" y="5018"/>
                    </a:cubicBezTo>
                    <a:lnTo>
                      <a:pt x="6367" y="5018"/>
                    </a:lnTo>
                    <a:cubicBezTo>
                      <a:pt x="4784" y="5016"/>
                      <a:pt x="3201" y="5002"/>
                      <a:pt x="1620" y="4903"/>
                    </a:cubicBezTo>
                    <a:lnTo>
                      <a:pt x="1620" y="4903"/>
                    </a:lnTo>
                    <a:cubicBezTo>
                      <a:pt x="1548" y="3728"/>
                      <a:pt x="1572" y="2552"/>
                      <a:pt x="1330" y="1391"/>
                    </a:cubicBezTo>
                    <a:cubicBezTo>
                      <a:pt x="1263" y="1071"/>
                      <a:pt x="1028" y="933"/>
                      <a:pt x="780" y="933"/>
                    </a:cubicBezTo>
                    <a:cubicBezTo>
                      <a:pt x="405" y="933"/>
                      <a:pt x="1" y="1248"/>
                      <a:pt x="101" y="1730"/>
                    </a:cubicBezTo>
                    <a:cubicBezTo>
                      <a:pt x="359" y="2971"/>
                      <a:pt x="270" y="4241"/>
                      <a:pt x="394" y="5498"/>
                    </a:cubicBezTo>
                    <a:cubicBezTo>
                      <a:pt x="429" y="5863"/>
                      <a:pt x="657" y="6107"/>
                      <a:pt x="1031" y="6137"/>
                    </a:cubicBezTo>
                    <a:cubicBezTo>
                      <a:pt x="3023" y="6287"/>
                      <a:pt x="5018" y="6293"/>
                      <a:pt x="7014" y="6293"/>
                    </a:cubicBezTo>
                    <a:cubicBezTo>
                      <a:pt x="7358" y="6293"/>
                      <a:pt x="7654" y="6002"/>
                      <a:pt x="7652" y="5656"/>
                    </a:cubicBezTo>
                    <a:cubicBezTo>
                      <a:pt x="7638" y="3974"/>
                      <a:pt x="7507" y="2298"/>
                      <a:pt x="7494" y="616"/>
                    </a:cubicBezTo>
                    <a:cubicBezTo>
                      <a:pt x="7491" y="206"/>
                      <a:pt x="7170" y="1"/>
                      <a:pt x="685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155;p45">
                <a:extLst>
                  <a:ext uri="{FF2B5EF4-FFF2-40B4-BE49-F238E27FC236}">
                    <a16:creationId xmlns:a16="http://schemas.microsoft.com/office/drawing/2014/main" id="{DAB870E3-AB4B-B720-E6A8-6B975C82CF12}"/>
                  </a:ext>
                </a:extLst>
              </p:cNvPr>
              <p:cNvSpPr/>
              <p:nvPr/>
            </p:nvSpPr>
            <p:spPr>
              <a:xfrm>
                <a:off x="2335150" y="2829775"/>
                <a:ext cx="452700" cy="1858225"/>
              </a:xfrm>
              <a:custGeom>
                <a:avLst/>
                <a:gdLst/>
                <a:ahLst/>
                <a:cxnLst/>
                <a:rect l="l" t="t" r="r" b="b"/>
                <a:pathLst>
                  <a:path w="18108" h="74329" extrusionOk="0">
                    <a:moveTo>
                      <a:pt x="10381" y="0"/>
                    </a:moveTo>
                    <a:cubicBezTo>
                      <a:pt x="10323" y="0"/>
                      <a:pt x="10262" y="8"/>
                      <a:pt x="10198" y="26"/>
                    </a:cubicBezTo>
                    <a:cubicBezTo>
                      <a:pt x="0" y="2844"/>
                      <a:pt x="2457" y="18432"/>
                      <a:pt x="4474" y="25962"/>
                    </a:cubicBezTo>
                    <a:cubicBezTo>
                      <a:pt x="6520" y="33598"/>
                      <a:pt x="10273" y="40605"/>
                      <a:pt x="12558" y="48154"/>
                    </a:cubicBezTo>
                    <a:cubicBezTo>
                      <a:pt x="15062" y="56430"/>
                      <a:pt x="16462" y="65082"/>
                      <a:pt x="16816" y="73713"/>
                    </a:cubicBezTo>
                    <a:cubicBezTo>
                      <a:pt x="16832" y="74123"/>
                      <a:pt x="17161" y="74328"/>
                      <a:pt x="17480" y="74328"/>
                    </a:cubicBezTo>
                    <a:cubicBezTo>
                      <a:pt x="17798" y="74328"/>
                      <a:pt x="18107" y="74124"/>
                      <a:pt x="18091" y="73713"/>
                    </a:cubicBezTo>
                    <a:cubicBezTo>
                      <a:pt x="17572" y="61030"/>
                      <a:pt x="14599" y="49036"/>
                      <a:pt x="9838" y="37313"/>
                    </a:cubicBezTo>
                    <a:cubicBezTo>
                      <a:pt x="7085" y="30537"/>
                      <a:pt x="4518" y="23581"/>
                      <a:pt x="4184" y="16200"/>
                    </a:cubicBezTo>
                    <a:cubicBezTo>
                      <a:pt x="3935" y="10693"/>
                      <a:pt x="4107" y="3032"/>
                      <a:pt x="10536" y="1255"/>
                    </a:cubicBezTo>
                    <a:cubicBezTo>
                      <a:pt x="11261" y="1054"/>
                      <a:pt x="11037" y="0"/>
                      <a:pt x="103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156;p45">
                <a:extLst>
                  <a:ext uri="{FF2B5EF4-FFF2-40B4-BE49-F238E27FC236}">
                    <a16:creationId xmlns:a16="http://schemas.microsoft.com/office/drawing/2014/main" id="{39352C71-2301-5157-6B3D-3FAFEA221E80}"/>
                  </a:ext>
                </a:extLst>
              </p:cNvPr>
              <p:cNvSpPr/>
              <p:nvPr/>
            </p:nvSpPr>
            <p:spPr>
              <a:xfrm>
                <a:off x="3085400" y="2774650"/>
                <a:ext cx="254075" cy="1917100"/>
              </a:xfrm>
              <a:custGeom>
                <a:avLst/>
                <a:gdLst/>
                <a:ahLst/>
                <a:cxnLst/>
                <a:rect l="l" t="t" r="r" b="b"/>
                <a:pathLst>
                  <a:path w="10163" h="76684" extrusionOk="0">
                    <a:moveTo>
                      <a:pt x="2487" y="0"/>
                    </a:moveTo>
                    <a:cubicBezTo>
                      <a:pt x="1748" y="0"/>
                      <a:pt x="1778" y="1199"/>
                      <a:pt x="2562" y="1277"/>
                    </a:cubicBezTo>
                    <a:lnTo>
                      <a:pt x="2562" y="1279"/>
                    </a:lnTo>
                    <a:cubicBezTo>
                      <a:pt x="10162" y="2051"/>
                      <a:pt x="7563" y="17987"/>
                      <a:pt x="7023" y="22591"/>
                    </a:cubicBezTo>
                    <a:cubicBezTo>
                      <a:pt x="6192" y="29674"/>
                      <a:pt x="4305" y="36551"/>
                      <a:pt x="3125" y="43573"/>
                    </a:cubicBezTo>
                    <a:cubicBezTo>
                      <a:pt x="1308" y="54363"/>
                      <a:pt x="558" y="65740"/>
                      <a:pt x="4153" y="76245"/>
                    </a:cubicBezTo>
                    <a:cubicBezTo>
                      <a:pt x="4257" y="76551"/>
                      <a:pt x="4514" y="76683"/>
                      <a:pt x="4769" y="76683"/>
                    </a:cubicBezTo>
                    <a:cubicBezTo>
                      <a:pt x="5158" y="76683"/>
                      <a:pt x="5543" y="76376"/>
                      <a:pt x="5382" y="75906"/>
                    </a:cubicBezTo>
                    <a:cubicBezTo>
                      <a:pt x="0" y="60176"/>
                      <a:pt x="4696" y="44208"/>
                      <a:pt x="7421" y="28504"/>
                    </a:cubicBezTo>
                    <a:cubicBezTo>
                      <a:pt x="8652" y="21409"/>
                      <a:pt x="9608" y="13774"/>
                      <a:pt x="8456" y="6606"/>
                    </a:cubicBezTo>
                    <a:cubicBezTo>
                      <a:pt x="7862" y="2912"/>
                      <a:pt x="6485" y="400"/>
                      <a:pt x="2562" y="4"/>
                    </a:cubicBezTo>
                    <a:cubicBezTo>
                      <a:pt x="2536" y="1"/>
                      <a:pt x="2511" y="0"/>
                      <a:pt x="248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157;p45">
                <a:extLst>
                  <a:ext uri="{FF2B5EF4-FFF2-40B4-BE49-F238E27FC236}">
                    <a16:creationId xmlns:a16="http://schemas.microsoft.com/office/drawing/2014/main" id="{7C50B2E6-4B80-CDAB-CE0B-FC466CCDA752}"/>
                  </a:ext>
                </a:extLst>
              </p:cNvPr>
              <p:cNvSpPr/>
              <p:nvPr/>
            </p:nvSpPr>
            <p:spPr>
              <a:xfrm>
                <a:off x="2730675" y="3751875"/>
                <a:ext cx="156725" cy="932525"/>
              </a:xfrm>
              <a:custGeom>
                <a:avLst/>
                <a:gdLst/>
                <a:ahLst/>
                <a:cxnLst/>
                <a:rect l="l" t="t" r="r" b="b"/>
                <a:pathLst>
                  <a:path w="6269" h="37301" extrusionOk="0">
                    <a:moveTo>
                      <a:pt x="4627" y="0"/>
                    </a:moveTo>
                    <a:cubicBezTo>
                      <a:pt x="4372" y="0"/>
                      <a:pt x="4116" y="133"/>
                      <a:pt x="4011" y="438"/>
                    </a:cubicBezTo>
                    <a:cubicBezTo>
                      <a:pt x="0" y="12100"/>
                      <a:pt x="2913" y="25063"/>
                      <a:pt x="4956" y="36840"/>
                    </a:cubicBezTo>
                    <a:cubicBezTo>
                      <a:pt x="5011" y="37162"/>
                      <a:pt x="5240" y="37301"/>
                      <a:pt x="5486" y="37301"/>
                    </a:cubicBezTo>
                    <a:cubicBezTo>
                      <a:pt x="5857" y="37301"/>
                      <a:pt x="6268" y="36984"/>
                      <a:pt x="6184" y="36502"/>
                    </a:cubicBezTo>
                    <a:cubicBezTo>
                      <a:pt x="4183" y="24959"/>
                      <a:pt x="1305" y="12214"/>
                      <a:pt x="5240" y="778"/>
                    </a:cubicBezTo>
                    <a:cubicBezTo>
                      <a:pt x="5401" y="308"/>
                      <a:pt x="5016" y="0"/>
                      <a:pt x="462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158;p45">
                <a:extLst>
                  <a:ext uri="{FF2B5EF4-FFF2-40B4-BE49-F238E27FC236}">
                    <a16:creationId xmlns:a16="http://schemas.microsoft.com/office/drawing/2014/main" id="{1FE58B82-75F9-E103-D98A-C12C775BDB70}"/>
                  </a:ext>
                </a:extLst>
              </p:cNvPr>
              <p:cNvSpPr/>
              <p:nvPr/>
            </p:nvSpPr>
            <p:spPr>
              <a:xfrm>
                <a:off x="2975900" y="3752175"/>
                <a:ext cx="100175" cy="936225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37449" extrusionOk="0">
                    <a:moveTo>
                      <a:pt x="774" y="1"/>
                    </a:moveTo>
                    <a:cubicBezTo>
                      <a:pt x="379" y="1"/>
                      <a:pt x="1" y="303"/>
                      <a:pt x="185" y="765"/>
                    </a:cubicBezTo>
                    <a:lnTo>
                      <a:pt x="185" y="766"/>
                    </a:lnTo>
                    <a:cubicBezTo>
                      <a:pt x="2725" y="7118"/>
                      <a:pt x="1918" y="14361"/>
                      <a:pt x="1914" y="21073"/>
                    </a:cubicBezTo>
                    <a:cubicBezTo>
                      <a:pt x="1914" y="26464"/>
                      <a:pt x="1022" y="31402"/>
                      <a:pt x="185" y="36647"/>
                    </a:cubicBezTo>
                    <a:cubicBezTo>
                      <a:pt x="108" y="37131"/>
                      <a:pt x="522" y="37448"/>
                      <a:pt x="893" y="37448"/>
                    </a:cubicBezTo>
                    <a:cubicBezTo>
                      <a:pt x="1137" y="37448"/>
                      <a:pt x="1363" y="37309"/>
                      <a:pt x="1415" y="36988"/>
                    </a:cubicBezTo>
                    <a:cubicBezTo>
                      <a:pt x="2279" y="31567"/>
                      <a:pt x="3184" y="26645"/>
                      <a:pt x="3189" y="21073"/>
                    </a:cubicBezTo>
                    <a:cubicBezTo>
                      <a:pt x="3196" y="14231"/>
                      <a:pt x="4007" y="6909"/>
                      <a:pt x="1415" y="426"/>
                    </a:cubicBezTo>
                    <a:cubicBezTo>
                      <a:pt x="1296" y="129"/>
                      <a:pt x="1031" y="1"/>
                      <a:pt x="77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159;p45">
                <a:extLst>
                  <a:ext uri="{FF2B5EF4-FFF2-40B4-BE49-F238E27FC236}">
                    <a16:creationId xmlns:a16="http://schemas.microsoft.com/office/drawing/2014/main" id="{2B0382BE-DBB8-EB08-C60F-C1EDBEF7A9E6}"/>
                  </a:ext>
                </a:extLst>
              </p:cNvPr>
              <p:cNvSpPr/>
              <p:nvPr/>
            </p:nvSpPr>
            <p:spPr>
              <a:xfrm>
                <a:off x="490375" y="1655425"/>
                <a:ext cx="2120325" cy="1760650"/>
              </a:xfrm>
              <a:custGeom>
                <a:avLst/>
                <a:gdLst/>
                <a:ahLst/>
                <a:cxnLst/>
                <a:rect l="l" t="t" r="r" b="b"/>
                <a:pathLst>
                  <a:path w="84813" h="70426" extrusionOk="0">
                    <a:moveTo>
                      <a:pt x="14845" y="0"/>
                    </a:moveTo>
                    <a:cubicBezTo>
                      <a:pt x="12305" y="0"/>
                      <a:pt x="9928" y="3147"/>
                      <a:pt x="8311" y="4911"/>
                    </a:cubicBezTo>
                    <a:cubicBezTo>
                      <a:pt x="6219" y="7196"/>
                      <a:pt x="2357" y="9301"/>
                      <a:pt x="937" y="11942"/>
                    </a:cubicBezTo>
                    <a:cubicBezTo>
                      <a:pt x="0" y="13679"/>
                      <a:pt x="802" y="15419"/>
                      <a:pt x="1359" y="17203"/>
                    </a:cubicBezTo>
                    <a:cubicBezTo>
                      <a:pt x="3839" y="25145"/>
                      <a:pt x="8576" y="31828"/>
                      <a:pt x="13936" y="38090"/>
                    </a:cubicBezTo>
                    <a:cubicBezTo>
                      <a:pt x="26128" y="52338"/>
                      <a:pt x="40313" y="63035"/>
                      <a:pt x="57535" y="70369"/>
                    </a:cubicBezTo>
                    <a:cubicBezTo>
                      <a:pt x="57628" y="70408"/>
                      <a:pt x="57719" y="70426"/>
                      <a:pt x="57806" y="70426"/>
                    </a:cubicBezTo>
                    <a:cubicBezTo>
                      <a:pt x="58420" y="70426"/>
                      <a:pt x="58838" y="69549"/>
                      <a:pt x="58179" y="69269"/>
                    </a:cubicBezTo>
                    <a:cubicBezTo>
                      <a:pt x="42135" y="62437"/>
                      <a:pt x="28874" y="52742"/>
                      <a:pt x="17149" y="39810"/>
                    </a:cubicBezTo>
                    <a:cubicBezTo>
                      <a:pt x="11413" y="33487"/>
                      <a:pt x="6007" y="26653"/>
                      <a:pt x="3134" y="18516"/>
                    </a:cubicBezTo>
                    <a:cubicBezTo>
                      <a:pt x="2121" y="15649"/>
                      <a:pt x="1628" y="13737"/>
                      <a:pt x="3502" y="11212"/>
                    </a:cubicBezTo>
                    <a:cubicBezTo>
                      <a:pt x="4512" y="9853"/>
                      <a:pt x="6399" y="8810"/>
                      <a:pt x="7597" y="7591"/>
                    </a:cubicBezTo>
                    <a:cubicBezTo>
                      <a:pt x="9223" y="5937"/>
                      <a:pt x="11478" y="2199"/>
                      <a:pt x="13765" y="1560"/>
                    </a:cubicBezTo>
                    <a:cubicBezTo>
                      <a:pt x="13967" y="1504"/>
                      <a:pt x="14169" y="1477"/>
                      <a:pt x="14369" y="1477"/>
                    </a:cubicBezTo>
                    <a:cubicBezTo>
                      <a:pt x="17204" y="1477"/>
                      <a:pt x="19758" y="6836"/>
                      <a:pt x="21084" y="8780"/>
                    </a:cubicBezTo>
                    <a:cubicBezTo>
                      <a:pt x="22943" y="11505"/>
                      <a:pt x="24912" y="14146"/>
                      <a:pt x="26992" y="16701"/>
                    </a:cubicBezTo>
                    <a:cubicBezTo>
                      <a:pt x="31715" y="22527"/>
                      <a:pt x="36955" y="27940"/>
                      <a:pt x="43031" y="32363"/>
                    </a:cubicBezTo>
                    <a:cubicBezTo>
                      <a:pt x="49959" y="37406"/>
                      <a:pt x="57339" y="42432"/>
                      <a:pt x="65095" y="46116"/>
                    </a:cubicBezTo>
                    <a:cubicBezTo>
                      <a:pt x="69312" y="48120"/>
                      <a:pt x="72932" y="48762"/>
                      <a:pt x="76810" y="48762"/>
                    </a:cubicBezTo>
                    <a:cubicBezTo>
                      <a:pt x="79063" y="48762"/>
                      <a:pt x="81403" y="48545"/>
                      <a:pt x="83999" y="48252"/>
                    </a:cubicBezTo>
                    <a:cubicBezTo>
                      <a:pt x="84777" y="48164"/>
                      <a:pt x="84813" y="46973"/>
                      <a:pt x="84082" y="46973"/>
                    </a:cubicBezTo>
                    <a:cubicBezTo>
                      <a:pt x="84055" y="46973"/>
                      <a:pt x="84028" y="46974"/>
                      <a:pt x="83999" y="46977"/>
                    </a:cubicBezTo>
                    <a:lnTo>
                      <a:pt x="84001" y="46977"/>
                    </a:lnTo>
                    <a:cubicBezTo>
                      <a:pt x="81276" y="47286"/>
                      <a:pt x="78783" y="47647"/>
                      <a:pt x="76265" y="47647"/>
                    </a:cubicBezTo>
                    <a:cubicBezTo>
                      <a:pt x="74247" y="47647"/>
                      <a:pt x="72213" y="47415"/>
                      <a:pt x="70031" y="46737"/>
                    </a:cubicBezTo>
                    <a:cubicBezTo>
                      <a:pt x="65039" y="45187"/>
                      <a:pt x="60392" y="42239"/>
                      <a:pt x="55980" y="39489"/>
                    </a:cubicBezTo>
                    <a:cubicBezTo>
                      <a:pt x="47250" y="34051"/>
                      <a:pt x="38903" y="28214"/>
                      <a:pt x="31962" y="20561"/>
                    </a:cubicBezTo>
                    <a:cubicBezTo>
                      <a:pt x="28418" y="16654"/>
                      <a:pt x="25165" y="12489"/>
                      <a:pt x="22186" y="8136"/>
                    </a:cubicBezTo>
                    <a:cubicBezTo>
                      <a:pt x="20691" y="5953"/>
                      <a:pt x="19029" y="2367"/>
                      <a:pt x="16856" y="724"/>
                    </a:cubicBezTo>
                    <a:cubicBezTo>
                      <a:pt x="16182" y="214"/>
                      <a:pt x="15508" y="0"/>
                      <a:pt x="148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160;p45">
                <a:extLst>
                  <a:ext uri="{FF2B5EF4-FFF2-40B4-BE49-F238E27FC236}">
                    <a16:creationId xmlns:a16="http://schemas.microsoft.com/office/drawing/2014/main" id="{2D06154E-F209-AB61-24EC-6D7A029F99C8}"/>
                  </a:ext>
                </a:extLst>
              </p:cNvPr>
              <p:cNvSpPr/>
              <p:nvPr/>
            </p:nvSpPr>
            <p:spPr>
              <a:xfrm>
                <a:off x="1739775" y="3389500"/>
                <a:ext cx="216075" cy="1251275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50051" extrusionOk="0">
                    <a:moveTo>
                      <a:pt x="7868" y="0"/>
                    </a:moveTo>
                    <a:cubicBezTo>
                      <a:pt x="7615" y="0"/>
                      <a:pt x="7364" y="135"/>
                      <a:pt x="7268" y="445"/>
                    </a:cubicBezTo>
                    <a:cubicBezTo>
                      <a:pt x="4738" y="8592"/>
                      <a:pt x="3764" y="16950"/>
                      <a:pt x="2579" y="25360"/>
                    </a:cubicBezTo>
                    <a:cubicBezTo>
                      <a:pt x="1453" y="33352"/>
                      <a:pt x="1" y="41343"/>
                      <a:pt x="1" y="49434"/>
                    </a:cubicBezTo>
                    <a:cubicBezTo>
                      <a:pt x="1" y="49845"/>
                      <a:pt x="320" y="50050"/>
                      <a:pt x="638" y="50050"/>
                    </a:cubicBezTo>
                    <a:cubicBezTo>
                      <a:pt x="956" y="50050"/>
                      <a:pt x="1274" y="49845"/>
                      <a:pt x="1274" y="49434"/>
                    </a:cubicBezTo>
                    <a:cubicBezTo>
                      <a:pt x="1274" y="40804"/>
                      <a:pt x="2926" y="32301"/>
                      <a:pt x="4087" y="23777"/>
                    </a:cubicBezTo>
                    <a:cubicBezTo>
                      <a:pt x="5146" y="15989"/>
                      <a:pt x="6158" y="8312"/>
                      <a:pt x="8496" y="785"/>
                    </a:cubicBezTo>
                    <a:cubicBezTo>
                      <a:pt x="8643" y="311"/>
                      <a:pt x="8253" y="0"/>
                      <a:pt x="78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161;p45">
                <a:extLst>
                  <a:ext uri="{FF2B5EF4-FFF2-40B4-BE49-F238E27FC236}">
                    <a16:creationId xmlns:a16="http://schemas.microsoft.com/office/drawing/2014/main" id="{817E73DB-1700-E458-A282-ACE172A7C911}"/>
                  </a:ext>
                </a:extLst>
              </p:cNvPr>
              <p:cNvSpPr/>
              <p:nvPr/>
            </p:nvSpPr>
            <p:spPr>
              <a:xfrm>
                <a:off x="560650" y="1790825"/>
                <a:ext cx="452550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102" h="16093" extrusionOk="0">
                    <a:moveTo>
                      <a:pt x="17219" y="1"/>
                    </a:moveTo>
                    <a:cubicBezTo>
                      <a:pt x="17026" y="1"/>
                      <a:pt x="16832" y="89"/>
                      <a:pt x="16700" y="302"/>
                    </a:cubicBezTo>
                    <a:cubicBezTo>
                      <a:pt x="14794" y="3380"/>
                      <a:pt x="11573" y="5472"/>
                      <a:pt x="8756" y="7634"/>
                    </a:cubicBezTo>
                    <a:cubicBezTo>
                      <a:pt x="5854" y="9863"/>
                      <a:pt x="3534" y="12762"/>
                      <a:pt x="551" y="14876"/>
                    </a:cubicBezTo>
                    <a:cubicBezTo>
                      <a:pt x="0" y="15266"/>
                      <a:pt x="343" y="16093"/>
                      <a:pt x="859" y="16093"/>
                    </a:cubicBezTo>
                    <a:cubicBezTo>
                      <a:pt x="966" y="16093"/>
                      <a:pt x="1080" y="16058"/>
                      <a:pt x="1195" y="15976"/>
                    </a:cubicBezTo>
                    <a:cubicBezTo>
                      <a:pt x="4660" y="13517"/>
                      <a:pt x="7450" y="10224"/>
                      <a:pt x="10841" y="7639"/>
                    </a:cubicBezTo>
                    <a:cubicBezTo>
                      <a:pt x="13402" y="5687"/>
                      <a:pt x="16083" y="3720"/>
                      <a:pt x="17802" y="944"/>
                    </a:cubicBezTo>
                    <a:cubicBezTo>
                      <a:pt x="18101" y="459"/>
                      <a:pt x="17661" y="1"/>
                      <a:pt x="1721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162;p45">
                <a:extLst>
                  <a:ext uri="{FF2B5EF4-FFF2-40B4-BE49-F238E27FC236}">
                    <a16:creationId xmlns:a16="http://schemas.microsoft.com/office/drawing/2014/main" id="{852FB063-9D22-C363-310C-60162E750E6C}"/>
                  </a:ext>
                </a:extLst>
              </p:cNvPr>
              <p:cNvSpPr/>
              <p:nvPr/>
            </p:nvSpPr>
            <p:spPr>
              <a:xfrm>
                <a:off x="598500" y="1862075"/>
                <a:ext cx="454675" cy="392875"/>
              </a:xfrm>
              <a:custGeom>
                <a:avLst/>
                <a:gdLst/>
                <a:ahLst/>
                <a:cxnLst/>
                <a:rect l="l" t="t" r="r" b="b"/>
                <a:pathLst>
                  <a:path w="18187" h="15715" extrusionOk="0">
                    <a:moveTo>
                      <a:pt x="17292" y="0"/>
                    </a:moveTo>
                    <a:cubicBezTo>
                      <a:pt x="17097" y="0"/>
                      <a:pt x="16900" y="84"/>
                      <a:pt x="16761" y="286"/>
                    </a:cubicBezTo>
                    <a:cubicBezTo>
                      <a:pt x="14755" y="3200"/>
                      <a:pt x="11632" y="5012"/>
                      <a:pt x="8898" y="7158"/>
                    </a:cubicBezTo>
                    <a:cubicBezTo>
                      <a:pt x="5945" y="9478"/>
                      <a:pt x="3288" y="12154"/>
                      <a:pt x="480" y="14645"/>
                    </a:cubicBezTo>
                    <a:cubicBezTo>
                      <a:pt x="0" y="15071"/>
                      <a:pt x="448" y="15714"/>
                      <a:pt x="959" y="15714"/>
                    </a:cubicBezTo>
                    <a:cubicBezTo>
                      <a:pt x="1101" y="15714"/>
                      <a:pt x="1248" y="15664"/>
                      <a:pt x="1382" y="15546"/>
                    </a:cubicBezTo>
                    <a:lnTo>
                      <a:pt x="1383" y="15546"/>
                    </a:lnTo>
                    <a:cubicBezTo>
                      <a:pt x="4636" y="12659"/>
                      <a:pt x="7725" y="9617"/>
                      <a:pt x="11211" y="7004"/>
                    </a:cubicBezTo>
                    <a:cubicBezTo>
                      <a:pt x="13636" y="5186"/>
                      <a:pt x="16121" y="3460"/>
                      <a:pt x="17861" y="929"/>
                    </a:cubicBezTo>
                    <a:cubicBezTo>
                      <a:pt x="18187" y="455"/>
                      <a:pt x="17745" y="0"/>
                      <a:pt x="172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163;p45">
                <a:extLst>
                  <a:ext uri="{FF2B5EF4-FFF2-40B4-BE49-F238E27FC236}">
                    <a16:creationId xmlns:a16="http://schemas.microsoft.com/office/drawing/2014/main" id="{3D78DDAB-EEA8-8C25-7D12-1A515EC81AC9}"/>
                  </a:ext>
                </a:extLst>
              </p:cNvPr>
              <p:cNvSpPr/>
              <p:nvPr/>
            </p:nvSpPr>
            <p:spPr>
              <a:xfrm>
                <a:off x="205475" y="1333375"/>
                <a:ext cx="579725" cy="574850"/>
              </a:xfrm>
              <a:custGeom>
                <a:avLst/>
                <a:gdLst/>
                <a:ahLst/>
                <a:cxnLst/>
                <a:rect l="l" t="t" r="r" b="b"/>
                <a:pathLst>
                  <a:path w="23189" h="22994" extrusionOk="0">
                    <a:moveTo>
                      <a:pt x="8964" y="0"/>
                    </a:moveTo>
                    <a:cubicBezTo>
                      <a:pt x="8743" y="0"/>
                      <a:pt x="8534" y="71"/>
                      <a:pt x="8342" y="224"/>
                    </a:cubicBezTo>
                    <a:cubicBezTo>
                      <a:pt x="7311" y="1044"/>
                      <a:pt x="7508" y="2584"/>
                      <a:pt x="8217" y="4296"/>
                    </a:cubicBezTo>
                    <a:lnTo>
                      <a:pt x="8217" y="4296"/>
                    </a:lnTo>
                    <a:cubicBezTo>
                      <a:pt x="6692" y="2712"/>
                      <a:pt x="5147" y="1485"/>
                      <a:pt x="3967" y="1485"/>
                    </a:cubicBezTo>
                    <a:cubicBezTo>
                      <a:pt x="3565" y="1485"/>
                      <a:pt x="3205" y="1628"/>
                      <a:pt x="2904" y="1948"/>
                    </a:cubicBezTo>
                    <a:cubicBezTo>
                      <a:pt x="2237" y="2654"/>
                      <a:pt x="2908" y="4099"/>
                      <a:pt x="4129" y="5771"/>
                    </a:cubicBezTo>
                    <a:lnTo>
                      <a:pt x="4129" y="5771"/>
                    </a:lnTo>
                    <a:cubicBezTo>
                      <a:pt x="3613" y="5520"/>
                      <a:pt x="3133" y="5376"/>
                      <a:pt x="2709" y="5376"/>
                    </a:cubicBezTo>
                    <a:cubicBezTo>
                      <a:pt x="2413" y="5376"/>
                      <a:pt x="2144" y="5447"/>
                      <a:pt x="1911" y="5600"/>
                    </a:cubicBezTo>
                    <a:cubicBezTo>
                      <a:pt x="1" y="6855"/>
                      <a:pt x="2980" y="10052"/>
                      <a:pt x="5875" y="12674"/>
                    </a:cubicBezTo>
                    <a:lnTo>
                      <a:pt x="5875" y="12674"/>
                    </a:lnTo>
                    <a:cubicBezTo>
                      <a:pt x="5218" y="12416"/>
                      <a:pt x="4604" y="12249"/>
                      <a:pt x="4115" y="12249"/>
                    </a:cubicBezTo>
                    <a:cubicBezTo>
                      <a:pt x="3247" y="12249"/>
                      <a:pt x="2773" y="12775"/>
                      <a:pt x="3142" y="14256"/>
                    </a:cubicBezTo>
                    <a:cubicBezTo>
                      <a:pt x="3561" y="15938"/>
                      <a:pt x="6320" y="17502"/>
                      <a:pt x="7614" y="18426"/>
                    </a:cubicBezTo>
                    <a:cubicBezTo>
                      <a:pt x="9993" y="20129"/>
                      <a:pt x="12536" y="21772"/>
                      <a:pt x="15232" y="22935"/>
                    </a:cubicBezTo>
                    <a:cubicBezTo>
                      <a:pt x="15325" y="22976"/>
                      <a:pt x="15418" y="22994"/>
                      <a:pt x="15506" y="22994"/>
                    </a:cubicBezTo>
                    <a:cubicBezTo>
                      <a:pt x="16118" y="22994"/>
                      <a:pt x="16531" y="22119"/>
                      <a:pt x="15875" y="21835"/>
                    </a:cubicBezTo>
                    <a:lnTo>
                      <a:pt x="15873" y="21835"/>
                    </a:lnTo>
                    <a:cubicBezTo>
                      <a:pt x="12913" y="20559"/>
                      <a:pt x="10092" y="18730"/>
                      <a:pt x="7524" y="16796"/>
                    </a:cubicBezTo>
                    <a:cubicBezTo>
                      <a:pt x="6763" y="16222"/>
                      <a:pt x="3484" y="13928"/>
                      <a:pt x="4924" y="13432"/>
                    </a:cubicBezTo>
                    <a:cubicBezTo>
                      <a:pt x="4968" y="13417"/>
                      <a:pt x="5019" y="13410"/>
                      <a:pt x="5075" y="13410"/>
                    </a:cubicBezTo>
                    <a:cubicBezTo>
                      <a:pt x="6161" y="13410"/>
                      <a:pt x="9423" y="16072"/>
                      <a:pt x="10190" y="16478"/>
                    </a:cubicBezTo>
                    <a:cubicBezTo>
                      <a:pt x="10302" y="16538"/>
                      <a:pt x="10412" y="16565"/>
                      <a:pt x="10515" y="16565"/>
                    </a:cubicBezTo>
                    <a:cubicBezTo>
                      <a:pt x="11015" y="16565"/>
                      <a:pt x="11340" y="15932"/>
                      <a:pt x="10963" y="15477"/>
                    </a:cubicBezTo>
                    <a:cubicBezTo>
                      <a:pt x="9476" y="13683"/>
                      <a:pt x="7689" y="12208"/>
                      <a:pt x="5962" y="10654"/>
                    </a:cubicBezTo>
                    <a:cubicBezTo>
                      <a:pt x="5082" y="9863"/>
                      <a:pt x="1950" y="7154"/>
                      <a:pt x="3063" y="6881"/>
                    </a:cubicBezTo>
                    <a:cubicBezTo>
                      <a:pt x="3118" y="6867"/>
                      <a:pt x="3177" y="6860"/>
                      <a:pt x="3239" y="6860"/>
                    </a:cubicBezTo>
                    <a:cubicBezTo>
                      <a:pt x="5180" y="6860"/>
                      <a:pt x="10491" y="13263"/>
                      <a:pt x="11794" y="14490"/>
                    </a:cubicBezTo>
                    <a:cubicBezTo>
                      <a:pt x="11924" y="14612"/>
                      <a:pt x="12075" y="14664"/>
                      <a:pt x="12223" y="14664"/>
                    </a:cubicBezTo>
                    <a:cubicBezTo>
                      <a:pt x="12666" y="14664"/>
                      <a:pt x="13080" y="14195"/>
                      <a:pt x="12796" y="13718"/>
                    </a:cubicBezTo>
                    <a:cubicBezTo>
                      <a:pt x="11682" y="11850"/>
                      <a:pt x="10207" y="10237"/>
                      <a:pt x="8752" y="8632"/>
                    </a:cubicBezTo>
                    <a:cubicBezTo>
                      <a:pt x="8017" y="7822"/>
                      <a:pt x="3707" y="4127"/>
                      <a:pt x="3926" y="3014"/>
                    </a:cubicBezTo>
                    <a:cubicBezTo>
                      <a:pt x="3938" y="2950"/>
                      <a:pt x="3979" y="2920"/>
                      <a:pt x="4042" y="2920"/>
                    </a:cubicBezTo>
                    <a:cubicBezTo>
                      <a:pt x="4703" y="2920"/>
                      <a:pt x="7870" y="6105"/>
                      <a:pt x="8368" y="6670"/>
                    </a:cubicBezTo>
                    <a:cubicBezTo>
                      <a:pt x="9902" y="8413"/>
                      <a:pt x="11296" y="10284"/>
                      <a:pt x="12896" y="11970"/>
                    </a:cubicBezTo>
                    <a:cubicBezTo>
                      <a:pt x="13025" y="12106"/>
                      <a:pt x="13175" y="12163"/>
                      <a:pt x="13321" y="12163"/>
                    </a:cubicBezTo>
                    <a:cubicBezTo>
                      <a:pt x="13751" y="12163"/>
                      <a:pt x="14148" y="11665"/>
                      <a:pt x="13897" y="11198"/>
                    </a:cubicBezTo>
                    <a:cubicBezTo>
                      <a:pt x="13059" y="9639"/>
                      <a:pt x="12065" y="8176"/>
                      <a:pt x="11161" y="6656"/>
                    </a:cubicBezTo>
                    <a:cubicBezTo>
                      <a:pt x="10865" y="6155"/>
                      <a:pt x="8538" y="1466"/>
                      <a:pt x="9293" y="1466"/>
                    </a:cubicBezTo>
                    <a:cubicBezTo>
                      <a:pt x="9306" y="1466"/>
                      <a:pt x="9321" y="1468"/>
                      <a:pt x="9336" y="1471"/>
                    </a:cubicBezTo>
                    <a:cubicBezTo>
                      <a:pt x="10134" y="1627"/>
                      <a:pt x="11645" y="4876"/>
                      <a:pt x="12114" y="5644"/>
                    </a:cubicBezTo>
                    <a:cubicBezTo>
                      <a:pt x="13208" y="7447"/>
                      <a:pt x="14199" y="9262"/>
                      <a:pt x="15574" y="10867"/>
                    </a:cubicBezTo>
                    <a:cubicBezTo>
                      <a:pt x="15687" y="10999"/>
                      <a:pt x="15836" y="11056"/>
                      <a:pt x="15988" y="11056"/>
                    </a:cubicBezTo>
                    <a:cubicBezTo>
                      <a:pt x="16381" y="11056"/>
                      <a:pt x="16792" y="10674"/>
                      <a:pt x="16638" y="10248"/>
                    </a:cubicBezTo>
                    <a:cubicBezTo>
                      <a:pt x="16226" y="9108"/>
                      <a:pt x="15126" y="6619"/>
                      <a:pt x="15493" y="5439"/>
                    </a:cubicBezTo>
                    <a:cubicBezTo>
                      <a:pt x="15617" y="5044"/>
                      <a:pt x="15766" y="4879"/>
                      <a:pt x="15931" y="4879"/>
                    </a:cubicBezTo>
                    <a:cubicBezTo>
                      <a:pt x="16670" y="4879"/>
                      <a:pt x="17699" y="8208"/>
                      <a:pt x="17920" y="8745"/>
                    </a:cubicBezTo>
                    <a:cubicBezTo>
                      <a:pt x="18984" y="11321"/>
                      <a:pt x="20005" y="13953"/>
                      <a:pt x="21873" y="16064"/>
                    </a:cubicBezTo>
                    <a:cubicBezTo>
                      <a:pt x="22001" y="16209"/>
                      <a:pt x="22148" y="16270"/>
                      <a:pt x="22292" y="16270"/>
                    </a:cubicBezTo>
                    <a:cubicBezTo>
                      <a:pt x="22760" y="16270"/>
                      <a:pt x="23188" y="15631"/>
                      <a:pt x="22774" y="15163"/>
                    </a:cubicBezTo>
                    <a:cubicBezTo>
                      <a:pt x="20515" y="12610"/>
                      <a:pt x="19551" y="9206"/>
                      <a:pt x="18223" y="6134"/>
                    </a:cubicBezTo>
                    <a:cubicBezTo>
                      <a:pt x="17858" y="5288"/>
                      <a:pt x="17183" y="2965"/>
                      <a:pt x="15987" y="2726"/>
                    </a:cubicBezTo>
                    <a:cubicBezTo>
                      <a:pt x="15838" y="2697"/>
                      <a:pt x="15699" y="2682"/>
                      <a:pt x="15572" y="2682"/>
                    </a:cubicBezTo>
                    <a:cubicBezTo>
                      <a:pt x="14164" y="2682"/>
                      <a:pt x="14033" y="4411"/>
                      <a:pt x="14300" y="6264"/>
                    </a:cubicBezTo>
                    <a:lnTo>
                      <a:pt x="14300" y="6264"/>
                    </a:lnTo>
                    <a:cubicBezTo>
                      <a:pt x="12659" y="3411"/>
                      <a:pt x="10503" y="0"/>
                      <a:pt x="896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164;p45">
                <a:extLst>
                  <a:ext uri="{FF2B5EF4-FFF2-40B4-BE49-F238E27FC236}">
                    <a16:creationId xmlns:a16="http://schemas.microsoft.com/office/drawing/2014/main" id="{B394D153-9A8B-36CF-44FA-0D479A7685C7}"/>
                  </a:ext>
                </a:extLst>
              </p:cNvPr>
              <p:cNvSpPr/>
              <p:nvPr/>
            </p:nvSpPr>
            <p:spPr>
              <a:xfrm>
                <a:off x="1969325" y="4007150"/>
                <a:ext cx="445325" cy="120825"/>
              </a:xfrm>
              <a:custGeom>
                <a:avLst/>
                <a:gdLst/>
                <a:ahLst/>
                <a:cxnLst/>
                <a:rect l="l" t="t" r="r" b="b"/>
                <a:pathLst>
                  <a:path w="17813" h="4833" extrusionOk="0">
                    <a:moveTo>
                      <a:pt x="13461" y="1101"/>
                    </a:moveTo>
                    <a:cubicBezTo>
                      <a:pt x="14880" y="1101"/>
                      <a:pt x="16066" y="1352"/>
                      <a:pt x="16226" y="2206"/>
                    </a:cubicBezTo>
                    <a:cubicBezTo>
                      <a:pt x="16454" y="3428"/>
                      <a:pt x="13971" y="3671"/>
                      <a:pt x="11686" y="3671"/>
                    </a:cubicBezTo>
                    <a:cubicBezTo>
                      <a:pt x="10254" y="3671"/>
                      <a:pt x="8899" y="3575"/>
                      <a:pt x="8338" y="3565"/>
                    </a:cubicBezTo>
                    <a:cubicBezTo>
                      <a:pt x="6758" y="3537"/>
                      <a:pt x="5179" y="3474"/>
                      <a:pt x="3599" y="3451"/>
                    </a:cubicBezTo>
                    <a:cubicBezTo>
                      <a:pt x="1547" y="3421"/>
                      <a:pt x="1203" y="3256"/>
                      <a:pt x="1342" y="1428"/>
                    </a:cubicBezTo>
                    <a:lnTo>
                      <a:pt x="1342" y="1428"/>
                    </a:lnTo>
                    <a:cubicBezTo>
                      <a:pt x="2619" y="1661"/>
                      <a:pt x="3888" y="1747"/>
                      <a:pt x="5162" y="1747"/>
                    </a:cubicBezTo>
                    <a:cubicBezTo>
                      <a:pt x="6269" y="1747"/>
                      <a:pt x="7379" y="1682"/>
                      <a:pt x="8503" y="1591"/>
                    </a:cubicBezTo>
                    <a:cubicBezTo>
                      <a:pt x="9415" y="1517"/>
                      <a:pt x="11632" y="1101"/>
                      <a:pt x="13461" y="1101"/>
                    </a:cubicBezTo>
                    <a:close/>
                    <a:moveTo>
                      <a:pt x="14169" y="0"/>
                    </a:moveTo>
                    <a:cubicBezTo>
                      <a:pt x="11179" y="0"/>
                      <a:pt x="8190" y="490"/>
                      <a:pt x="5208" y="490"/>
                    </a:cubicBezTo>
                    <a:cubicBezTo>
                      <a:pt x="3986" y="490"/>
                      <a:pt x="2765" y="408"/>
                      <a:pt x="1546" y="176"/>
                    </a:cubicBezTo>
                    <a:cubicBezTo>
                      <a:pt x="1499" y="167"/>
                      <a:pt x="1454" y="162"/>
                      <a:pt x="1411" y="162"/>
                    </a:cubicBezTo>
                    <a:cubicBezTo>
                      <a:pt x="1226" y="162"/>
                      <a:pt x="1072" y="238"/>
                      <a:pt x="959" y="352"/>
                    </a:cubicBezTo>
                    <a:lnTo>
                      <a:pt x="959" y="352"/>
                    </a:lnTo>
                    <a:cubicBezTo>
                      <a:pt x="911" y="342"/>
                      <a:pt x="860" y="337"/>
                      <a:pt x="810" y="337"/>
                    </a:cubicBezTo>
                    <a:cubicBezTo>
                      <a:pt x="490" y="337"/>
                      <a:pt x="150" y="541"/>
                      <a:pt x="110" y="947"/>
                    </a:cubicBezTo>
                    <a:cubicBezTo>
                      <a:pt x="1" y="1994"/>
                      <a:pt x="1" y="3050"/>
                      <a:pt x="110" y="4097"/>
                    </a:cubicBezTo>
                    <a:cubicBezTo>
                      <a:pt x="143" y="4431"/>
                      <a:pt x="369" y="4735"/>
                      <a:pt x="735" y="4735"/>
                    </a:cubicBezTo>
                    <a:cubicBezTo>
                      <a:pt x="740" y="4735"/>
                      <a:pt x="744" y="4735"/>
                      <a:pt x="748" y="4735"/>
                    </a:cubicBezTo>
                    <a:cubicBezTo>
                      <a:pt x="1189" y="4727"/>
                      <a:pt x="1631" y="4724"/>
                      <a:pt x="2072" y="4724"/>
                    </a:cubicBezTo>
                    <a:cubicBezTo>
                      <a:pt x="4574" y="4724"/>
                      <a:pt x="7074" y="4833"/>
                      <a:pt x="9568" y="4833"/>
                    </a:cubicBezTo>
                    <a:cubicBezTo>
                      <a:pt x="12151" y="4833"/>
                      <a:pt x="14727" y="4716"/>
                      <a:pt x="17295" y="4240"/>
                    </a:cubicBezTo>
                    <a:cubicBezTo>
                      <a:pt x="17642" y="4176"/>
                      <a:pt x="17813" y="3767"/>
                      <a:pt x="17741" y="3455"/>
                    </a:cubicBezTo>
                    <a:cubicBezTo>
                      <a:pt x="17511" y="2587"/>
                      <a:pt x="17413" y="1689"/>
                      <a:pt x="17448" y="789"/>
                    </a:cubicBezTo>
                    <a:cubicBezTo>
                      <a:pt x="17443" y="414"/>
                      <a:pt x="17157" y="197"/>
                      <a:pt x="16811" y="153"/>
                    </a:cubicBezTo>
                    <a:cubicBezTo>
                      <a:pt x="15930" y="43"/>
                      <a:pt x="15049" y="0"/>
                      <a:pt x="1416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165;p45">
                <a:extLst>
                  <a:ext uri="{FF2B5EF4-FFF2-40B4-BE49-F238E27FC236}">
                    <a16:creationId xmlns:a16="http://schemas.microsoft.com/office/drawing/2014/main" id="{66DE093A-6050-B0A5-513A-0CCA81EC7DE9}"/>
                  </a:ext>
                </a:extLst>
              </p:cNvPr>
              <p:cNvSpPr/>
              <p:nvPr/>
            </p:nvSpPr>
            <p:spPr>
              <a:xfrm>
                <a:off x="1948375" y="4090275"/>
                <a:ext cx="499250" cy="414750"/>
              </a:xfrm>
              <a:custGeom>
                <a:avLst/>
                <a:gdLst/>
                <a:ahLst/>
                <a:cxnLst/>
                <a:rect l="l" t="t" r="r" b="b"/>
                <a:pathLst>
                  <a:path w="19970" h="16590" extrusionOk="0">
                    <a:moveTo>
                      <a:pt x="1895" y="1"/>
                    </a:moveTo>
                    <a:cubicBezTo>
                      <a:pt x="1576" y="1"/>
                      <a:pt x="1259" y="205"/>
                      <a:pt x="1262" y="616"/>
                    </a:cubicBezTo>
                    <a:lnTo>
                      <a:pt x="1263" y="617"/>
                    </a:lnTo>
                    <a:cubicBezTo>
                      <a:pt x="1288" y="4296"/>
                      <a:pt x="1" y="7990"/>
                      <a:pt x="537" y="11674"/>
                    </a:cubicBezTo>
                    <a:cubicBezTo>
                      <a:pt x="1042" y="15132"/>
                      <a:pt x="3180" y="15900"/>
                      <a:pt x="6379" y="16291"/>
                    </a:cubicBezTo>
                    <a:cubicBezTo>
                      <a:pt x="7574" y="16437"/>
                      <a:pt x="8992" y="16590"/>
                      <a:pt x="10430" y="16590"/>
                    </a:cubicBezTo>
                    <a:cubicBezTo>
                      <a:pt x="13040" y="16590"/>
                      <a:pt x="15717" y="16087"/>
                      <a:pt x="17251" y="14124"/>
                    </a:cubicBezTo>
                    <a:cubicBezTo>
                      <a:pt x="19969" y="10648"/>
                      <a:pt x="18349" y="4730"/>
                      <a:pt x="18286" y="773"/>
                    </a:cubicBezTo>
                    <a:cubicBezTo>
                      <a:pt x="18280" y="363"/>
                      <a:pt x="17958" y="157"/>
                      <a:pt x="17639" y="157"/>
                    </a:cubicBezTo>
                    <a:cubicBezTo>
                      <a:pt x="17320" y="157"/>
                      <a:pt x="17005" y="362"/>
                      <a:pt x="17011" y="773"/>
                    </a:cubicBezTo>
                    <a:cubicBezTo>
                      <a:pt x="17067" y="4246"/>
                      <a:pt x="18018" y="8190"/>
                      <a:pt x="17064" y="11602"/>
                    </a:cubicBezTo>
                    <a:cubicBezTo>
                      <a:pt x="16227" y="14588"/>
                      <a:pt x="13228" y="15325"/>
                      <a:pt x="10222" y="15325"/>
                    </a:cubicBezTo>
                    <a:cubicBezTo>
                      <a:pt x="8601" y="15325"/>
                      <a:pt x="6978" y="15111"/>
                      <a:pt x="5690" y="14920"/>
                    </a:cubicBezTo>
                    <a:cubicBezTo>
                      <a:pt x="1753" y="14338"/>
                      <a:pt x="1521" y="11481"/>
                      <a:pt x="1803" y="8028"/>
                    </a:cubicBezTo>
                    <a:cubicBezTo>
                      <a:pt x="2007" y="5556"/>
                      <a:pt x="2554" y="3104"/>
                      <a:pt x="2536" y="616"/>
                    </a:cubicBezTo>
                    <a:cubicBezTo>
                      <a:pt x="2534" y="206"/>
                      <a:pt x="2213" y="1"/>
                      <a:pt x="189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166;p45">
                <a:extLst>
                  <a:ext uri="{FF2B5EF4-FFF2-40B4-BE49-F238E27FC236}">
                    <a16:creationId xmlns:a16="http://schemas.microsoft.com/office/drawing/2014/main" id="{910F0D0A-4137-1C60-E292-F92B2C11F53D}"/>
                  </a:ext>
                </a:extLst>
              </p:cNvPr>
              <p:cNvSpPr/>
              <p:nvPr/>
            </p:nvSpPr>
            <p:spPr>
              <a:xfrm>
                <a:off x="3258550" y="3652275"/>
                <a:ext cx="389600" cy="327525"/>
              </a:xfrm>
              <a:custGeom>
                <a:avLst/>
                <a:gdLst/>
                <a:ahLst/>
                <a:cxnLst/>
                <a:rect l="l" t="t" r="r" b="b"/>
                <a:pathLst>
                  <a:path w="15584" h="13101" extrusionOk="0">
                    <a:moveTo>
                      <a:pt x="7282" y="1260"/>
                    </a:moveTo>
                    <a:cubicBezTo>
                      <a:pt x="9428" y="1260"/>
                      <a:pt x="11544" y="2569"/>
                      <a:pt x="12597" y="4520"/>
                    </a:cubicBezTo>
                    <a:cubicBezTo>
                      <a:pt x="14179" y="7451"/>
                      <a:pt x="12182" y="11023"/>
                      <a:pt x="9009" y="11731"/>
                    </a:cubicBezTo>
                    <a:cubicBezTo>
                      <a:pt x="8637" y="11815"/>
                      <a:pt x="8272" y="11854"/>
                      <a:pt x="7915" y="11854"/>
                    </a:cubicBezTo>
                    <a:cubicBezTo>
                      <a:pt x="3183" y="11854"/>
                      <a:pt x="1" y="4955"/>
                      <a:pt x="4462" y="1992"/>
                    </a:cubicBezTo>
                    <a:cubicBezTo>
                      <a:pt x="4501" y="1966"/>
                      <a:pt x="4535" y="1938"/>
                      <a:pt x="4565" y="1909"/>
                    </a:cubicBezTo>
                    <a:lnTo>
                      <a:pt x="4565" y="1909"/>
                    </a:lnTo>
                    <a:cubicBezTo>
                      <a:pt x="4586" y="1911"/>
                      <a:pt x="4608" y="1913"/>
                      <a:pt x="4630" y="1913"/>
                    </a:cubicBezTo>
                    <a:cubicBezTo>
                      <a:pt x="4727" y="1913"/>
                      <a:pt x="4829" y="1889"/>
                      <a:pt x="4934" y="1834"/>
                    </a:cubicBezTo>
                    <a:cubicBezTo>
                      <a:pt x="5686" y="1440"/>
                      <a:pt x="6486" y="1260"/>
                      <a:pt x="7282" y="1260"/>
                    </a:cubicBezTo>
                    <a:close/>
                    <a:moveTo>
                      <a:pt x="7280" y="0"/>
                    </a:moveTo>
                    <a:cubicBezTo>
                      <a:pt x="6267" y="0"/>
                      <a:pt x="5247" y="232"/>
                      <a:pt x="4290" y="733"/>
                    </a:cubicBezTo>
                    <a:cubicBezTo>
                      <a:pt x="4259" y="749"/>
                      <a:pt x="4231" y="767"/>
                      <a:pt x="4204" y="785"/>
                    </a:cubicBezTo>
                    <a:lnTo>
                      <a:pt x="4204" y="785"/>
                    </a:lnTo>
                    <a:cubicBezTo>
                      <a:pt x="4186" y="783"/>
                      <a:pt x="4168" y="782"/>
                      <a:pt x="4149" y="782"/>
                    </a:cubicBezTo>
                    <a:cubicBezTo>
                      <a:pt x="4044" y="782"/>
                      <a:pt x="3932" y="815"/>
                      <a:pt x="3819" y="890"/>
                    </a:cubicBezTo>
                    <a:lnTo>
                      <a:pt x="3819" y="892"/>
                    </a:lnTo>
                    <a:cubicBezTo>
                      <a:pt x="904" y="2826"/>
                      <a:pt x="127" y="6197"/>
                      <a:pt x="1867" y="9236"/>
                    </a:cubicBezTo>
                    <a:cubicBezTo>
                      <a:pt x="3137" y="11456"/>
                      <a:pt x="5540" y="13100"/>
                      <a:pt x="8071" y="13100"/>
                    </a:cubicBezTo>
                    <a:cubicBezTo>
                      <a:pt x="8720" y="13100"/>
                      <a:pt x="9377" y="12992"/>
                      <a:pt x="10026" y="12757"/>
                    </a:cubicBezTo>
                    <a:cubicBezTo>
                      <a:pt x="13632" y="11453"/>
                      <a:pt x="15584" y="7317"/>
                      <a:pt x="13698" y="3877"/>
                    </a:cubicBezTo>
                    <a:cubicBezTo>
                      <a:pt x="12401" y="1507"/>
                      <a:pt x="9865" y="0"/>
                      <a:pt x="728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167;p45">
                <a:extLst>
                  <a:ext uri="{FF2B5EF4-FFF2-40B4-BE49-F238E27FC236}">
                    <a16:creationId xmlns:a16="http://schemas.microsoft.com/office/drawing/2014/main" id="{66B6912E-CB2B-B3A5-ADAF-F59111750817}"/>
                  </a:ext>
                </a:extLst>
              </p:cNvPr>
              <p:cNvSpPr/>
              <p:nvPr/>
            </p:nvSpPr>
            <p:spPr>
              <a:xfrm>
                <a:off x="3140750" y="2774725"/>
                <a:ext cx="949700" cy="507625"/>
              </a:xfrm>
              <a:custGeom>
                <a:avLst/>
                <a:gdLst/>
                <a:ahLst/>
                <a:cxnLst/>
                <a:rect l="l" t="t" r="r" b="b"/>
                <a:pathLst>
                  <a:path w="37988" h="20305" extrusionOk="0">
                    <a:moveTo>
                      <a:pt x="811" y="1"/>
                    </a:moveTo>
                    <a:cubicBezTo>
                      <a:pt x="1" y="1"/>
                      <a:pt x="4" y="1264"/>
                      <a:pt x="822" y="1274"/>
                    </a:cubicBezTo>
                    <a:cubicBezTo>
                      <a:pt x="6996" y="1353"/>
                      <a:pt x="14072" y="5851"/>
                      <a:pt x="19592" y="8520"/>
                    </a:cubicBezTo>
                    <a:cubicBezTo>
                      <a:pt x="25632" y="11440"/>
                      <a:pt x="31480" y="15826"/>
                      <a:pt x="36592" y="20145"/>
                    </a:cubicBezTo>
                    <a:cubicBezTo>
                      <a:pt x="36725" y="20257"/>
                      <a:pt x="36871" y="20305"/>
                      <a:pt x="37012" y="20305"/>
                    </a:cubicBezTo>
                    <a:cubicBezTo>
                      <a:pt x="37532" y="20305"/>
                      <a:pt x="37987" y="19660"/>
                      <a:pt x="37493" y="19244"/>
                    </a:cubicBezTo>
                    <a:cubicBezTo>
                      <a:pt x="31843" y="14468"/>
                      <a:pt x="25486" y="9725"/>
                      <a:pt x="18716" y="6714"/>
                    </a:cubicBezTo>
                    <a:cubicBezTo>
                      <a:pt x="13172" y="4250"/>
                      <a:pt x="7063" y="80"/>
                      <a:pt x="822" y="1"/>
                    </a:cubicBezTo>
                    <a:cubicBezTo>
                      <a:pt x="818" y="1"/>
                      <a:pt x="815" y="1"/>
                      <a:pt x="8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168;p45">
                <a:extLst>
                  <a:ext uri="{FF2B5EF4-FFF2-40B4-BE49-F238E27FC236}">
                    <a16:creationId xmlns:a16="http://schemas.microsoft.com/office/drawing/2014/main" id="{70697E2F-526F-C8AB-3DD3-B671EB0745C5}"/>
                  </a:ext>
                </a:extLst>
              </p:cNvPr>
              <p:cNvSpPr/>
              <p:nvPr/>
            </p:nvSpPr>
            <p:spPr>
              <a:xfrm>
                <a:off x="3626200" y="3448650"/>
                <a:ext cx="519100" cy="1239500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49580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3334" y="10281"/>
                      <a:pt x="6637" y="19724"/>
                      <a:pt x="10689" y="28890"/>
                    </a:cubicBezTo>
                    <a:cubicBezTo>
                      <a:pt x="13637" y="35556"/>
                      <a:pt x="15450" y="43068"/>
                      <a:pt x="19357" y="49281"/>
                    </a:cubicBezTo>
                    <a:cubicBezTo>
                      <a:pt x="19490" y="49492"/>
                      <a:pt x="19684" y="49580"/>
                      <a:pt x="19878" y="49580"/>
                    </a:cubicBezTo>
                    <a:cubicBezTo>
                      <a:pt x="20322" y="49580"/>
                      <a:pt x="20764" y="49123"/>
                      <a:pt x="20459" y="48638"/>
                    </a:cubicBezTo>
                    <a:cubicBezTo>
                      <a:pt x="16867" y="42926"/>
                      <a:pt x="15224" y="36136"/>
                      <a:pt x="12559" y="29988"/>
                    </a:cubicBezTo>
                    <a:cubicBezTo>
                      <a:pt x="8357" y="20292"/>
                      <a:pt x="4737" y="10461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169;p45">
                <a:extLst>
                  <a:ext uri="{FF2B5EF4-FFF2-40B4-BE49-F238E27FC236}">
                    <a16:creationId xmlns:a16="http://schemas.microsoft.com/office/drawing/2014/main" id="{5AC4D072-877B-C840-52B0-FC89FF3061CC}"/>
                  </a:ext>
                </a:extLst>
              </p:cNvPr>
              <p:cNvSpPr/>
              <p:nvPr/>
            </p:nvSpPr>
            <p:spPr>
              <a:xfrm>
                <a:off x="1980000" y="4019575"/>
                <a:ext cx="407250" cy="107550"/>
              </a:xfrm>
              <a:custGeom>
                <a:avLst/>
                <a:gdLst/>
                <a:ahLst/>
                <a:cxnLst/>
                <a:rect l="l" t="t" r="r" b="b"/>
                <a:pathLst>
                  <a:path w="16290" h="4302" extrusionOk="0">
                    <a:moveTo>
                      <a:pt x="12062" y="0"/>
                    </a:moveTo>
                    <a:cubicBezTo>
                      <a:pt x="11923" y="0"/>
                      <a:pt x="11784" y="3"/>
                      <a:pt x="11644" y="8"/>
                    </a:cubicBezTo>
                    <a:cubicBezTo>
                      <a:pt x="11581" y="7"/>
                      <a:pt x="11519" y="7"/>
                      <a:pt x="11455" y="7"/>
                    </a:cubicBezTo>
                    <a:cubicBezTo>
                      <a:pt x="10105" y="7"/>
                      <a:pt x="8665" y="236"/>
                      <a:pt x="7392" y="529"/>
                    </a:cubicBezTo>
                    <a:cubicBezTo>
                      <a:pt x="7122" y="511"/>
                      <a:pt x="6852" y="502"/>
                      <a:pt x="6582" y="502"/>
                    </a:cubicBezTo>
                    <a:cubicBezTo>
                      <a:pt x="5999" y="502"/>
                      <a:pt x="5416" y="544"/>
                      <a:pt x="4838" y="631"/>
                    </a:cubicBezTo>
                    <a:cubicBezTo>
                      <a:pt x="4302" y="491"/>
                      <a:pt x="3753" y="411"/>
                      <a:pt x="3215" y="411"/>
                    </a:cubicBezTo>
                    <a:cubicBezTo>
                      <a:pt x="2741" y="411"/>
                      <a:pt x="2276" y="473"/>
                      <a:pt x="1833" y="610"/>
                    </a:cubicBezTo>
                    <a:cubicBezTo>
                      <a:pt x="1757" y="548"/>
                      <a:pt x="1677" y="494"/>
                      <a:pt x="1605" y="427"/>
                    </a:cubicBezTo>
                    <a:cubicBezTo>
                      <a:pt x="1485" y="319"/>
                      <a:pt x="1329" y="265"/>
                      <a:pt x="1175" y="265"/>
                    </a:cubicBezTo>
                    <a:cubicBezTo>
                      <a:pt x="926" y="265"/>
                      <a:pt x="684" y="408"/>
                      <a:pt x="617" y="687"/>
                    </a:cubicBezTo>
                    <a:cubicBezTo>
                      <a:pt x="574" y="866"/>
                      <a:pt x="547" y="1050"/>
                      <a:pt x="538" y="1234"/>
                    </a:cubicBezTo>
                    <a:cubicBezTo>
                      <a:pt x="125" y="1401"/>
                      <a:pt x="0" y="1862"/>
                      <a:pt x="298" y="2209"/>
                    </a:cubicBezTo>
                    <a:cubicBezTo>
                      <a:pt x="342" y="2262"/>
                      <a:pt x="396" y="2300"/>
                      <a:pt x="446" y="2348"/>
                    </a:cubicBezTo>
                    <a:cubicBezTo>
                      <a:pt x="458" y="2376"/>
                      <a:pt x="456" y="2404"/>
                      <a:pt x="474" y="2432"/>
                    </a:cubicBezTo>
                    <a:cubicBezTo>
                      <a:pt x="856" y="3086"/>
                      <a:pt x="1643" y="3335"/>
                      <a:pt x="2457" y="3344"/>
                    </a:cubicBezTo>
                    <a:cubicBezTo>
                      <a:pt x="2560" y="3354"/>
                      <a:pt x="2662" y="3360"/>
                      <a:pt x="2765" y="3360"/>
                    </a:cubicBezTo>
                    <a:cubicBezTo>
                      <a:pt x="3101" y="3360"/>
                      <a:pt x="3434" y="3303"/>
                      <a:pt x="3751" y="3193"/>
                    </a:cubicBezTo>
                    <a:cubicBezTo>
                      <a:pt x="3925" y="3228"/>
                      <a:pt x="4100" y="3256"/>
                      <a:pt x="4275" y="3275"/>
                    </a:cubicBezTo>
                    <a:cubicBezTo>
                      <a:pt x="4363" y="3312"/>
                      <a:pt x="4456" y="3328"/>
                      <a:pt x="4546" y="3358"/>
                    </a:cubicBezTo>
                    <a:cubicBezTo>
                      <a:pt x="5900" y="4035"/>
                      <a:pt x="7471" y="4302"/>
                      <a:pt x="9080" y="4302"/>
                    </a:cubicBezTo>
                    <a:cubicBezTo>
                      <a:pt x="10712" y="4302"/>
                      <a:pt x="12381" y="4028"/>
                      <a:pt x="13899" y="3629"/>
                    </a:cubicBezTo>
                    <a:cubicBezTo>
                      <a:pt x="13913" y="3630"/>
                      <a:pt x="13926" y="3630"/>
                      <a:pt x="13939" y="3630"/>
                    </a:cubicBezTo>
                    <a:cubicBezTo>
                      <a:pt x="14296" y="3630"/>
                      <a:pt x="14653" y="3607"/>
                      <a:pt x="15008" y="3561"/>
                    </a:cubicBezTo>
                    <a:cubicBezTo>
                      <a:pt x="15264" y="3533"/>
                      <a:pt x="15478" y="3351"/>
                      <a:pt x="15548" y="3102"/>
                    </a:cubicBezTo>
                    <a:cubicBezTo>
                      <a:pt x="15658" y="3028"/>
                      <a:pt x="15737" y="2919"/>
                      <a:pt x="15774" y="2795"/>
                    </a:cubicBezTo>
                    <a:cubicBezTo>
                      <a:pt x="15958" y="2595"/>
                      <a:pt x="15974" y="2262"/>
                      <a:pt x="15816" y="2032"/>
                    </a:cubicBezTo>
                    <a:cubicBezTo>
                      <a:pt x="15842" y="2011"/>
                      <a:pt x="15870" y="1995"/>
                      <a:pt x="15897" y="1969"/>
                    </a:cubicBezTo>
                    <a:cubicBezTo>
                      <a:pt x="15920" y="1950"/>
                      <a:pt x="15923" y="1920"/>
                      <a:pt x="15942" y="1897"/>
                    </a:cubicBezTo>
                    <a:cubicBezTo>
                      <a:pt x="16246" y="1650"/>
                      <a:pt x="16290" y="1152"/>
                      <a:pt x="15893" y="925"/>
                    </a:cubicBezTo>
                    <a:cubicBezTo>
                      <a:pt x="14721" y="253"/>
                      <a:pt x="13400" y="0"/>
                      <a:pt x="1206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170;p45">
                <a:extLst>
                  <a:ext uri="{FF2B5EF4-FFF2-40B4-BE49-F238E27FC236}">
                    <a16:creationId xmlns:a16="http://schemas.microsoft.com/office/drawing/2014/main" id="{DD91907D-C87A-681A-F81D-2CFED0EF14DC}"/>
                  </a:ext>
                </a:extLst>
              </p:cNvPr>
              <p:cNvSpPr/>
              <p:nvPr/>
            </p:nvSpPr>
            <p:spPr>
              <a:xfrm>
                <a:off x="578000" y="1823125"/>
                <a:ext cx="449625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7985" h="16778" extrusionOk="0">
                    <a:moveTo>
                      <a:pt x="16418" y="0"/>
                    </a:moveTo>
                    <a:cubicBezTo>
                      <a:pt x="16165" y="0"/>
                      <a:pt x="15914" y="171"/>
                      <a:pt x="15829" y="434"/>
                    </a:cubicBezTo>
                    <a:cubicBezTo>
                      <a:pt x="15768" y="625"/>
                      <a:pt x="15675" y="797"/>
                      <a:pt x="15589" y="974"/>
                    </a:cubicBezTo>
                    <a:cubicBezTo>
                      <a:pt x="15573" y="973"/>
                      <a:pt x="15558" y="972"/>
                      <a:pt x="15543" y="972"/>
                    </a:cubicBezTo>
                    <a:cubicBezTo>
                      <a:pt x="15401" y="972"/>
                      <a:pt x="15263" y="1023"/>
                      <a:pt x="15156" y="1118"/>
                    </a:cubicBezTo>
                    <a:cubicBezTo>
                      <a:pt x="13525" y="2516"/>
                      <a:pt x="11899" y="3920"/>
                      <a:pt x="10312" y="5370"/>
                    </a:cubicBezTo>
                    <a:cubicBezTo>
                      <a:pt x="10221" y="5455"/>
                      <a:pt x="10163" y="5570"/>
                      <a:pt x="10151" y="5695"/>
                    </a:cubicBezTo>
                    <a:cubicBezTo>
                      <a:pt x="9199" y="6377"/>
                      <a:pt x="8289" y="7117"/>
                      <a:pt x="7427" y="7910"/>
                    </a:cubicBezTo>
                    <a:cubicBezTo>
                      <a:pt x="7368" y="7962"/>
                      <a:pt x="7310" y="8017"/>
                      <a:pt x="7252" y="8071"/>
                    </a:cubicBezTo>
                    <a:cubicBezTo>
                      <a:pt x="6310" y="8960"/>
                      <a:pt x="5448" y="9926"/>
                      <a:pt x="4681" y="10989"/>
                    </a:cubicBezTo>
                    <a:cubicBezTo>
                      <a:pt x="4180" y="11431"/>
                      <a:pt x="3673" y="11866"/>
                      <a:pt x="3157" y="12287"/>
                    </a:cubicBezTo>
                    <a:cubicBezTo>
                      <a:pt x="2682" y="12632"/>
                      <a:pt x="2216" y="12988"/>
                      <a:pt x="1762" y="13360"/>
                    </a:cubicBezTo>
                    <a:cubicBezTo>
                      <a:pt x="1430" y="13591"/>
                      <a:pt x="1093" y="13812"/>
                      <a:pt x="748" y="14018"/>
                    </a:cubicBezTo>
                    <a:cubicBezTo>
                      <a:pt x="587" y="14112"/>
                      <a:pt x="432" y="14324"/>
                      <a:pt x="455" y="14521"/>
                    </a:cubicBezTo>
                    <a:cubicBezTo>
                      <a:pt x="436" y="14542"/>
                      <a:pt x="413" y="14559"/>
                      <a:pt x="392" y="14580"/>
                    </a:cubicBezTo>
                    <a:cubicBezTo>
                      <a:pt x="0" y="14974"/>
                      <a:pt x="353" y="15584"/>
                      <a:pt x="816" y="15584"/>
                    </a:cubicBezTo>
                    <a:cubicBezTo>
                      <a:pt x="817" y="15584"/>
                      <a:pt x="818" y="15584"/>
                      <a:pt x="820" y="15584"/>
                    </a:cubicBezTo>
                    <a:cubicBezTo>
                      <a:pt x="853" y="15634"/>
                      <a:pt x="888" y="15684"/>
                      <a:pt x="927" y="15731"/>
                    </a:cubicBezTo>
                    <a:cubicBezTo>
                      <a:pt x="899" y="15829"/>
                      <a:pt x="851" y="15920"/>
                      <a:pt x="830" y="16022"/>
                    </a:cubicBezTo>
                    <a:cubicBezTo>
                      <a:pt x="746" y="16432"/>
                      <a:pt x="1118" y="16778"/>
                      <a:pt x="1463" y="16778"/>
                    </a:cubicBezTo>
                    <a:cubicBezTo>
                      <a:pt x="1630" y="16778"/>
                      <a:pt x="1791" y="16697"/>
                      <a:pt x="1891" y="16504"/>
                    </a:cubicBezTo>
                    <a:cubicBezTo>
                      <a:pt x="1894" y="16504"/>
                      <a:pt x="1896" y="16504"/>
                      <a:pt x="1899" y="16504"/>
                    </a:cubicBezTo>
                    <a:cubicBezTo>
                      <a:pt x="2042" y="16504"/>
                      <a:pt x="2181" y="16454"/>
                      <a:pt x="2291" y="16360"/>
                    </a:cubicBezTo>
                    <a:cubicBezTo>
                      <a:pt x="2486" y="16201"/>
                      <a:pt x="2682" y="16043"/>
                      <a:pt x="2880" y="15883"/>
                    </a:cubicBezTo>
                    <a:cubicBezTo>
                      <a:pt x="4215" y="15322"/>
                      <a:pt x="5707" y="13944"/>
                      <a:pt x="6307" y="13172"/>
                    </a:cubicBezTo>
                    <a:cubicBezTo>
                      <a:pt x="6500" y="12922"/>
                      <a:pt x="6459" y="12634"/>
                      <a:pt x="6319" y="12425"/>
                    </a:cubicBezTo>
                    <a:cubicBezTo>
                      <a:pt x="6386" y="12318"/>
                      <a:pt x="6456" y="12218"/>
                      <a:pt x="6516" y="12108"/>
                    </a:cubicBezTo>
                    <a:cubicBezTo>
                      <a:pt x="6552" y="12041"/>
                      <a:pt x="6575" y="11968"/>
                      <a:pt x="6584" y="11892"/>
                    </a:cubicBezTo>
                    <a:cubicBezTo>
                      <a:pt x="6635" y="11840"/>
                      <a:pt x="6686" y="11787"/>
                      <a:pt x="6737" y="11733"/>
                    </a:cubicBezTo>
                    <a:cubicBezTo>
                      <a:pt x="7103" y="11394"/>
                      <a:pt x="7471" y="11056"/>
                      <a:pt x="7838" y="10717"/>
                    </a:cubicBezTo>
                    <a:cubicBezTo>
                      <a:pt x="7929" y="10689"/>
                      <a:pt x="8011" y="10640"/>
                      <a:pt x="8078" y="10573"/>
                    </a:cubicBezTo>
                    <a:cubicBezTo>
                      <a:pt x="8609" y="10051"/>
                      <a:pt x="9155" y="9542"/>
                      <a:pt x="9712" y="9051"/>
                    </a:cubicBezTo>
                    <a:cubicBezTo>
                      <a:pt x="10063" y="8757"/>
                      <a:pt x="10421" y="8469"/>
                      <a:pt x="10787" y="8192"/>
                    </a:cubicBezTo>
                    <a:cubicBezTo>
                      <a:pt x="10956" y="8064"/>
                      <a:pt x="11128" y="7939"/>
                      <a:pt x="11296" y="7810"/>
                    </a:cubicBezTo>
                    <a:cubicBezTo>
                      <a:pt x="13313" y="6461"/>
                      <a:pt x="15056" y="4776"/>
                      <a:pt x="16937" y="3250"/>
                    </a:cubicBezTo>
                    <a:cubicBezTo>
                      <a:pt x="17092" y="3126"/>
                      <a:pt x="17130" y="2957"/>
                      <a:pt x="17104" y="2793"/>
                    </a:cubicBezTo>
                    <a:cubicBezTo>
                      <a:pt x="17279" y="2694"/>
                      <a:pt x="17458" y="2600"/>
                      <a:pt x="17644" y="2516"/>
                    </a:cubicBezTo>
                    <a:cubicBezTo>
                      <a:pt x="17949" y="2379"/>
                      <a:pt x="17984" y="1974"/>
                      <a:pt x="17853" y="1711"/>
                    </a:cubicBezTo>
                    <a:cubicBezTo>
                      <a:pt x="17555" y="1100"/>
                      <a:pt x="17281" y="658"/>
                      <a:pt x="16816" y="173"/>
                    </a:cubicBezTo>
                    <a:cubicBezTo>
                      <a:pt x="16702" y="53"/>
                      <a:pt x="16560" y="0"/>
                      <a:pt x="1641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171;p45">
                <a:extLst>
                  <a:ext uri="{FF2B5EF4-FFF2-40B4-BE49-F238E27FC236}">
                    <a16:creationId xmlns:a16="http://schemas.microsoft.com/office/drawing/2014/main" id="{CFCCCCE6-A383-B64F-2E0E-8F090539BFAB}"/>
                  </a:ext>
                </a:extLst>
              </p:cNvPr>
              <p:cNvSpPr/>
              <p:nvPr/>
            </p:nvSpPr>
            <p:spPr>
              <a:xfrm>
                <a:off x="5575625" y="3674775"/>
                <a:ext cx="165875" cy="767000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30680" extrusionOk="0">
                    <a:moveTo>
                      <a:pt x="1236" y="0"/>
                    </a:moveTo>
                    <a:cubicBezTo>
                      <a:pt x="600" y="0"/>
                      <a:pt x="1" y="406"/>
                      <a:pt x="71" y="1223"/>
                    </a:cubicBezTo>
                    <a:cubicBezTo>
                      <a:pt x="311" y="4001"/>
                      <a:pt x="563" y="6775"/>
                      <a:pt x="869" y="9542"/>
                    </a:cubicBezTo>
                    <a:cubicBezTo>
                      <a:pt x="1114" y="16157"/>
                      <a:pt x="772" y="22775"/>
                      <a:pt x="963" y="29392"/>
                    </a:cubicBezTo>
                    <a:cubicBezTo>
                      <a:pt x="985" y="30116"/>
                      <a:pt x="1639" y="30679"/>
                      <a:pt x="2298" y="30679"/>
                    </a:cubicBezTo>
                    <a:cubicBezTo>
                      <a:pt x="2597" y="30679"/>
                      <a:pt x="2897" y="30563"/>
                      <a:pt x="3140" y="30293"/>
                    </a:cubicBezTo>
                    <a:cubicBezTo>
                      <a:pt x="5098" y="28112"/>
                      <a:pt x="6631" y="26246"/>
                      <a:pt x="6631" y="23201"/>
                    </a:cubicBezTo>
                    <a:cubicBezTo>
                      <a:pt x="6635" y="18423"/>
                      <a:pt x="4323" y="13713"/>
                      <a:pt x="4150" y="8871"/>
                    </a:cubicBezTo>
                    <a:cubicBezTo>
                      <a:pt x="4129" y="8215"/>
                      <a:pt x="3702" y="7826"/>
                      <a:pt x="3210" y="7694"/>
                    </a:cubicBezTo>
                    <a:cubicBezTo>
                      <a:pt x="2992" y="5539"/>
                      <a:pt x="2806" y="3382"/>
                      <a:pt x="2620" y="1223"/>
                    </a:cubicBezTo>
                    <a:cubicBezTo>
                      <a:pt x="2550" y="410"/>
                      <a:pt x="1875" y="0"/>
                      <a:pt x="1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172;p45">
                <a:extLst>
                  <a:ext uri="{FF2B5EF4-FFF2-40B4-BE49-F238E27FC236}">
                    <a16:creationId xmlns:a16="http://schemas.microsoft.com/office/drawing/2014/main" id="{CD2E1F01-ED6C-84CA-BEA7-D4B367E20AF3}"/>
                  </a:ext>
                </a:extLst>
              </p:cNvPr>
              <p:cNvSpPr/>
              <p:nvPr/>
            </p:nvSpPr>
            <p:spPr>
              <a:xfrm>
                <a:off x="4473350" y="3058925"/>
                <a:ext cx="698300" cy="300850"/>
              </a:xfrm>
              <a:custGeom>
                <a:avLst/>
                <a:gdLst/>
                <a:ahLst/>
                <a:cxnLst/>
                <a:rect l="l" t="t" r="r" b="b"/>
                <a:pathLst>
                  <a:path w="27932" h="12034" extrusionOk="0">
                    <a:moveTo>
                      <a:pt x="4044" y="0"/>
                    </a:moveTo>
                    <a:cubicBezTo>
                      <a:pt x="3379" y="0"/>
                      <a:pt x="2647" y="483"/>
                      <a:pt x="2611" y="1259"/>
                    </a:cubicBezTo>
                    <a:lnTo>
                      <a:pt x="2611" y="1273"/>
                    </a:lnTo>
                    <a:cubicBezTo>
                      <a:pt x="2564" y="1305"/>
                      <a:pt x="2518" y="1340"/>
                      <a:pt x="2475" y="1377"/>
                    </a:cubicBezTo>
                    <a:cubicBezTo>
                      <a:pt x="956" y="2795"/>
                      <a:pt x="0" y="5180"/>
                      <a:pt x="116" y="7251"/>
                    </a:cubicBezTo>
                    <a:cubicBezTo>
                      <a:pt x="12" y="8703"/>
                      <a:pt x="370" y="10092"/>
                      <a:pt x="1550" y="11060"/>
                    </a:cubicBezTo>
                    <a:cubicBezTo>
                      <a:pt x="2398" y="11754"/>
                      <a:pt x="3288" y="12033"/>
                      <a:pt x="4198" y="12033"/>
                    </a:cubicBezTo>
                    <a:cubicBezTo>
                      <a:pt x="7446" y="12033"/>
                      <a:pt x="10944" y="8470"/>
                      <a:pt x="13642" y="7437"/>
                    </a:cubicBezTo>
                    <a:cubicBezTo>
                      <a:pt x="13661" y="7463"/>
                      <a:pt x="13668" y="7490"/>
                      <a:pt x="13691" y="7514"/>
                    </a:cubicBezTo>
                    <a:cubicBezTo>
                      <a:pt x="15600" y="9538"/>
                      <a:pt x="18172" y="11422"/>
                      <a:pt x="20945" y="11422"/>
                    </a:cubicBezTo>
                    <a:cubicBezTo>
                      <a:pt x="21683" y="11422"/>
                      <a:pt x="22435" y="11288"/>
                      <a:pt x="23194" y="10988"/>
                    </a:cubicBezTo>
                    <a:cubicBezTo>
                      <a:pt x="25298" y="10155"/>
                      <a:pt x="27932" y="7583"/>
                      <a:pt x="27471" y="5075"/>
                    </a:cubicBezTo>
                    <a:cubicBezTo>
                      <a:pt x="27049" y="2777"/>
                      <a:pt x="25569" y="1806"/>
                      <a:pt x="23667" y="1806"/>
                    </a:cubicBezTo>
                    <a:cubicBezTo>
                      <a:pt x="23198" y="1806"/>
                      <a:pt x="22703" y="1865"/>
                      <a:pt x="22192" y="1978"/>
                    </a:cubicBezTo>
                    <a:cubicBezTo>
                      <a:pt x="20172" y="2425"/>
                      <a:pt x="18338" y="3470"/>
                      <a:pt x="16293" y="3853"/>
                    </a:cubicBezTo>
                    <a:cubicBezTo>
                      <a:pt x="16288" y="3853"/>
                      <a:pt x="16283" y="3853"/>
                      <a:pt x="16277" y="3856"/>
                    </a:cubicBezTo>
                    <a:cubicBezTo>
                      <a:pt x="16163" y="3402"/>
                      <a:pt x="15820" y="3036"/>
                      <a:pt x="15239" y="3036"/>
                    </a:cubicBezTo>
                    <a:cubicBezTo>
                      <a:pt x="15195" y="3036"/>
                      <a:pt x="15149" y="3038"/>
                      <a:pt x="15102" y="3043"/>
                    </a:cubicBezTo>
                    <a:cubicBezTo>
                      <a:pt x="14294" y="3117"/>
                      <a:pt x="12776" y="3264"/>
                      <a:pt x="11162" y="3264"/>
                    </a:cubicBezTo>
                    <a:cubicBezTo>
                      <a:pt x="8420" y="3264"/>
                      <a:pt x="5400" y="2840"/>
                      <a:pt x="5114" y="921"/>
                    </a:cubicBezTo>
                    <a:cubicBezTo>
                      <a:pt x="5018" y="279"/>
                      <a:pt x="4550" y="0"/>
                      <a:pt x="4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173;p45">
                <a:extLst>
                  <a:ext uri="{FF2B5EF4-FFF2-40B4-BE49-F238E27FC236}">
                    <a16:creationId xmlns:a16="http://schemas.microsoft.com/office/drawing/2014/main" id="{F6F153B0-DB7A-500A-4C1B-B1CB0CCFD271}"/>
                  </a:ext>
                </a:extLst>
              </p:cNvPr>
              <p:cNvSpPr/>
              <p:nvPr/>
            </p:nvSpPr>
            <p:spPr>
              <a:xfrm>
                <a:off x="6738450" y="2230775"/>
                <a:ext cx="374075" cy="406800"/>
              </a:xfrm>
              <a:custGeom>
                <a:avLst/>
                <a:gdLst/>
                <a:ahLst/>
                <a:cxnLst/>
                <a:rect l="l" t="t" r="r" b="b"/>
                <a:pathLst>
                  <a:path w="14963" h="16272" extrusionOk="0">
                    <a:moveTo>
                      <a:pt x="3939" y="0"/>
                    </a:moveTo>
                    <a:cubicBezTo>
                      <a:pt x="3431" y="0"/>
                      <a:pt x="2951" y="280"/>
                      <a:pt x="2805" y="905"/>
                    </a:cubicBezTo>
                    <a:cubicBezTo>
                      <a:pt x="2454" y="2396"/>
                      <a:pt x="1502" y="3414"/>
                      <a:pt x="583" y="4591"/>
                    </a:cubicBezTo>
                    <a:cubicBezTo>
                      <a:pt x="188" y="5096"/>
                      <a:pt x="1" y="5913"/>
                      <a:pt x="583" y="6394"/>
                    </a:cubicBezTo>
                    <a:cubicBezTo>
                      <a:pt x="2658" y="8107"/>
                      <a:pt x="4455" y="10083"/>
                      <a:pt x="6591" y="11705"/>
                    </a:cubicBezTo>
                    <a:cubicBezTo>
                      <a:pt x="7000" y="12126"/>
                      <a:pt x="7424" y="12533"/>
                      <a:pt x="7843" y="12944"/>
                    </a:cubicBezTo>
                    <a:cubicBezTo>
                      <a:pt x="7948" y="13068"/>
                      <a:pt x="8062" y="13182"/>
                      <a:pt x="8188" y="13284"/>
                    </a:cubicBezTo>
                    <a:cubicBezTo>
                      <a:pt x="9097" y="14168"/>
                      <a:pt x="10018" y="15043"/>
                      <a:pt x="10950" y="15911"/>
                    </a:cubicBezTo>
                    <a:cubicBezTo>
                      <a:pt x="11213" y="16156"/>
                      <a:pt x="11532" y="16271"/>
                      <a:pt x="11845" y="16271"/>
                    </a:cubicBezTo>
                    <a:cubicBezTo>
                      <a:pt x="12381" y="16271"/>
                      <a:pt x="12898" y="15936"/>
                      <a:pt x="13079" y="15348"/>
                    </a:cubicBezTo>
                    <a:cubicBezTo>
                      <a:pt x="13128" y="15195"/>
                      <a:pt x="13188" y="15046"/>
                      <a:pt x="13241" y="14897"/>
                    </a:cubicBezTo>
                    <a:cubicBezTo>
                      <a:pt x="13465" y="14662"/>
                      <a:pt x="13602" y="14341"/>
                      <a:pt x="13635" y="13990"/>
                    </a:cubicBezTo>
                    <a:cubicBezTo>
                      <a:pt x="13640" y="13929"/>
                      <a:pt x="13639" y="13871"/>
                      <a:pt x="13642" y="13812"/>
                    </a:cubicBezTo>
                    <a:cubicBezTo>
                      <a:pt x="14046" y="12803"/>
                      <a:pt x="14480" y="11811"/>
                      <a:pt x="14779" y="10760"/>
                    </a:cubicBezTo>
                    <a:cubicBezTo>
                      <a:pt x="14963" y="10106"/>
                      <a:pt x="14559" y="9357"/>
                      <a:pt x="13888" y="9193"/>
                    </a:cubicBezTo>
                    <a:cubicBezTo>
                      <a:pt x="9656" y="8154"/>
                      <a:pt x="7524" y="3856"/>
                      <a:pt x="5134" y="602"/>
                    </a:cubicBezTo>
                    <a:cubicBezTo>
                      <a:pt x="4851" y="216"/>
                      <a:pt x="4384" y="0"/>
                      <a:pt x="3939" y="0"/>
                    </a:cubicBez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174;p45">
                <a:extLst>
                  <a:ext uri="{FF2B5EF4-FFF2-40B4-BE49-F238E27FC236}">
                    <a16:creationId xmlns:a16="http://schemas.microsoft.com/office/drawing/2014/main" id="{05CFE13B-6FF7-617F-BBE0-87602E9E5B0A}"/>
                  </a:ext>
                </a:extLst>
              </p:cNvPr>
              <p:cNvSpPr/>
              <p:nvPr/>
            </p:nvSpPr>
            <p:spPr>
              <a:xfrm>
                <a:off x="4155675" y="2880050"/>
                <a:ext cx="480275" cy="325150"/>
              </a:xfrm>
              <a:custGeom>
                <a:avLst/>
                <a:gdLst/>
                <a:ahLst/>
                <a:cxnLst/>
                <a:rect l="l" t="t" r="r" b="b"/>
                <a:pathLst>
                  <a:path w="19211" h="13006" extrusionOk="0">
                    <a:moveTo>
                      <a:pt x="14935" y="1"/>
                    </a:moveTo>
                    <a:cubicBezTo>
                      <a:pt x="14189" y="1"/>
                      <a:pt x="13463" y="189"/>
                      <a:pt x="12763" y="686"/>
                    </a:cubicBezTo>
                    <a:cubicBezTo>
                      <a:pt x="12716" y="717"/>
                      <a:pt x="12681" y="765"/>
                      <a:pt x="12639" y="803"/>
                    </a:cubicBezTo>
                    <a:cubicBezTo>
                      <a:pt x="12622" y="803"/>
                      <a:pt x="12606" y="803"/>
                      <a:pt x="12590" y="803"/>
                    </a:cubicBezTo>
                    <a:cubicBezTo>
                      <a:pt x="9765" y="803"/>
                      <a:pt x="7047" y="1108"/>
                      <a:pt x="4484" y="2776"/>
                    </a:cubicBezTo>
                    <a:cubicBezTo>
                      <a:pt x="1494" y="4723"/>
                      <a:pt x="0" y="8255"/>
                      <a:pt x="276" y="11727"/>
                    </a:cubicBezTo>
                    <a:cubicBezTo>
                      <a:pt x="333" y="12441"/>
                      <a:pt x="902" y="13006"/>
                      <a:pt x="1561" y="13006"/>
                    </a:cubicBezTo>
                    <a:cubicBezTo>
                      <a:pt x="1767" y="13006"/>
                      <a:pt x="1983" y="12950"/>
                      <a:pt x="2194" y="12826"/>
                    </a:cubicBezTo>
                    <a:cubicBezTo>
                      <a:pt x="5959" y="10624"/>
                      <a:pt x="9924" y="9052"/>
                      <a:pt x="14108" y="7883"/>
                    </a:cubicBezTo>
                    <a:cubicBezTo>
                      <a:pt x="16537" y="7202"/>
                      <a:pt x="17642" y="5810"/>
                      <a:pt x="18366" y="3858"/>
                    </a:cubicBezTo>
                    <a:cubicBezTo>
                      <a:pt x="18659" y="3590"/>
                      <a:pt x="18762" y="3211"/>
                      <a:pt x="18705" y="2831"/>
                    </a:cubicBezTo>
                    <a:cubicBezTo>
                      <a:pt x="18796" y="2520"/>
                      <a:pt x="18883" y="2201"/>
                      <a:pt x="18968" y="1868"/>
                    </a:cubicBezTo>
                    <a:cubicBezTo>
                      <a:pt x="19210" y="911"/>
                      <a:pt x="18420" y="286"/>
                      <a:pt x="17663" y="286"/>
                    </a:cubicBezTo>
                    <a:cubicBezTo>
                      <a:pt x="17473" y="286"/>
                      <a:pt x="17285" y="325"/>
                      <a:pt x="17116" y="409"/>
                    </a:cubicBezTo>
                    <a:cubicBezTo>
                      <a:pt x="16373" y="171"/>
                      <a:pt x="15644" y="1"/>
                      <a:pt x="149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175;p45">
                <a:extLst>
                  <a:ext uri="{FF2B5EF4-FFF2-40B4-BE49-F238E27FC236}">
                    <a16:creationId xmlns:a16="http://schemas.microsoft.com/office/drawing/2014/main" id="{9A1BF05F-3DC2-C248-FE67-2314B614EB95}"/>
                  </a:ext>
                </a:extLst>
              </p:cNvPr>
              <p:cNvSpPr/>
              <p:nvPr/>
            </p:nvSpPr>
            <p:spPr>
              <a:xfrm>
                <a:off x="5002675" y="2877200"/>
                <a:ext cx="483700" cy="254700"/>
              </a:xfrm>
              <a:custGeom>
                <a:avLst/>
                <a:gdLst/>
                <a:ahLst/>
                <a:cxnLst/>
                <a:rect l="l" t="t" r="r" b="b"/>
                <a:pathLst>
                  <a:path w="19348" h="10188" extrusionOk="0">
                    <a:moveTo>
                      <a:pt x="1607" y="0"/>
                    </a:moveTo>
                    <a:cubicBezTo>
                      <a:pt x="653" y="0"/>
                      <a:pt x="1" y="986"/>
                      <a:pt x="476" y="1906"/>
                    </a:cubicBezTo>
                    <a:cubicBezTo>
                      <a:pt x="625" y="2196"/>
                      <a:pt x="781" y="2473"/>
                      <a:pt x="944" y="2741"/>
                    </a:cubicBezTo>
                    <a:cubicBezTo>
                      <a:pt x="954" y="2787"/>
                      <a:pt x="968" y="2832"/>
                      <a:pt x="984" y="2876"/>
                    </a:cubicBezTo>
                    <a:cubicBezTo>
                      <a:pt x="1975" y="5242"/>
                      <a:pt x="3476" y="6564"/>
                      <a:pt x="5828" y="7536"/>
                    </a:cubicBezTo>
                    <a:cubicBezTo>
                      <a:pt x="8799" y="8763"/>
                      <a:pt x="12329" y="10110"/>
                      <a:pt x="15641" y="10110"/>
                    </a:cubicBezTo>
                    <a:cubicBezTo>
                      <a:pt x="16012" y="10110"/>
                      <a:pt x="16380" y="10093"/>
                      <a:pt x="16744" y="10057"/>
                    </a:cubicBezTo>
                    <a:cubicBezTo>
                      <a:pt x="16884" y="10043"/>
                      <a:pt x="17002" y="10003"/>
                      <a:pt x="17119" y="9961"/>
                    </a:cubicBezTo>
                    <a:cubicBezTo>
                      <a:pt x="17317" y="10118"/>
                      <a:pt x="17551" y="10188"/>
                      <a:pt x="17789" y="10188"/>
                    </a:cubicBezTo>
                    <a:cubicBezTo>
                      <a:pt x="18549" y="10188"/>
                      <a:pt x="19347" y="9472"/>
                      <a:pt x="19120" y="8572"/>
                    </a:cubicBezTo>
                    <a:cubicBezTo>
                      <a:pt x="18510" y="6154"/>
                      <a:pt x="17091" y="4551"/>
                      <a:pt x="15259" y="3432"/>
                    </a:cubicBezTo>
                    <a:cubicBezTo>
                      <a:pt x="14305" y="2732"/>
                      <a:pt x="13193" y="2259"/>
                      <a:pt x="11906" y="1970"/>
                    </a:cubicBezTo>
                    <a:cubicBezTo>
                      <a:pt x="8623" y="959"/>
                      <a:pt x="4863" y="668"/>
                      <a:pt x="1915" y="34"/>
                    </a:cubicBezTo>
                    <a:cubicBezTo>
                      <a:pt x="1810" y="11"/>
                      <a:pt x="1707" y="0"/>
                      <a:pt x="16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176;p45">
                <a:extLst>
                  <a:ext uri="{FF2B5EF4-FFF2-40B4-BE49-F238E27FC236}">
                    <a16:creationId xmlns:a16="http://schemas.microsoft.com/office/drawing/2014/main" id="{68B3B7A4-F235-FD63-C3FA-73D248C6B1B4}"/>
                  </a:ext>
                </a:extLst>
              </p:cNvPr>
              <p:cNvSpPr/>
              <p:nvPr/>
            </p:nvSpPr>
            <p:spPr>
              <a:xfrm>
                <a:off x="3930325" y="3670325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4" y="0"/>
                    </a:moveTo>
                    <a:cubicBezTo>
                      <a:pt x="1" y="0"/>
                      <a:pt x="1" y="2550"/>
                      <a:pt x="1644" y="2550"/>
                    </a:cubicBezTo>
                    <a:cubicBezTo>
                      <a:pt x="3289" y="2550"/>
                      <a:pt x="3289" y="0"/>
                      <a:pt x="16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177;p45">
                <a:extLst>
                  <a:ext uri="{FF2B5EF4-FFF2-40B4-BE49-F238E27FC236}">
                    <a16:creationId xmlns:a16="http://schemas.microsoft.com/office/drawing/2014/main" id="{4B72A769-3C40-434F-CBC5-0EC453D02609}"/>
                  </a:ext>
                </a:extLst>
              </p:cNvPr>
              <p:cNvSpPr/>
              <p:nvPr/>
            </p:nvSpPr>
            <p:spPr>
              <a:xfrm>
                <a:off x="4435900" y="34493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1"/>
                      <a:pt x="1644" y="2551"/>
                    </a:cubicBezTo>
                    <a:cubicBezTo>
                      <a:pt x="3289" y="2551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178;p45">
                <a:extLst>
                  <a:ext uri="{FF2B5EF4-FFF2-40B4-BE49-F238E27FC236}">
                    <a16:creationId xmlns:a16="http://schemas.microsoft.com/office/drawing/2014/main" id="{40195EAB-D2A9-DFDE-A7DC-C6D03D534A2A}"/>
                  </a:ext>
                </a:extLst>
              </p:cNvPr>
              <p:cNvSpPr/>
              <p:nvPr/>
            </p:nvSpPr>
            <p:spPr>
              <a:xfrm>
                <a:off x="4478375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179;p45">
                <a:extLst>
                  <a:ext uri="{FF2B5EF4-FFF2-40B4-BE49-F238E27FC236}">
                    <a16:creationId xmlns:a16="http://schemas.microsoft.com/office/drawing/2014/main" id="{D9DFBBC5-387D-2383-6A05-8F7CCF2A730A}"/>
                  </a:ext>
                </a:extLst>
              </p:cNvPr>
              <p:cNvSpPr/>
              <p:nvPr/>
            </p:nvSpPr>
            <p:spPr>
              <a:xfrm>
                <a:off x="4571850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180;p45">
                <a:extLst>
                  <a:ext uri="{FF2B5EF4-FFF2-40B4-BE49-F238E27FC236}">
                    <a16:creationId xmlns:a16="http://schemas.microsoft.com/office/drawing/2014/main" id="{AFC82206-76B7-EBA1-2B0C-68CC6B378F75}"/>
                  </a:ext>
                </a:extLst>
              </p:cNvPr>
              <p:cNvSpPr/>
              <p:nvPr/>
            </p:nvSpPr>
            <p:spPr>
              <a:xfrm>
                <a:off x="5115700" y="44010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3" y="1"/>
                    </a:moveTo>
                    <a:cubicBezTo>
                      <a:pt x="0" y="1"/>
                      <a:pt x="0" y="2550"/>
                      <a:pt x="1643" y="2550"/>
                    </a:cubicBezTo>
                    <a:cubicBezTo>
                      <a:pt x="3288" y="2550"/>
                      <a:pt x="3288" y="1"/>
                      <a:pt x="16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181;p45">
                <a:extLst>
                  <a:ext uri="{FF2B5EF4-FFF2-40B4-BE49-F238E27FC236}">
                    <a16:creationId xmlns:a16="http://schemas.microsoft.com/office/drawing/2014/main" id="{6F033E6A-23D1-401E-60B1-2966BF8ED8D6}"/>
                  </a:ext>
                </a:extLst>
              </p:cNvPr>
              <p:cNvSpPr/>
              <p:nvPr/>
            </p:nvSpPr>
            <p:spPr>
              <a:xfrm>
                <a:off x="5315350" y="41546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5" y="0"/>
                    </a:moveTo>
                    <a:cubicBezTo>
                      <a:pt x="0" y="0"/>
                      <a:pt x="0" y="2548"/>
                      <a:pt x="1645" y="2548"/>
                    </a:cubicBezTo>
                    <a:cubicBezTo>
                      <a:pt x="3288" y="2548"/>
                      <a:pt x="3288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182;p45">
                <a:extLst>
                  <a:ext uri="{FF2B5EF4-FFF2-40B4-BE49-F238E27FC236}">
                    <a16:creationId xmlns:a16="http://schemas.microsoft.com/office/drawing/2014/main" id="{42BD60A6-5F99-D8D3-4689-987E65FE381D}"/>
                  </a:ext>
                </a:extLst>
              </p:cNvPr>
              <p:cNvSpPr/>
              <p:nvPr/>
            </p:nvSpPr>
            <p:spPr>
              <a:xfrm>
                <a:off x="5060450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183;p45">
                <a:extLst>
                  <a:ext uri="{FF2B5EF4-FFF2-40B4-BE49-F238E27FC236}">
                    <a16:creationId xmlns:a16="http://schemas.microsoft.com/office/drawing/2014/main" id="{0000C046-ADB0-7C86-20F4-E865922F7F13}"/>
                  </a:ext>
                </a:extLst>
              </p:cNvPr>
              <p:cNvSpPr/>
              <p:nvPr/>
            </p:nvSpPr>
            <p:spPr>
              <a:xfrm>
                <a:off x="5417350" y="3453650"/>
                <a:ext cx="82250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184;p45">
                <a:extLst>
                  <a:ext uri="{FF2B5EF4-FFF2-40B4-BE49-F238E27FC236}">
                    <a16:creationId xmlns:a16="http://schemas.microsoft.com/office/drawing/2014/main" id="{C1D358E6-EEEA-92A5-82A0-0CC788FB25DC}"/>
                  </a:ext>
                </a:extLst>
              </p:cNvPr>
              <p:cNvSpPr/>
              <p:nvPr/>
            </p:nvSpPr>
            <p:spPr>
              <a:xfrm>
                <a:off x="5736000" y="3219950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3" y="0"/>
                    </a:moveTo>
                    <a:cubicBezTo>
                      <a:pt x="0" y="0"/>
                      <a:pt x="0" y="2550"/>
                      <a:pt x="1643" y="2550"/>
                    </a:cubicBezTo>
                    <a:cubicBezTo>
                      <a:pt x="3288" y="2550"/>
                      <a:pt x="3288" y="0"/>
                      <a:pt x="164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185;p45">
                <a:extLst>
                  <a:ext uri="{FF2B5EF4-FFF2-40B4-BE49-F238E27FC236}">
                    <a16:creationId xmlns:a16="http://schemas.microsoft.com/office/drawing/2014/main" id="{2F1D8DA6-AA9D-A1C1-297E-42D67722FFAF}"/>
                  </a:ext>
                </a:extLst>
              </p:cNvPr>
              <p:cNvSpPr/>
              <p:nvPr/>
            </p:nvSpPr>
            <p:spPr>
              <a:xfrm>
                <a:off x="6046125" y="327517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1"/>
                    </a:moveTo>
                    <a:cubicBezTo>
                      <a:pt x="1" y="1"/>
                      <a:pt x="1" y="2550"/>
                      <a:pt x="1645" y="2550"/>
                    </a:cubicBezTo>
                    <a:cubicBezTo>
                      <a:pt x="3289" y="2550"/>
                      <a:pt x="3289" y="1"/>
                      <a:pt x="16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186;p45">
                <a:extLst>
                  <a:ext uri="{FF2B5EF4-FFF2-40B4-BE49-F238E27FC236}">
                    <a16:creationId xmlns:a16="http://schemas.microsoft.com/office/drawing/2014/main" id="{9726CDBE-61FB-E2BC-7361-DA5B5D8B2883}"/>
                  </a:ext>
                </a:extLst>
              </p:cNvPr>
              <p:cNvSpPr/>
              <p:nvPr/>
            </p:nvSpPr>
            <p:spPr>
              <a:xfrm>
                <a:off x="6288300" y="302450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0"/>
                    </a:moveTo>
                    <a:cubicBezTo>
                      <a:pt x="1" y="0"/>
                      <a:pt x="1" y="2550"/>
                      <a:pt x="1645" y="2550"/>
                    </a:cubicBezTo>
                    <a:cubicBezTo>
                      <a:pt x="3289" y="2550"/>
                      <a:pt x="3289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187;p45">
                <a:extLst>
                  <a:ext uri="{FF2B5EF4-FFF2-40B4-BE49-F238E27FC236}">
                    <a16:creationId xmlns:a16="http://schemas.microsoft.com/office/drawing/2014/main" id="{72AAB3F2-EF81-9147-2B83-C43AEDBDB101}"/>
                  </a:ext>
                </a:extLst>
              </p:cNvPr>
              <p:cNvSpPr/>
              <p:nvPr/>
            </p:nvSpPr>
            <p:spPr>
              <a:xfrm>
                <a:off x="6577200" y="2965050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188;p45">
                <a:extLst>
                  <a:ext uri="{FF2B5EF4-FFF2-40B4-BE49-F238E27FC236}">
                    <a16:creationId xmlns:a16="http://schemas.microsoft.com/office/drawing/2014/main" id="{055E762F-5C91-EC47-324B-605A7979DB08}"/>
                  </a:ext>
                </a:extLst>
              </p:cNvPr>
              <p:cNvSpPr/>
              <p:nvPr/>
            </p:nvSpPr>
            <p:spPr>
              <a:xfrm>
                <a:off x="3949825" y="1911400"/>
                <a:ext cx="223400" cy="237025"/>
              </a:xfrm>
              <a:custGeom>
                <a:avLst/>
                <a:gdLst/>
                <a:ahLst/>
                <a:cxnLst/>
                <a:rect l="l" t="t" r="r" b="b"/>
                <a:pathLst>
                  <a:path w="8936" h="9481" extrusionOk="0">
                    <a:moveTo>
                      <a:pt x="4993" y="1"/>
                    </a:moveTo>
                    <a:cubicBezTo>
                      <a:pt x="2540" y="1"/>
                      <a:pt x="0" y="2034"/>
                      <a:pt x="45" y="4773"/>
                    </a:cubicBezTo>
                    <a:cubicBezTo>
                      <a:pt x="94" y="7660"/>
                      <a:pt x="2684" y="9480"/>
                      <a:pt x="5268" y="9480"/>
                    </a:cubicBezTo>
                    <a:cubicBezTo>
                      <a:pt x="6397" y="9480"/>
                      <a:pt x="7524" y="9133"/>
                      <a:pt x="8438" y="8375"/>
                    </a:cubicBezTo>
                    <a:cubicBezTo>
                      <a:pt x="8936" y="7963"/>
                      <a:pt x="8477" y="7318"/>
                      <a:pt x="7954" y="7318"/>
                    </a:cubicBezTo>
                    <a:cubicBezTo>
                      <a:pt x="7814" y="7318"/>
                      <a:pt x="7669" y="7364"/>
                      <a:pt x="7536" y="7474"/>
                    </a:cubicBezTo>
                    <a:cubicBezTo>
                      <a:pt x="6889" y="8011"/>
                      <a:pt x="6088" y="8256"/>
                      <a:pt x="5279" y="8256"/>
                    </a:cubicBezTo>
                    <a:cubicBezTo>
                      <a:pt x="3473" y="8256"/>
                      <a:pt x="1627" y="7038"/>
                      <a:pt x="1355" y="5133"/>
                    </a:cubicBezTo>
                    <a:cubicBezTo>
                      <a:pt x="1066" y="3105"/>
                      <a:pt x="3118" y="1194"/>
                      <a:pt x="5029" y="1194"/>
                    </a:cubicBezTo>
                    <a:cubicBezTo>
                      <a:pt x="5805" y="1194"/>
                      <a:pt x="6558" y="1510"/>
                      <a:pt x="7121" y="2262"/>
                    </a:cubicBezTo>
                    <a:cubicBezTo>
                      <a:pt x="7265" y="2455"/>
                      <a:pt x="7463" y="2535"/>
                      <a:pt x="7658" y="2535"/>
                    </a:cubicBezTo>
                    <a:cubicBezTo>
                      <a:pt x="8122" y="2535"/>
                      <a:pt x="8568" y="2083"/>
                      <a:pt x="8222" y="1620"/>
                    </a:cubicBezTo>
                    <a:cubicBezTo>
                      <a:pt x="7376" y="488"/>
                      <a:pt x="6195" y="1"/>
                      <a:pt x="499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189;p45">
                <a:extLst>
                  <a:ext uri="{FF2B5EF4-FFF2-40B4-BE49-F238E27FC236}">
                    <a16:creationId xmlns:a16="http://schemas.microsoft.com/office/drawing/2014/main" id="{25906B08-07A0-6AB6-EADB-80B4993CB0F9}"/>
                  </a:ext>
                </a:extLst>
              </p:cNvPr>
              <p:cNvSpPr/>
              <p:nvPr/>
            </p:nvSpPr>
            <p:spPr>
              <a:xfrm>
                <a:off x="4007125" y="1972325"/>
                <a:ext cx="129625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78" extrusionOk="0">
                    <a:moveTo>
                      <a:pt x="1788" y="0"/>
                    </a:moveTo>
                    <a:cubicBezTo>
                      <a:pt x="1264" y="0"/>
                      <a:pt x="807" y="645"/>
                      <a:pt x="1306" y="1058"/>
                    </a:cubicBezTo>
                    <a:cubicBezTo>
                      <a:pt x="1965" y="1603"/>
                      <a:pt x="2686" y="2138"/>
                      <a:pt x="3247" y="2795"/>
                    </a:cubicBezTo>
                    <a:lnTo>
                      <a:pt x="3247" y="2795"/>
                    </a:lnTo>
                    <a:cubicBezTo>
                      <a:pt x="2434" y="2780"/>
                      <a:pt x="1624" y="2741"/>
                      <a:pt x="813" y="2647"/>
                    </a:cubicBezTo>
                    <a:cubicBezTo>
                      <a:pt x="784" y="2643"/>
                      <a:pt x="756" y="2642"/>
                      <a:pt x="729" y="2642"/>
                    </a:cubicBezTo>
                    <a:cubicBezTo>
                      <a:pt x="1" y="2642"/>
                      <a:pt x="35" y="3830"/>
                      <a:pt x="813" y="3922"/>
                    </a:cubicBezTo>
                    <a:cubicBezTo>
                      <a:pt x="2019" y="4062"/>
                      <a:pt x="3222" y="4078"/>
                      <a:pt x="4434" y="4078"/>
                    </a:cubicBezTo>
                    <a:cubicBezTo>
                      <a:pt x="4950" y="4078"/>
                      <a:pt x="5185" y="3545"/>
                      <a:pt x="4985" y="3120"/>
                    </a:cubicBezTo>
                    <a:cubicBezTo>
                      <a:pt x="4396" y="1870"/>
                      <a:pt x="3245" y="1016"/>
                      <a:pt x="2207" y="156"/>
                    </a:cubicBezTo>
                    <a:cubicBezTo>
                      <a:pt x="2074" y="47"/>
                      <a:pt x="1929" y="0"/>
                      <a:pt x="178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190;p45">
                <a:extLst>
                  <a:ext uri="{FF2B5EF4-FFF2-40B4-BE49-F238E27FC236}">
                    <a16:creationId xmlns:a16="http://schemas.microsoft.com/office/drawing/2014/main" id="{15BCF9B5-B9C5-DF39-32AB-60B8A809BCAB}"/>
                  </a:ext>
                </a:extLst>
              </p:cNvPr>
              <p:cNvSpPr/>
              <p:nvPr/>
            </p:nvSpPr>
            <p:spPr>
              <a:xfrm>
                <a:off x="5398050" y="1897825"/>
                <a:ext cx="240400" cy="225600"/>
              </a:xfrm>
              <a:custGeom>
                <a:avLst/>
                <a:gdLst/>
                <a:ahLst/>
                <a:cxnLst/>
                <a:rect l="l" t="t" r="r" b="b"/>
                <a:pathLst>
                  <a:path w="9616" h="9024" extrusionOk="0">
                    <a:moveTo>
                      <a:pt x="3646" y="0"/>
                    </a:moveTo>
                    <a:cubicBezTo>
                      <a:pt x="2126" y="0"/>
                      <a:pt x="710" y="739"/>
                      <a:pt x="152" y="2472"/>
                    </a:cubicBezTo>
                    <a:cubicBezTo>
                      <a:pt x="1" y="2944"/>
                      <a:pt x="389" y="3254"/>
                      <a:pt x="776" y="3254"/>
                    </a:cubicBezTo>
                    <a:cubicBezTo>
                      <a:pt x="1030" y="3254"/>
                      <a:pt x="1283" y="3120"/>
                      <a:pt x="1381" y="2810"/>
                    </a:cubicBezTo>
                    <a:cubicBezTo>
                      <a:pt x="1744" y="1683"/>
                      <a:pt x="2606" y="1228"/>
                      <a:pt x="3567" y="1228"/>
                    </a:cubicBezTo>
                    <a:cubicBezTo>
                      <a:pt x="5147" y="1228"/>
                      <a:pt x="6994" y="2457"/>
                      <a:pt x="7333" y="3957"/>
                    </a:cubicBezTo>
                    <a:cubicBezTo>
                      <a:pt x="7898" y="6464"/>
                      <a:pt x="5883" y="7763"/>
                      <a:pt x="3793" y="7763"/>
                    </a:cubicBezTo>
                    <a:cubicBezTo>
                      <a:pt x="2955" y="7763"/>
                      <a:pt x="2105" y="7555"/>
                      <a:pt x="1404" y="7131"/>
                    </a:cubicBezTo>
                    <a:cubicBezTo>
                      <a:pt x="1294" y="7064"/>
                      <a:pt x="1184" y="7035"/>
                      <a:pt x="1082" y="7035"/>
                    </a:cubicBezTo>
                    <a:cubicBezTo>
                      <a:pt x="532" y="7035"/>
                      <a:pt x="170" y="7873"/>
                      <a:pt x="761" y="8231"/>
                    </a:cubicBezTo>
                    <a:cubicBezTo>
                      <a:pt x="1656" y="8771"/>
                      <a:pt x="2685" y="9024"/>
                      <a:pt x="3701" y="9024"/>
                    </a:cubicBezTo>
                    <a:cubicBezTo>
                      <a:pt x="6721" y="9024"/>
                      <a:pt x="9615" y="6791"/>
                      <a:pt x="8470" y="3259"/>
                    </a:cubicBezTo>
                    <a:cubicBezTo>
                      <a:pt x="7827" y="1280"/>
                      <a:pt x="5646" y="0"/>
                      <a:pt x="364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191;p45">
                <a:extLst>
                  <a:ext uri="{FF2B5EF4-FFF2-40B4-BE49-F238E27FC236}">
                    <a16:creationId xmlns:a16="http://schemas.microsoft.com/office/drawing/2014/main" id="{9AB3D28D-99EA-FC96-0159-F02E3960C224}"/>
                  </a:ext>
                </a:extLst>
              </p:cNvPr>
              <p:cNvSpPr/>
              <p:nvPr/>
            </p:nvSpPr>
            <p:spPr>
              <a:xfrm>
                <a:off x="5425775" y="1955100"/>
                <a:ext cx="1118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4305" extrusionOk="0">
                    <a:moveTo>
                      <a:pt x="3248" y="0"/>
                    </a:moveTo>
                    <a:cubicBezTo>
                      <a:pt x="3104" y="0"/>
                      <a:pt x="2957" y="63"/>
                      <a:pt x="2831" y="214"/>
                    </a:cubicBezTo>
                    <a:lnTo>
                      <a:pt x="2831" y="216"/>
                    </a:lnTo>
                    <a:cubicBezTo>
                      <a:pt x="2161" y="1017"/>
                      <a:pt x="1300" y="1587"/>
                      <a:pt x="439" y="2162"/>
                    </a:cubicBezTo>
                    <a:cubicBezTo>
                      <a:pt x="53" y="2420"/>
                      <a:pt x="1" y="3016"/>
                      <a:pt x="439" y="3262"/>
                    </a:cubicBezTo>
                    <a:cubicBezTo>
                      <a:pt x="1367" y="3785"/>
                      <a:pt x="2424" y="3951"/>
                      <a:pt x="3427" y="4270"/>
                    </a:cubicBezTo>
                    <a:cubicBezTo>
                      <a:pt x="3499" y="4294"/>
                      <a:pt x="3568" y="4304"/>
                      <a:pt x="3632" y="4304"/>
                    </a:cubicBezTo>
                    <a:cubicBezTo>
                      <a:pt x="4262" y="4304"/>
                      <a:pt x="4473" y="3269"/>
                      <a:pt x="3766" y="3043"/>
                    </a:cubicBezTo>
                    <a:cubicBezTo>
                      <a:pt x="3218" y="2867"/>
                      <a:pt x="2641" y="2749"/>
                      <a:pt x="2087" y="2577"/>
                    </a:cubicBezTo>
                    <a:lnTo>
                      <a:pt x="2087" y="2577"/>
                    </a:lnTo>
                    <a:cubicBezTo>
                      <a:pt x="2687" y="2148"/>
                      <a:pt x="3259" y="1682"/>
                      <a:pt x="3732" y="1116"/>
                    </a:cubicBezTo>
                    <a:cubicBezTo>
                      <a:pt x="4130" y="639"/>
                      <a:pt x="3705" y="0"/>
                      <a:pt x="324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192;p45">
                <a:extLst>
                  <a:ext uri="{FF2B5EF4-FFF2-40B4-BE49-F238E27FC236}">
                    <a16:creationId xmlns:a16="http://schemas.microsoft.com/office/drawing/2014/main" id="{F324CDFF-91FD-A89A-294B-0BF67031B331}"/>
                  </a:ext>
                </a:extLst>
              </p:cNvPr>
              <p:cNvSpPr/>
              <p:nvPr/>
            </p:nvSpPr>
            <p:spPr>
              <a:xfrm>
                <a:off x="4129825" y="2074475"/>
                <a:ext cx="1298575" cy="605150"/>
              </a:xfrm>
              <a:custGeom>
                <a:avLst/>
                <a:gdLst/>
                <a:ahLst/>
                <a:cxnLst/>
                <a:rect l="l" t="t" r="r" b="b"/>
                <a:pathLst>
                  <a:path w="51943" h="24206" extrusionOk="0">
                    <a:moveTo>
                      <a:pt x="51168" y="0"/>
                    </a:moveTo>
                    <a:cubicBezTo>
                      <a:pt x="50915" y="0"/>
                      <a:pt x="50664" y="135"/>
                      <a:pt x="50569" y="446"/>
                    </a:cubicBezTo>
                    <a:cubicBezTo>
                      <a:pt x="47067" y="11879"/>
                      <a:pt x="41571" y="21203"/>
                      <a:pt x="28558" y="22720"/>
                    </a:cubicBezTo>
                    <a:cubicBezTo>
                      <a:pt x="27482" y="22845"/>
                      <a:pt x="26400" y="22910"/>
                      <a:pt x="25321" y="22910"/>
                    </a:cubicBezTo>
                    <a:cubicBezTo>
                      <a:pt x="19701" y="22910"/>
                      <a:pt x="14161" y="21164"/>
                      <a:pt x="10009" y="17170"/>
                    </a:cubicBezTo>
                    <a:cubicBezTo>
                      <a:pt x="5531" y="12863"/>
                      <a:pt x="3505" y="6917"/>
                      <a:pt x="1403" y="1233"/>
                    </a:cubicBezTo>
                    <a:cubicBezTo>
                      <a:pt x="1291" y="931"/>
                      <a:pt x="1030" y="800"/>
                      <a:pt x="774" y="800"/>
                    </a:cubicBezTo>
                    <a:cubicBezTo>
                      <a:pt x="382" y="800"/>
                      <a:pt x="1" y="1105"/>
                      <a:pt x="173" y="1572"/>
                    </a:cubicBezTo>
                    <a:cubicBezTo>
                      <a:pt x="2441" y="7701"/>
                      <a:pt x="4671" y="14112"/>
                      <a:pt x="9664" y="18613"/>
                    </a:cubicBezTo>
                    <a:cubicBezTo>
                      <a:pt x="13949" y="22477"/>
                      <a:pt x="19661" y="24205"/>
                      <a:pt x="25355" y="24205"/>
                    </a:cubicBezTo>
                    <a:cubicBezTo>
                      <a:pt x="26203" y="24205"/>
                      <a:pt x="27049" y="24167"/>
                      <a:pt x="27891" y="24092"/>
                    </a:cubicBezTo>
                    <a:cubicBezTo>
                      <a:pt x="41878" y="22845"/>
                      <a:pt x="48030" y="13086"/>
                      <a:pt x="51797" y="784"/>
                    </a:cubicBezTo>
                    <a:cubicBezTo>
                      <a:pt x="51943" y="311"/>
                      <a:pt x="51553" y="0"/>
                      <a:pt x="511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193;p45">
                <a:extLst>
                  <a:ext uri="{FF2B5EF4-FFF2-40B4-BE49-F238E27FC236}">
                    <a16:creationId xmlns:a16="http://schemas.microsoft.com/office/drawing/2014/main" id="{025B6624-95D2-637D-C1B9-AA8CCB552E78}"/>
                  </a:ext>
                </a:extLst>
              </p:cNvPr>
              <p:cNvSpPr/>
              <p:nvPr/>
            </p:nvSpPr>
            <p:spPr>
              <a:xfrm>
                <a:off x="4570000" y="2633275"/>
                <a:ext cx="513200" cy="534625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21385" extrusionOk="0">
                    <a:moveTo>
                      <a:pt x="15513" y="1"/>
                    </a:moveTo>
                    <a:cubicBezTo>
                      <a:pt x="15136" y="1"/>
                      <a:pt x="14736" y="314"/>
                      <a:pt x="14849" y="794"/>
                    </a:cubicBezTo>
                    <a:cubicBezTo>
                      <a:pt x="15857" y="5056"/>
                      <a:pt x="16232" y="9224"/>
                      <a:pt x="17662" y="13394"/>
                    </a:cubicBezTo>
                    <a:cubicBezTo>
                      <a:pt x="18507" y="15860"/>
                      <a:pt x="19747" y="18094"/>
                      <a:pt x="16508" y="19174"/>
                    </a:cubicBezTo>
                    <a:cubicBezTo>
                      <a:pt x="14711" y="19773"/>
                      <a:pt x="12801" y="19965"/>
                      <a:pt x="10906" y="19965"/>
                    </a:cubicBezTo>
                    <a:cubicBezTo>
                      <a:pt x="10391" y="19965"/>
                      <a:pt x="9878" y="19950"/>
                      <a:pt x="9369" y="19927"/>
                    </a:cubicBezTo>
                    <a:cubicBezTo>
                      <a:pt x="9119" y="19915"/>
                      <a:pt x="8838" y="19912"/>
                      <a:pt x="8536" y="19912"/>
                    </a:cubicBezTo>
                    <a:cubicBezTo>
                      <a:pt x="8231" y="19912"/>
                      <a:pt x="7905" y="19915"/>
                      <a:pt x="7565" y="19915"/>
                    </a:cubicBezTo>
                    <a:cubicBezTo>
                      <a:pt x="5269" y="19915"/>
                      <a:pt x="2397" y="19778"/>
                      <a:pt x="1918" y="17654"/>
                    </a:cubicBezTo>
                    <a:cubicBezTo>
                      <a:pt x="1600" y="16244"/>
                      <a:pt x="2610" y="13892"/>
                      <a:pt x="2865" y="12458"/>
                    </a:cubicBezTo>
                    <a:cubicBezTo>
                      <a:pt x="3552" y="8609"/>
                      <a:pt x="4015" y="4810"/>
                      <a:pt x="3322" y="928"/>
                    </a:cubicBezTo>
                    <a:cubicBezTo>
                      <a:pt x="3265" y="607"/>
                      <a:pt x="3035" y="468"/>
                      <a:pt x="2788" y="468"/>
                    </a:cubicBezTo>
                    <a:cubicBezTo>
                      <a:pt x="2417" y="468"/>
                      <a:pt x="2006" y="784"/>
                      <a:pt x="2093" y="1268"/>
                    </a:cubicBezTo>
                    <a:cubicBezTo>
                      <a:pt x="2865" y="5591"/>
                      <a:pt x="2053" y="9803"/>
                      <a:pt x="1276" y="14064"/>
                    </a:cubicBezTo>
                    <a:cubicBezTo>
                      <a:pt x="1051" y="15297"/>
                      <a:pt x="1" y="17941"/>
                      <a:pt x="630" y="19244"/>
                    </a:cubicBezTo>
                    <a:cubicBezTo>
                      <a:pt x="1491" y="21024"/>
                      <a:pt x="4783" y="21385"/>
                      <a:pt x="7686" y="21385"/>
                    </a:cubicBezTo>
                    <a:cubicBezTo>
                      <a:pt x="9363" y="21385"/>
                      <a:pt x="10911" y="21264"/>
                      <a:pt x="11785" y="21228"/>
                    </a:cubicBezTo>
                    <a:cubicBezTo>
                      <a:pt x="14239" y="21126"/>
                      <a:pt x="19812" y="20840"/>
                      <a:pt x="20236" y="17596"/>
                    </a:cubicBezTo>
                    <a:cubicBezTo>
                      <a:pt x="20527" y="15362"/>
                      <a:pt x="18489" y="12282"/>
                      <a:pt x="17902" y="10220"/>
                    </a:cubicBezTo>
                    <a:cubicBezTo>
                      <a:pt x="16992" y="7032"/>
                      <a:pt x="16843" y="3684"/>
                      <a:pt x="16078" y="456"/>
                    </a:cubicBezTo>
                    <a:cubicBezTo>
                      <a:pt x="16003" y="138"/>
                      <a:pt x="15763" y="1"/>
                      <a:pt x="155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194;p45">
                <a:extLst>
                  <a:ext uri="{FF2B5EF4-FFF2-40B4-BE49-F238E27FC236}">
                    <a16:creationId xmlns:a16="http://schemas.microsoft.com/office/drawing/2014/main" id="{70FFD925-FD53-8320-C397-2DA3B55D5FC7}"/>
                  </a:ext>
                </a:extLst>
              </p:cNvPr>
              <p:cNvSpPr/>
              <p:nvPr/>
            </p:nvSpPr>
            <p:spPr>
              <a:xfrm>
                <a:off x="4127900" y="1578375"/>
                <a:ext cx="1301525" cy="400875"/>
              </a:xfrm>
              <a:custGeom>
                <a:avLst/>
                <a:gdLst/>
                <a:ahLst/>
                <a:cxnLst/>
                <a:rect l="l" t="t" r="r" b="b"/>
                <a:pathLst>
                  <a:path w="52061" h="16035" extrusionOk="0">
                    <a:moveTo>
                      <a:pt x="15845" y="1"/>
                    </a:moveTo>
                    <a:cubicBezTo>
                      <a:pt x="15594" y="1"/>
                      <a:pt x="15333" y="148"/>
                      <a:pt x="15207" y="446"/>
                    </a:cubicBezTo>
                    <a:cubicBezTo>
                      <a:pt x="14218" y="2796"/>
                      <a:pt x="14220" y="4893"/>
                      <a:pt x="11523" y="5600"/>
                    </a:cubicBezTo>
                    <a:cubicBezTo>
                      <a:pt x="10307" y="5919"/>
                      <a:pt x="8820" y="6040"/>
                      <a:pt x="7318" y="6040"/>
                    </a:cubicBezTo>
                    <a:cubicBezTo>
                      <a:pt x="5582" y="6040"/>
                      <a:pt x="3827" y="5878"/>
                      <a:pt x="2448" y="5670"/>
                    </a:cubicBezTo>
                    <a:cubicBezTo>
                      <a:pt x="2403" y="5663"/>
                      <a:pt x="2358" y="5660"/>
                      <a:pt x="2313" y="5660"/>
                    </a:cubicBezTo>
                    <a:cubicBezTo>
                      <a:pt x="2024" y="5660"/>
                      <a:pt x="1735" y="5798"/>
                      <a:pt x="1664" y="6115"/>
                    </a:cubicBezTo>
                    <a:cubicBezTo>
                      <a:pt x="994" y="9084"/>
                      <a:pt x="640" y="12100"/>
                      <a:pt x="89" y="15092"/>
                    </a:cubicBezTo>
                    <a:cubicBezTo>
                      <a:pt x="0" y="15574"/>
                      <a:pt x="410" y="15891"/>
                      <a:pt x="783" y="15891"/>
                    </a:cubicBezTo>
                    <a:cubicBezTo>
                      <a:pt x="1029" y="15891"/>
                      <a:pt x="1260" y="15752"/>
                      <a:pt x="1318" y="15430"/>
                    </a:cubicBezTo>
                    <a:lnTo>
                      <a:pt x="1320" y="15430"/>
                    </a:lnTo>
                    <a:cubicBezTo>
                      <a:pt x="1785" y="12905"/>
                      <a:pt x="1450" y="8391"/>
                      <a:pt x="3868" y="7162"/>
                    </a:cubicBezTo>
                    <a:cubicBezTo>
                      <a:pt x="4218" y="6984"/>
                      <a:pt x="4808" y="6928"/>
                      <a:pt x="5476" y="6928"/>
                    </a:cubicBezTo>
                    <a:cubicBezTo>
                      <a:pt x="6582" y="6928"/>
                      <a:pt x="7899" y="7081"/>
                      <a:pt x="8681" y="7081"/>
                    </a:cubicBezTo>
                    <a:cubicBezTo>
                      <a:pt x="8772" y="7081"/>
                      <a:pt x="8855" y="7079"/>
                      <a:pt x="8931" y="7074"/>
                    </a:cubicBezTo>
                    <a:cubicBezTo>
                      <a:pt x="10655" y="6969"/>
                      <a:pt x="12364" y="6815"/>
                      <a:pt x="14092" y="6764"/>
                    </a:cubicBezTo>
                    <a:cubicBezTo>
                      <a:pt x="14358" y="6757"/>
                      <a:pt x="14649" y="6573"/>
                      <a:pt x="14705" y="6296"/>
                    </a:cubicBezTo>
                    <a:cubicBezTo>
                      <a:pt x="14919" y="5267"/>
                      <a:pt x="15181" y="4282"/>
                      <a:pt x="15496" y="3310"/>
                    </a:cubicBezTo>
                    <a:lnTo>
                      <a:pt x="15496" y="3310"/>
                    </a:lnTo>
                    <a:cubicBezTo>
                      <a:pt x="15761" y="4698"/>
                      <a:pt x="16264" y="6078"/>
                      <a:pt x="17294" y="6641"/>
                    </a:cubicBezTo>
                    <a:cubicBezTo>
                      <a:pt x="17581" y="6799"/>
                      <a:pt x="17903" y="6844"/>
                      <a:pt x="18233" y="6844"/>
                    </a:cubicBezTo>
                    <a:cubicBezTo>
                      <a:pt x="18674" y="6844"/>
                      <a:pt x="19131" y="6764"/>
                      <a:pt x="19546" y="6764"/>
                    </a:cubicBezTo>
                    <a:cubicBezTo>
                      <a:pt x="19565" y="6764"/>
                      <a:pt x="19584" y="6764"/>
                      <a:pt x="19603" y="6764"/>
                    </a:cubicBezTo>
                    <a:cubicBezTo>
                      <a:pt x="22828" y="6827"/>
                      <a:pt x="26006" y="6980"/>
                      <a:pt x="29208" y="7394"/>
                    </a:cubicBezTo>
                    <a:cubicBezTo>
                      <a:pt x="29223" y="7396"/>
                      <a:pt x="29238" y="7397"/>
                      <a:pt x="29254" y="7397"/>
                    </a:cubicBezTo>
                    <a:cubicBezTo>
                      <a:pt x="29497" y="7397"/>
                      <a:pt x="29784" y="7159"/>
                      <a:pt x="29822" y="6925"/>
                    </a:cubicBezTo>
                    <a:cubicBezTo>
                      <a:pt x="29958" y="6103"/>
                      <a:pt x="30123" y="5293"/>
                      <a:pt x="30299" y="4486"/>
                    </a:cubicBezTo>
                    <a:lnTo>
                      <a:pt x="30299" y="4486"/>
                    </a:lnTo>
                    <a:cubicBezTo>
                      <a:pt x="30618" y="5432"/>
                      <a:pt x="31093" y="6297"/>
                      <a:pt x="31837" y="6748"/>
                    </a:cubicBezTo>
                    <a:cubicBezTo>
                      <a:pt x="32732" y="7292"/>
                      <a:pt x="34128" y="7466"/>
                      <a:pt x="35658" y="7466"/>
                    </a:cubicBezTo>
                    <a:cubicBezTo>
                      <a:pt x="38148" y="7466"/>
                      <a:pt x="40990" y="7004"/>
                      <a:pt x="42595" y="6922"/>
                    </a:cubicBezTo>
                    <a:cubicBezTo>
                      <a:pt x="42963" y="6903"/>
                      <a:pt x="43197" y="6643"/>
                      <a:pt x="43232" y="6284"/>
                    </a:cubicBezTo>
                    <a:cubicBezTo>
                      <a:pt x="43285" y="5606"/>
                      <a:pt x="43381" y="4933"/>
                      <a:pt x="43520" y="4270"/>
                    </a:cubicBezTo>
                    <a:lnTo>
                      <a:pt x="43520" y="4270"/>
                    </a:lnTo>
                    <a:cubicBezTo>
                      <a:pt x="43895" y="5765"/>
                      <a:pt x="44394" y="7123"/>
                      <a:pt x="46066" y="7515"/>
                    </a:cubicBezTo>
                    <a:cubicBezTo>
                      <a:pt x="46207" y="7547"/>
                      <a:pt x="46352" y="7562"/>
                      <a:pt x="46500" y="7562"/>
                    </a:cubicBezTo>
                    <a:cubicBezTo>
                      <a:pt x="47405" y="7562"/>
                      <a:pt x="48417" y="7034"/>
                      <a:pt x="49224" y="7034"/>
                    </a:cubicBezTo>
                    <a:cubicBezTo>
                      <a:pt x="49476" y="7034"/>
                      <a:pt x="49709" y="7086"/>
                      <a:pt x="49911" y="7222"/>
                    </a:cubicBezTo>
                    <a:cubicBezTo>
                      <a:pt x="50814" y="7825"/>
                      <a:pt x="50746" y="14182"/>
                      <a:pt x="50776" y="15420"/>
                    </a:cubicBezTo>
                    <a:cubicBezTo>
                      <a:pt x="50786" y="15830"/>
                      <a:pt x="51110" y="16035"/>
                      <a:pt x="51429" y="16035"/>
                    </a:cubicBezTo>
                    <a:cubicBezTo>
                      <a:pt x="51747" y="16035"/>
                      <a:pt x="52060" y="15830"/>
                      <a:pt x="52051" y="15420"/>
                    </a:cubicBezTo>
                    <a:cubicBezTo>
                      <a:pt x="51972" y="12244"/>
                      <a:pt x="51593" y="9091"/>
                      <a:pt x="51083" y="5957"/>
                    </a:cubicBezTo>
                    <a:cubicBezTo>
                      <a:pt x="51033" y="5653"/>
                      <a:pt x="50720" y="5500"/>
                      <a:pt x="50439" y="5500"/>
                    </a:cubicBezTo>
                    <a:cubicBezTo>
                      <a:pt x="50391" y="5500"/>
                      <a:pt x="50344" y="5505"/>
                      <a:pt x="50299" y="5514"/>
                    </a:cubicBezTo>
                    <a:cubicBezTo>
                      <a:pt x="49424" y="5685"/>
                      <a:pt x="48401" y="5998"/>
                      <a:pt x="47424" y="5998"/>
                    </a:cubicBezTo>
                    <a:cubicBezTo>
                      <a:pt x="46564" y="5998"/>
                      <a:pt x="45740" y="5756"/>
                      <a:pt x="45084" y="4961"/>
                    </a:cubicBezTo>
                    <a:cubicBezTo>
                      <a:pt x="44521" y="4277"/>
                      <a:pt x="44452" y="2541"/>
                      <a:pt x="44154" y="1707"/>
                    </a:cubicBezTo>
                    <a:cubicBezTo>
                      <a:pt x="44048" y="1409"/>
                      <a:pt x="43783" y="1253"/>
                      <a:pt x="43522" y="1253"/>
                    </a:cubicBezTo>
                    <a:cubicBezTo>
                      <a:pt x="43269" y="1253"/>
                      <a:pt x="43021" y="1399"/>
                      <a:pt x="42925" y="1707"/>
                    </a:cubicBezTo>
                    <a:cubicBezTo>
                      <a:pt x="41901" y="4986"/>
                      <a:pt x="42022" y="5786"/>
                      <a:pt x="38106" y="5817"/>
                    </a:cubicBezTo>
                    <a:cubicBezTo>
                      <a:pt x="37796" y="5820"/>
                      <a:pt x="37494" y="5822"/>
                      <a:pt x="37201" y="5822"/>
                    </a:cubicBezTo>
                    <a:cubicBezTo>
                      <a:pt x="33821" y="5822"/>
                      <a:pt x="31556" y="5496"/>
                      <a:pt x="30925" y="1391"/>
                    </a:cubicBezTo>
                    <a:cubicBezTo>
                      <a:pt x="30877" y="1082"/>
                      <a:pt x="30613" y="936"/>
                      <a:pt x="30340" y="936"/>
                    </a:cubicBezTo>
                    <a:cubicBezTo>
                      <a:pt x="30056" y="936"/>
                      <a:pt x="29763" y="1094"/>
                      <a:pt x="29695" y="1391"/>
                    </a:cubicBezTo>
                    <a:cubicBezTo>
                      <a:pt x="28880" y="5013"/>
                      <a:pt x="28097" y="5651"/>
                      <a:pt x="25555" y="5651"/>
                    </a:cubicBezTo>
                    <a:cubicBezTo>
                      <a:pt x="24954" y="5651"/>
                      <a:pt x="24256" y="5615"/>
                      <a:pt x="23437" y="5575"/>
                    </a:cubicBezTo>
                    <a:cubicBezTo>
                      <a:pt x="23323" y="5570"/>
                      <a:pt x="23206" y="5567"/>
                      <a:pt x="23085" y="5567"/>
                    </a:cubicBezTo>
                    <a:cubicBezTo>
                      <a:pt x="22431" y="5567"/>
                      <a:pt x="21683" y="5635"/>
                      <a:pt x="20974" y="5635"/>
                    </a:cubicBezTo>
                    <a:cubicBezTo>
                      <a:pt x="20482" y="5635"/>
                      <a:pt x="20009" y="5602"/>
                      <a:pt x="19602" y="5491"/>
                    </a:cubicBezTo>
                    <a:cubicBezTo>
                      <a:pt x="17211" y="4835"/>
                      <a:pt x="16663" y="3362"/>
                      <a:pt x="16459" y="616"/>
                    </a:cubicBezTo>
                    <a:cubicBezTo>
                      <a:pt x="16430" y="208"/>
                      <a:pt x="16144" y="1"/>
                      <a:pt x="158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195;p45">
                <a:extLst>
                  <a:ext uri="{FF2B5EF4-FFF2-40B4-BE49-F238E27FC236}">
                    <a16:creationId xmlns:a16="http://schemas.microsoft.com/office/drawing/2014/main" id="{F9B0DB4E-9150-5421-683C-206B0AA9B8E6}"/>
                  </a:ext>
                </a:extLst>
              </p:cNvPr>
              <p:cNvSpPr/>
              <p:nvPr/>
            </p:nvSpPr>
            <p:spPr>
              <a:xfrm>
                <a:off x="4388950" y="3018700"/>
                <a:ext cx="832550" cy="352475"/>
              </a:xfrm>
              <a:custGeom>
                <a:avLst/>
                <a:gdLst/>
                <a:ahLst/>
                <a:cxnLst/>
                <a:rect l="l" t="t" r="r" b="b"/>
                <a:pathLst>
                  <a:path w="33302" h="14099" extrusionOk="0">
                    <a:moveTo>
                      <a:pt x="8548" y="1"/>
                    </a:moveTo>
                    <a:cubicBezTo>
                      <a:pt x="8490" y="1"/>
                      <a:pt x="8428" y="9"/>
                      <a:pt x="8363" y="27"/>
                    </a:cubicBezTo>
                    <a:cubicBezTo>
                      <a:pt x="3706" y="1323"/>
                      <a:pt x="0" y="6688"/>
                      <a:pt x="2475" y="11517"/>
                    </a:cubicBezTo>
                    <a:cubicBezTo>
                      <a:pt x="3414" y="13350"/>
                      <a:pt x="4962" y="13986"/>
                      <a:pt x="6678" y="13986"/>
                    </a:cubicBezTo>
                    <a:cubicBezTo>
                      <a:pt x="8930" y="13986"/>
                      <a:pt x="11470" y="12890"/>
                      <a:pt x="13303" y="11961"/>
                    </a:cubicBezTo>
                    <a:cubicBezTo>
                      <a:pt x="14309" y="11451"/>
                      <a:pt x="15446" y="10449"/>
                      <a:pt x="16500" y="10449"/>
                    </a:cubicBezTo>
                    <a:cubicBezTo>
                      <a:pt x="16580" y="10449"/>
                      <a:pt x="16660" y="10454"/>
                      <a:pt x="16739" y="10467"/>
                    </a:cubicBezTo>
                    <a:cubicBezTo>
                      <a:pt x="18175" y="10691"/>
                      <a:pt x="19669" y="12546"/>
                      <a:pt x="21018" y="13183"/>
                    </a:cubicBezTo>
                    <a:cubicBezTo>
                      <a:pt x="22240" y="13760"/>
                      <a:pt x="23471" y="14098"/>
                      <a:pt x="24688" y="14098"/>
                    </a:cubicBezTo>
                    <a:cubicBezTo>
                      <a:pt x="25878" y="14098"/>
                      <a:pt x="27054" y="13775"/>
                      <a:pt x="28197" y="13036"/>
                    </a:cubicBezTo>
                    <a:cubicBezTo>
                      <a:pt x="33302" y="9728"/>
                      <a:pt x="32002" y="4459"/>
                      <a:pt x="27438" y="1667"/>
                    </a:cubicBezTo>
                    <a:cubicBezTo>
                      <a:pt x="27327" y="1599"/>
                      <a:pt x="27217" y="1569"/>
                      <a:pt x="27114" y="1569"/>
                    </a:cubicBezTo>
                    <a:cubicBezTo>
                      <a:pt x="26567" y="1569"/>
                      <a:pt x="26205" y="2408"/>
                      <a:pt x="26794" y="2768"/>
                    </a:cubicBezTo>
                    <a:cubicBezTo>
                      <a:pt x="30612" y="5103"/>
                      <a:pt x="30193" y="12756"/>
                      <a:pt x="24513" y="12756"/>
                    </a:cubicBezTo>
                    <a:cubicBezTo>
                      <a:pt x="23986" y="12756"/>
                      <a:pt x="23415" y="12690"/>
                      <a:pt x="22798" y="12548"/>
                    </a:cubicBezTo>
                    <a:cubicBezTo>
                      <a:pt x="20741" y="12076"/>
                      <a:pt x="18550" y="10100"/>
                      <a:pt x="17014" y="8853"/>
                    </a:cubicBezTo>
                    <a:cubicBezTo>
                      <a:pt x="16880" y="8744"/>
                      <a:pt x="16708" y="8667"/>
                      <a:pt x="16536" y="8667"/>
                    </a:cubicBezTo>
                    <a:cubicBezTo>
                      <a:pt x="16436" y="8667"/>
                      <a:pt x="16335" y="8693"/>
                      <a:pt x="16242" y="8753"/>
                    </a:cubicBezTo>
                    <a:cubicBezTo>
                      <a:pt x="14115" y="10140"/>
                      <a:pt x="11783" y="11575"/>
                      <a:pt x="9321" y="12264"/>
                    </a:cubicBezTo>
                    <a:cubicBezTo>
                      <a:pt x="8620" y="12460"/>
                      <a:pt x="7984" y="12550"/>
                      <a:pt x="7411" y="12550"/>
                    </a:cubicBezTo>
                    <a:cubicBezTo>
                      <a:pt x="1517" y="12550"/>
                      <a:pt x="2330" y="3031"/>
                      <a:pt x="8702" y="1257"/>
                    </a:cubicBezTo>
                    <a:cubicBezTo>
                      <a:pt x="9427" y="1055"/>
                      <a:pt x="9203" y="1"/>
                      <a:pt x="854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196;p45">
                <a:extLst>
                  <a:ext uri="{FF2B5EF4-FFF2-40B4-BE49-F238E27FC236}">
                    <a16:creationId xmlns:a16="http://schemas.microsoft.com/office/drawing/2014/main" id="{43AF4F85-9F00-9619-4D6D-232B3996C27C}"/>
                  </a:ext>
                </a:extLst>
              </p:cNvPr>
              <p:cNvSpPr/>
              <p:nvPr/>
            </p:nvSpPr>
            <p:spPr>
              <a:xfrm>
                <a:off x="3663725" y="3019025"/>
                <a:ext cx="949850" cy="536175"/>
              </a:xfrm>
              <a:custGeom>
                <a:avLst/>
                <a:gdLst/>
                <a:ahLst/>
                <a:cxnLst/>
                <a:rect l="l" t="t" r="r" b="b"/>
                <a:pathLst>
                  <a:path w="37994" h="21447" extrusionOk="0">
                    <a:moveTo>
                      <a:pt x="37039" y="0"/>
                    </a:moveTo>
                    <a:cubicBezTo>
                      <a:pt x="36994" y="0"/>
                      <a:pt x="36947" y="5"/>
                      <a:pt x="36899" y="14"/>
                    </a:cubicBezTo>
                    <a:cubicBezTo>
                      <a:pt x="29888" y="1386"/>
                      <a:pt x="23764" y="4705"/>
                      <a:pt x="17874" y="8646"/>
                    </a:cubicBezTo>
                    <a:cubicBezTo>
                      <a:pt x="12408" y="12300"/>
                      <a:pt x="6849" y="17801"/>
                      <a:pt x="678" y="20172"/>
                    </a:cubicBezTo>
                    <a:cubicBezTo>
                      <a:pt x="0" y="20433"/>
                      <a:pt x="192" y="21447"/>
                      <a:pt x="789" y="21447"/>
                    </a:cubicBezTo>
                    <a:cubicBezTo>
                      <a:pt x="860" y="21447"/>
                      <a:pt x="935" y="21433"/>
                      <a:pt x="1016" y="21401"/>
                    </a:cubicBezTo>
                    <a:cubicBezTo>
                      <a:pt x="6351" y="19352"/>
                      <a:pt x="11149" y="14853"/>
                      <a:pt x="15801" y="11611"/>
                    </a:cubicBezTo>
                    <a:cubicBezTo>
                      <a:pt x="22412" y="7006"/>
                      <a:pt x="29218" y="2813"/>
                      <a:pt x="37237" y="1244"/>
                    </a:cubicBezTo>
                    <a:cubicBezTo>
                      <a:pt x="37994" y="1095"/>
                      <a:pt x="37739" y="0"/>
                      <a:pt x="3703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197;p45">
                <a:extLst>
                  <a:ext uri="{FF2B5EF4-FFF2-40B4-BE49-F238E27FC236}">
                    <a16:creationId xmlns:a16="http://schemas.microsoft.com/office/drawing/2014/main" id="{B130A3A4-33E8-1448-6152-F9879A1E1DAF}"/>
                  </a:ext>
                </a:extLst>
              </p:cNvPr>
              <p:cNvSpPr/>
              <p:nvPr/>
            </p:nvSpPr>
            <p:spPr>
              <a:xfrm>
                <a:off x="4783175" y="3251675"/>
                <a:ext cx="35825" cy="140682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6273" extrusionOk="0">
                    <a:moveTo>
                      <a:pt x="637" y="0"/>
                    </a:moveTo>
                    <a:cubicBezTo>
                      <a:pt x="318" y="0"/>
                      <a:pt x="0" y="205"/>
                      <a:pt x="0" y="616"/>
                    </a:cubicBezTo>
                    <a:cubicBezTo>
                      <a:pt x="5" y="18963"/>
                      <a:pt x="153" y="37311"/>
                      <a:pt x="158" y="55657"/>
                    </a:cubicBezTo>
                    <a:cubicBezTo>
                      <a:pt x="158" y="56068"/>
                      <a:pt x="477" y="56273"/>
                      <a:pt x="795" y="56273"/>
                    </a:cubicBezTo>
                    <a:cubicBezTo>
                      <a:pt x="1114" y="56273"/>
                      <a:pt x="1433" y="56068"/>
                      <a:pt x="1433" y="55657"/>
                    </a:cubicBezTo>
                    <a:cubicBezTo>
                      <a:pt x="1427" y="37311"/>
                      <a:pt x="1280" y="18963"/>
                      <a:pt x="1275" y="616"/>
                    </a:cubicBezTo>
                    <a:cubicBezTo>
                      <a:pt x="1275" y="206"/>
                      <a:pt x="956" y="0"/>
                      <a:pt x="63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198;p45">
                <a:extLst>
                  <a:ext uri="{FF2B5EF4-FFF2-40B4-BE49-F238E27FC236}">
                    <a16:creationId xmlns:a16="http://schemas.microsoft.com/office/drawing/2014/main" id="{DFB7C7D9-5B0C-DF76-128E-2C4262809B79}"/>
                  </a:ext>
                </a:extLst>
              </p:cNvPr>
              <p:cNvSpPr/>
              <p:nvPr/>
            </p:nvSpPr>
            <p:spPr>
              <a:xfrm>
                <a:off x="4858625" y="4196650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1"/>
                    </a:moveTo>
                    <a:cubicBezTo>
                      <a:pt x="2525" y="1361"/>
                      <a:pt x="2660" y="2822"/>
                      <a:pt x="2692" y="3335"/>
                    </a:cubicBezTo>
                    <a:cubicBezTo>
                      <a:pt x="2730" y="3931"/>
                      <a:pt x="2804" y="6165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1" y="2824"/>
                      <a:pt x="1528" y="1499"/>
                    </a:cubicBezTo>
                    <a:lnTo>
                      <a:pt x="1528" y="1499"/>
                    </a:lnTo>
                    <a:cubicBezTo>
                      <a:pt x="1539" y="1492"/>
                      <a:pt x="1551" y="1485"/>
                      <a:pt x="1562" y="1478"/>
                    </a:cubicBezTo>
                    <a:cubicBezTo>
                      <a:pt x="1686" y="1397"/>
                      <a:pt x="1797" y="1361"/>
                      <a:pt x="1895" y="1361"/>
                    </a:cubicBezTo>
                    <a:close/>
                    <a:moveTo>
                      <a:pt x="1999" y="0"/>
                    </a:moveTo>
                    <a:cubicBezTo>
                      <a:pt x="1680" y="0"/>
                      <a:pt x="1320" y="116"/>
                      <a:pt x="919" y="376"/>
                    </a:cubicBezTo>
                    <a:cubicBezTo>
                      <a:pt x="857" y="417"/>
                      <a:pt x="805" y="463"/>
                      <a:pt x="764" y="512"/>
                    </a:cubicBezTo>
                    <a:lnTo>
                      <a:pt x="764" y="512"/>
                    </a:lnTo>
                    <a:cubicBezTo>
                      <a:pt x="527" y="586"/>
                      <a:pt x="322" y="778"/>
                      <a:pt x="289" y="1085"/>
                    </a:cubicBezTo>
                    <a:cubicBezTo>
                      <a:pt x="121" y="2653"/>
                      <a:pt x="0" y="4334"/>
                      <a:pt x="312" y="5892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3"/>
                      <a:pt x="3034" y="6961"/>
                    </a:cubicBezTo>
                    <a:cubicBezTo>
                      <a:pt x="4473" y="5548"/>
                      <a:pt x="4211" y="0"/>
                      <a:pt x="199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199;p45">
                <a:extLst>
                  <a:ext uri="{FF2B5EF4-FFF2-40B4-BE49-F238E27FC236}">
                    <a16:creationId xmlns:a16="http://schemas.microsoft.com/office/drawing/2014/main" id="{C6845F5B-0621-6E2D-EF58-D5150E376468}"/>
                  </a:ext>
                </a:extLst>
              </p:cNvPr>
              <p:cNvSpPr/>
              <p:nvPr/>
            </p:nvSpPr>
            <p:spPr>
              <a:xfrm>
                <a:off x="4858625" y="3838375"/>
                <a:ext cx="111825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2" extrusionOk="0">
                    <a:moveTo>
                      <a:pt x="1895" y="1362"/>
                    </a:moveTo>
                    <a:cubicBezTo>
                      <a:pt x="2525" y="1362"/>
                      <a:pt x="2660" y="2822"/>
                      <a:pt x="2692" y="3333"/>
                    </a:cubicBezTo>
                    <a:cubicBezTo>
                      <a:pt x="2730" y="3931"/>
                      <a:pt x="2804" y="6164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0" y="2825"/>
                      <a:pt x="1527" y="1500"/>
                    </a:cubicBezTo>
                    <a:lnTo>
                      <a:pt x="1527" y="1500"/>
                    </a:lnTo>
                    <a:cubicBezTo>
                      <a:pt x="1539" y="1493"/>
                      <a:pt x="1551" y="1486"/>
                      <a:pt x="1562" y="1478"/>
                    </a:cubicBezTo>
                    <a:cubicBezTo>
                      <a:pt x="1686" y="1397"/>
                      <a:pt x="1797" y="1362"/>
                      <a:pt x="1895" y="1362"/>
                    </a:cubicBezTo>
                    <a:close/>
                    <a:moveTo>
                      <a:pt x="2000" y="0"/>
                    </a:moveTo>
                    <a:cubicBezTo>
                      <a:pt x="1681" y="0"/>
                      <a:pt x="1320" y="116"/>
                      <a:pt x="919" y="377"/>
                    </a:cubicBezTo>
                    <a:cubicBezTo>
                      <a:pt x="857" y="417"/>
                      <a:pt x="806" y="462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5"/>
                    </a:cubicBezTo>
                    <a:cubicBezTo>
                      <a:pt x="121" y="2655"/>
                      <a:pt x="0" y="4335"/>
                      <a:pt x="312" y="5892"/>
                    </a:cubicBezTo>
                    <a:cubicBezTo>
                      <a:pt x="508" y="6872"/>
                      <a:pt x="1094" y="7552"/>
                      <a:pt x="1824" y="7552"/>
                    </a:cubicBezTo>
                    <a:cubicBezTo>
                      <a:pt x="2200" y="7552"/>
                      <a:pt x="2615" y="7372"/>
                      <a:pt x="3034" y="6960"/>
                    </a:cubicBezTo>
                    <a:cubicBezTo>
                      <a:pt x="4473" y="5549"/>
                      <a:pt x="4211" y="0"/>
                      <a:pt x="20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200;p45">
                <a:extLst>
                  <a:ext uri="{FF2B5EF4-FFF2-40B4-BE49-F238E27FC236}">
                    <a16:creationId xmlns:a16="http://schemas.microsoft.com/office/drawing/2014/main" id="{3593AC53-1CD6-6668-72B5-C937DD2DD225}"/>
                  </a:ext>
                </a:extLst>
              </p:cNvPr>
              <p:cNvSpPr/>
              <p:nvPr/>
            </p:nvSpPr>
            <p:spPr>
              <a:xfrm>
                <a:off x="4858625" y="3511575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2"/>
                    </a:moveTo>
                    <a:cubicBezTo>
                      <a:pt x="2525" y="1362"/>
                      <a:pt x="2660" y="2823"/>
                      <a:pt x="2692" y="3334"/>
                    </a:cubicBezTo>
                    <a:cubicBezTo>
                      <a:pt x="2730" y="3932"/>
                      <a:pt x="2804" y="6166"/>
                      <a:pt x="1847" y="6282"/>
                    </a:cubicBezTo>
                    <a:cubicBezTo>
                      <a:pt x="1841" y="6282"/>
                      <a:pt x="1835" y="6283"/>
                      <a:pt x="1830" y="6283"/>
                    </a:cubicBezTo>
                    <a:cubicBezTo>
                      <a:pt x="1276" y="6283"/>
                      <a:pt x="1431" y="2824"/>
                      <a:pt x="1528" y="1500"/>
                    </a:cubicBezTo>
                    <a:lnTo>
                      <a:pt x="1528" y="1500"/>
                    </a:lnTo>
                    <a:cubicBezTo>
                      <a:pt x="1539" y="1493"/>
                      <a:pt x="1551" y="1486"/>
                      <a:pt x="1562" y="1479"/>
                    </a:cubicBezTo>
                    <a:cubicBezTo>
                      <a:pt x="1686" y="1398"/>
                      <a:pt x="1797" y="1362"/>
                      <a:pt x="1895" y="1362"/>
                    </a:cubicBezTo>
                    <a:close/>
                    <a:moveTo>
                      <a:pt x="2000" y="1"/>
                    </a:moveTo>
                    <a:cubicBezTo>
                      <a:pt x="1681" y="1"/>
                      <a:pt x="1320" y="117"/>
                      <a:pt x="919" y="377"/>
                    </a:cubicBezTo>
                    <a:cubicBezTo>
                      <a:pt x="857" y="417"/>
                      <a:pt x="806" y="463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6"/>
                    </a:cubicBezTo>
                    <a:cubicBezTo>
                      <a:pt x="121" y="2653"/>
                      <a:pt x="0" y="4335"/>
                      <a:pt x="312" y="5891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2"/>
                      <a:pt x="3034" y="6960"/>
                    </a:cubicBezTo>
                    <a:cubicBezTo>
                      <a:pt x="4473" y="5549"/>
                      <a:pt x="4211" y="1"/>
                      <a:pt x="200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201;p45">
                <a:extLst>
                  <a:ext uri="{FF2B5EF4-FFF2-40B4-BE49-F238E27FC236}">
                    <a16:creationId xmlns:a16="http://schemas.microsoft.com/office/drawing/2014/main" id="{BC14D29F-6D5C-A40F-F2F1-92AF42245C18}"/>
                  </a:ext>
                </a:extLst>
              </p:cNvPr>
              <p:cNvSpPr/>
              <p:nvPr/>
            </p:nvSpPr>
            <p:spPr>
              <a:xfrm>
                <a:off x="3956600" y="3117400"/>
                <a:ext cx="425175" cy="1259125"/>
              </a:xfrm>
              <a:custGeom>
                <a:avLst/>
                <a:gdLst/>
                <a:ahLst/>
                <a:cxnLst/>
                <a:rect l="l" t="t" r="r" b="b"/>
                <a:pathLst>
                  <a:path w="17007" h="50365" extrusionOk="0">
                    <a:moveTo>
                      <a:pt x="15906" y="0"/>
                    </a:moveTo>
                    <a:cubicBezTo>
                      <a:pt x="14015" y="790"/>
                      <a:pt x="11811" y="1261"/>
                      <a:pt x="10550" y="3152"/>
                    </a:cubicBezTo>
                    <a:cubicBezTo>
                      <a:pt x="8661" y="6143"/>
                      <a:pt x="10078" y="10238"/>
                      <a:pt x="10394" y="13388"/>
                    </a:cubicBezTo>
                    <a:cubicBezTo>
                      <a:pt x="11180" y="20632"/>
                      <a:pt x="11495" y="29137"/>
                      <a:pt x="8503" y="36065"/>
                    </a:cubicBezTo>
                    <a:cubicBezTo>
                      <a:pt x="6771" y="40002"/>
                      <a:pt x="4409" y="42208"/>
                      <a:pt x="1731" y="45514"/>
                    </a:cubicBezTo>
                    <a:cubicBezTo>
                      <a:pt x="944" y="46615"/>
                      <a:pt x="0" y="48034"/>
                      <a:pt x="1417" y="49609"/>
                    </a:cubicBezTo>
                    <a:cubicBezTo>
                      <a:pt x="1892" y="50143"/>
                      <a:pt x="2345" y="50364"/>
                      <a:pt x="2818" y="50364"/>
                    </a:cubicBezTo>
                    <a:cubicBezTo>
                      <a:pt x="3598" y="50364"/>
                      <a:pt x="4433" y="49763"/>
                      <a:pt x="5512" y="48979"/>
                    </a:cubicBezTo>
                    <a:cubicBezTo>
                      <a:pt x="11811" y="44411"/>
                      <a:pt x="14015" y="37011"/>
                      <a:pt x="15276" y="29609"/>
                    </a:cubicBezTo>
                    <a:cubicBezTo>
                      <a:pt x="16063" y="24727"/>
                      <a:pt x="17007" y="19371"/>
                      <a:pt x="16221" y="14489"/>
                    </a:cubicBezTo>
                    <a:cubicBezTo>
                      <a:pt x="15590" y="9765"/>
                      <a:pt x="14960" y="4882"/>
                      <a:pt x="16221" y="158"/>
                    </a:cubicBezTo>
                    <a:lnTo>
                      <a:pt x="15906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202;p45">
                <a:extLst>
                  <a:ext uri="{FF2B5EF4-FFF2-40B4-BE49-F238E27FC236}">
                    <a16:creationId xmlns:a16="http://schemas.microsoft.com/office/drawing/2014/main" id="{C7E51790-AC59-17AB-2BE9-240728DDC790}"/>
                  </a:ext>
                </a:extLst>
              </p:cNvPr>
              <p:cNvSpPr/>
              <p:nvPr/>
            </p:nvSpPr>
            <p:spPr>
              <a:xfrm>
                <a:off x="5036600" y="2188250"/>
                <a:ext cx="2096150" cy="1461875"/>
              </a:xfrm>
              <a:custGeom>
                <a:avLst/>
                <a:gdLst/>
                <a:ahLst/>
                <a:cxnLst/>
                <a:rect l="l" t="t" r="r" b="b"/>
                <a:pathLst>
                  <a:path w="83846" h="58475" extrusionOk="0">
                    <a:moveTo>
                      <a:pt x="72044" y="0"/>
                    </a:moveTo>
                    <a:cubicBezTo>
                      <a:pt x="71844" y="0"/>
                      <a:pt x="71649" y="95"/>
                      <a:pt x="71529" y="309"/>
                    </a:cubicBezTo>
                    <a:cubicBezTo>
                      <a:pt x="67936" y="6736"/>
                      <a:pt x="62753" y="12135"/>
                      <a:pt x="57770" y="17505"/>
                    </a:cubicBezTo>
                    <a:cubicBezTo>
                      <a:pt x="53285" y="22339"/>
                      <a:pt x="48448" y="26908"/>
                      <a:pt x="42705" y="30224"/>
                    </a:cubicBezTo>
                    <a:cubicBezTo>
                      <a:pt x="35789" y="34217"/>
                      <a:pt x="26130" y="37300"/>
                      <a:pt x="16982" y="37300"/>
                    </a:cubicBezTo>
                    <a:cubicBezTo>
                      <a:pt x="11262" y="37300"/>
                      <a:pt x="5742" y="36095"/>
                      <a:pt x="1218" y="33152"/>
                    </a:cubicBezTo>
                    <a:cubicBezTo>
                      <a:pt x="1105" y="33079"/>
                      <a:pt x="993" y="33047"/>
                      <a:pt x="889" y="33047"/>
                    </a:cubicBezTo>
                    <a:cubicBezTo>
                      <a:pt x="355" y="33047"/>
                      <a:pt x="1" y="33880"/>
                      <a:pt x="574" y="34254"/>
                    </a:cubicBezTo>
                    <a:lnTo>
                      <a:pt x="572" y="34254"/>
                    </a:lnTo>
                    <a:cubicBezTo>
                      <a:pt x="5234" y="37284"/>
                      <a:pt x="11027" y="38508"/>
                      <a:pt x="16989" y="38508"/>
                    </a:cubicBezTo>
                    <a:cubicBezTo>
                      <a:pt x="24926" y="38508"/>
                      <a:pt x="33162" y="36339"/>
                      <a:pt x="39429" y="33380"/>
                    </a:cubicBezTo>
                    <a:cubicBezTo>
                      <a:pt x="45937" y="30308"/>
                      <a:pt x="51410" y="25870"/>
                      <a:pt x="56422" y="20758"/>
                    </a:cubicBezTo>
                    <a:cubicBezTo>
                      <a:pt x="59172" y="17952"/>
                      <a:pt x="61795" y="15006"/>
                      <a:pt x="64404" y="12068"/>
                    </a:cubicBezTo>
                    <a:cubicBezTo>
                      <a:pt x="66732" y="9450"/>
                      <a:pt x="68803" y="5371"/>
                      <a:pt x="71379" y="3106"/>
                    </a:cubicBezTo>
                    <a:cubicBezTo>
                      <a:pt x="72012" y="2549"/>
                      <a:pt x="72249" y="2254"/>
                      <a:pt x="72434" y="2254"/>
                    </a:cubicBezTo>
                    <a:cubicBezTo>
                      <a:pt x="72680" y="2254"/>
                      <a:pt x="72832" y="2774"/>
                      <a:pt x="73693" y="3893"/>
                    </a:cubicBezTo>
                    <a:cubicBezTo>
                      <a:pt x="74605" y="5079"/>
                      <a:pt x="75540" y="6253"/>
                      <a:pt x="76548" y="7362"/>
                    </a:cubicBezTo>
                    <a:cubicBezTo>
                      <a:pt x="77501" y="8405"/>
                      <a:pt x="78488" y="9442"/>
                      <a:pt x="79600" y="10317"/>
                    </a:cubicBezTo>
                    <a:cubicBezTo>
                      <a:pt x="79798" y="10471"/>
                      <a:pt x="81857" y="11669"/>
                      <a:pt x="81934" y="11851"/>
                    </a:cubicBezTo>
                    <a:cubicBezTo>
                      <a:pt x="83081" y="14546"/>
                      <a:pt x="77600" y="21521"/>
                      <a:pt x="76185" y="23635"/>
                    </a:cubicBezTo>
                    <a:cubicBezTo>
                      <a:pt x="73592" y="27509"/>
                      <a:pt x="70672" y="31151"/>
                      <a:pt x="67740" y="34771"/>
                    </a:cubicBezTo>
                    <a:cubicBezTo>
                      <a:pt x="62523" y="41208"/>
                      <a:pt x="56669" y="47036"/>
                      <a:pt x="49530" y="51348"/>
                    </a:cubicBezTo>
                    <a:cubicBezTo>
                      <a:pt x="45834" y="53580"/>
                      <a:pt x="41686" y="55704"/>
                      <a:pt x="37409" y="56521"/>
                    </a:cubicBezTo>
                    <a:cubicBezTo>
                      <a:pt x="35687" y="56850"/>
                      <a:pt x="32922" y="57137"/>
                      <a:pt x="30135" y="57137"/>
                    </a:cubicBezTo>
                    <a:cubicBezTo>
                      <a:pt x="27130" y="57137"/>
                      <a:pt x="24099" y="56804"/>
                      <a:pt x="22321" y="55832"/>
                    </a:cubicBezTo>
                    <a:cubicBezTo>
                      <a:pt x="22214" y="55774"/>
                      <a:pt x="22109" y="55748"/>
                      <a:pt x="22010" y="55748"/>
                    </a:cubicBezTo>
                    <a:cubicBezTo>
                      <a:pt x="21440" y="55748"/>
                      <a:pt x="21063" y="56597"/>
                      <a:pt x="21677" y="56931"/>
                    </a:cubicBezTo>
                    <a:cubicBezTo>
                      <a:pt x="23770" y="58075"/>
                      <a:pt x="26927" y="58474"/>
                      <a:pt x="30066" y="58474"/>
                    </a:cubicBezTo>
                    <a:cubicBezTo>
                      <a:pt x="32909" y="58474"/>
                      <a:pt x="35737" y="58147"/>
                      <a:pt x="37748" y="57750"/>
                    </a:cubicBezTo>
                    <a:cubicBezTo>
                      <a:pt x="44527" y="56416"/>
                      <a:pt x="51122" y="52288"/>
                      <a:pt x="56445" y="48070"/>
                    </a:cubicBezTo>
                    <a:cubicBezTo>
                      <a:pt x="62644" y="43159"/>
                      <a:pt x="67614" y="37128"/>
                      <a:pt x="72441" y="30911"/>
                    </a:cubicBezTo>
                    <a:cubicBezTo>
                      <a:pt x="77015" y="25021"/>
                      <a:pt x="81178" y="18878"/>
                      <a:pt x="83719" y="11825"/>
                    </a:cubicBezTo>
                    <a:cubicBezTo>
                      <a:pt x="83845" y="11470"/>
                      <a:pt x="83570" y="11164"/>
                      <a:pt x="83273" y="11041"/>
                    </a:cubicBezTo>
                    <a:cubicBezTo>
                      <a:pt x="78672" y="9114"/>
                      <a:pt x="75440" y="4219"/>
                      <a:pt x="72631" y="309"/>
                    </a:cubicBezTo>
                    <a:cubicBezTo>
                      <a:pt x="72490" y="114"/>
                      <a:pt x="72264" y="0"/>
                      <a:pt x="720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203;p45">
                <a:extLst>
                  <a:ext uri="{FF2B5EF4-FFF2-40B4-BE49-F238E27FC236}">
                    <a16:creationId xmlns:a16="http://schemas.microsoft.com/office/drawing/2014/main" id="{08D2A5A1-9C77-66CF-AC67-A1E3EEA1499D}"/>
                  </a:ext>
                </a:extLst>
              </p:cNvPr>
              <p:cNvSpPr/>
              <p:nvPr/>
            </p:nvSpPr>
            <p:spPr>
              <a:xfrm>
                <a:off x="5575200" y="3590250"/>
                <a:ext cx="61925" cy="100622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40249" extrusionOk="0">
                    <a:moveTo>
                      <a:pt x="780" y="1"/>
                    </a:moveTo>
                    <a:cubicBezTo>
                      <a:pt x="461" y="1"/>
                      <a:pt x="139" y="206"/>
                      <a:pt x="132" y="617"/>
                    </a:cubicBezTo>
                    <a:cubicBezTo>
                      <a:pt x="0" y="8155"/>
                      <a:pt x="193" y="15715"/>
                      <a:pt x="319" y="23254"/>
                    </a:cubicBezTo>
                    <a:cubicBezTo>
                      <a:pt x="377" y="26730"/>
                      <a:pt x="475" y="30216"/>
                      <a:pt x="686" y="33688"/>
                    </a:cubicBezTo>
                    <a:cubicBezTo>
                      <a:pt x="758" y="34881"/>
                      <a:pt x="680" y="36294"/>
                      <a:pt x="949" y="37434"/>
                    </a:cubicBezTo>
                    <a:lnTo>
                      <a:pt x="1010" y="38279"/>
                    </a:lnTo>
                    <a:cubicBezTo>
                      <a:pt x="892" y="38734"/>
                      <a:pt x="916" y="39013"/>
                      <a:pt x="1084" y="39115"/>
                    </a:cubicBezTo>
                    <a:lnTo>
                      <a:pt x="1084" y="39115"/>
                    </a:lnTo>
                    <a:cubicBezTo>
                      <a:pt x="892" y="39391"/>
                      <a:pt x="878" y="39819"/>
                      <a:pt x="1235" y="40066"/>
                    </a:cubicBezTo>
                    <a:lnTo>
                      <a:pt x="1356" y="40150"/>
                    </a:lnTo>
                    <a:cubicBezTo>
                      <a:pt x="1455" y="40219"/>
                      <a:pt x="1560" y="40249"/>
                      <a:pt x="1664" y="40249"/>
                    </a:cubicBezTo>
                    <a:cubicBezTo>
                      <a:pt x="1994" y="40249"/>
                      <a:pt x="2304" y="39942"/>
                      <a:pt x="2315" y="39600"/>
                    </a:cubicBezTo>
                    <a:cubicBezTo>
                      <a:pt x="2476" y="34195"/>
                      <a:pt x="1684" y="28673"/>
                      <a:pt x="1594" y="23256"/>
                    </a:cubicBezTo>
                    <a:cubicBezTo>
                      <a:pt x="1468" y="15715"/>
                      <a:pt x="1275" y="8155"/>
                      <a:pt x="1406" y="617"/>
                    </a:cubicBezTo>
                    <a:cubicBezTo>
                      <a:pt x="1413" y="206"/>
                      <a:pt x="1098" y="1"/>
                      <a:pt x="78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204;p45">
                <a:extLst>
                  <a:ext uri="{FF2B5EF4-FFF2-40B4-BE49-F238E27FC236}">
                    <a16:creationId xmlns:a16="http://schemas.microsoft.com/office/drawing/2014/main" id="{03AB5B4D-4C92-40D6-EA82-841F99089429}"/>
                  </a:ext>
                </a:extLst>
              </p:cNvPr>
              <p:cNvSpPr/>
              <p:nvPr/>
            </p:nvSpPr>
            <p:spPr>
              <a:xfrm>
                <a:off x="5192850" y="3109550"/>
                <a:ext cx="413400" cy="107880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43152" extrusionOk="0">
                    <a:moveTo>
                      <a:pt x="1418" y="0"/>
                    </a:moveTo>
                    <a:lnTo>
                      <a:pt x="1418" y="0"/>
                    </a:lnTo>
                    <a:cubicBezTo>
                      <a:pt x="1575" y="2678"/>
                      <a:pt x="630" y="5356"/>
                      <a:pt x="472" y="8032"/>
                    </a:cubicBezTo>
                    <a:cubicBezTo>
                      <a:pt x="1" y="13230"/>
                      <a:pt x="1" y="18112"/>
                      <a:pt x="946" y="23308"/>
                    </a:cubicBezTo>
                    <a:cubicBezTo>
                      <a:pt x="2205" y="30710"/>
                      <a:pt x="5984" y="40790"/>
                      <a:pt x="14489" y="42522"/>
                    </a:cubicBezTo>
                    <a:cubicBezTo>
                      <a:pt x="15119" y="42678"/>
                      <a:pt x="15592" y="42994"/>
                      <a:pt x="16220" y="43152"/>
                    </a:cubicBezTo>
                    <a:cubicBezTo>
                      <a:pt x="16536" y="40946"/>
                      <a:pt x="16064" y="38270"/>
                      <a:pt x="16064" y="35906"/>
                    </a:cubicBezTo>
                    <a:cubicBezTo>
                      <a:pt x="9447" y="35120"/>
                      <a:pt x="5037" y="26457"/>
                      <a:pt x="4251" y="20630"/>
                    </a:cubicBezTo>
                    <a:cubicBezTo>
                      <a:pt x="3306" y="14333"/>
                      <a:pt x="3464" y="7087"/>
                      <a:pt x="5982" y="1104"/>
                    </a:cubicBezTo>
                    <a:cubicBezTo>
                      <a:pt x="4567" y="946"/>
                      <a:pt x="2677" y="158"/>
                      <a:pt x="1575" y="158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205;p45">
                <a:extLst>
                  <a:ext uri="{FF2B5EF4-FFF2-40B4-BE49-F238E27FC236}">
                    <a16:creationId xmlns:a16="http://schemas.microsoft.com/office/drawing/2014/main" id="{E55617FB-6306-939B-2C6C-B2D0AE735B2B}"/>
                  </a:ext>
                </a:extLst>
              </p:cNvPr>
              <p:cNvSpPr/>
              <p:nvPr/>
            </p:nvSpPr>
            <p:spPr>
              <a:xfrm>
                <a:off x="4149275" y="2865575"/>
                <a:ext cx="497125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19885" h="14470" extrusionOk="0">
                    <a:moveTo>
                      <a:pt x="14946" y="1"/>
                    </a:moveTo>
                    <a:cubicBezTo>
                      <a:pt x="11143" y="1"/>
                      <a:pt x="7072" y="450"/>
                      <a:pt x="3999" y="2242"/>
                    </a:cubicBezTo>
                    <a:cubicBezTo>
                      <a:pt x="70" y="4528"/>
                      <a:pt x="21" y="9823"/>
                      <a:pt x="2" y="13854"/>
                    </a:cubicBezTo>
                    <a:cubicBezTo>
                      <a:pt x="0" y="14265"/>
                      <a:pt x="318" y="14470"/>
                      <a:pt x="637" y="14470"/>
                    </a:cubicBezTo>
                    <a:cubicBezTo>
                      <a:pt x="956" y="14470"/>
                      <a:pt x="1275" y="14265"/>
                      <a:pt x="1277" y="13854"/>
                    </a:cubicBezTo>
                    <a:cubicBezTo>
                      <a:pt x="1302" y="8965"/>
                      <a:pt x="1594" y="4041"/>
                      <a:pt x="7011" y="2417"/>
                    </a:cubicBezTo>
                    <a:cubicBezTo>
                      <a:pt x="9783" y="1587"/>
                      <a:pt x="12739" y="1307"/>
                      <a:pt x="15665" y="1307"/>
                    </a:cubicBezTo>
                    <a:cubicBezTo>
                      <a:pt x="16807" y="1307"/>
                      <a:pt x="17945" y="1350"/>
                      <a:pt x="19066" y="1419"/>
                    </a:cubicBezTo>
                    <a:cubicBezTo>
                      <a:pt x="19082" y="1420"/>
                      <a:pt x="19097" y="1421"/>
                      <a:pt x="19113" y="1421"/>
                    </a:cubicBezTo>
                    <a:cubicBezTo>
                      <a:pt x="19884" y="1421"/>
                      <a:pt x="19865" y="194"/>
                      <a:pt x="19066" y="144"/>
                    </a:cubicBezTo>
                    <a:cubicBezTo>
                      <a:pt x="17776" y="65"/>
                      <a:pt x="16380" y="1"/>
                      <a:pt x="149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206;p45">
                <a:extLst>
                  <a:ext uri="{FF2B5EF4-FFF2-40B4-BE49-F238E27FC236}">
                    <a16:creationId xmlns:a16="http://schemas.microsoft.com/office/drawing/2014/main" id="{62E939EA-FE67-7785-D73A-BB3E1620BF96}"/>
                  </a:ext>
                </a:extLst>
              </p:cNvPr>
              <p:cNvSpPr/>
              <p:nvPr/>
            </p:nvSpPr>
            <p:spPr>
              <a:xfrm>
                <a:off x="4987275" y="2857375"/>
                <a:ext cx="517900" cy="287100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1484" extrusionOk="0">
                    <a:moveTo>
                      <a:pt x="802" y="0"/>
                    </a:moveTo>
                    <a:cubicBezTo>
                      <a:pt x="1" y="0"/>
                      <a:pt x="9" y="1255"/>
                      <a:pt x="822" y="1276"/>
                    </a:cubicBezTo>
                    <a:cubicBezTo>
                      <a:pt x="5050" y="1382"/>
                      <a:pt x="9674" y="2003"/>
                      <a:pt x="13742" y="3290"/>
                    </a:cubicBezTo>
                    <a:cubicBezTo>
                      <a:pt x="17521" y="4486"/>
                      <a:pt x="18982" y="7041"/>
                      <a:pt x="19398" y="10875"/>
                    </a:cubicBezTo>
                    <a:cubicBezTo>
                      <a:pt x="19442" y="11279"/>
                      <a:pt x="19784" y="11483"/>
                      <a:pt x="20103" y="11483"/>
                    </a:cubicBezTo>
                    <a:cubicBezTo>
                      <a:pt x="20421" y="11483"/>
                      <a:pt x="20716" y="11281"/>
                      <a:pt x="20671" y="10875"/>
                    </a:cubicBezTo>
                    <a:cubicBezTo>
                      <a:pt x="20325" y="7667"/>
                      <a:pt x="19494" y="4723"/>
                      <a:pt x="16534" y="3050"/>
                    </a:cubicBezTo>
                    <a:cubicBezTo>
                      <a:pt x="12143" y="565"/>
                      <a:pt x="5749" y="123"/>
                      <a:pt x="822" y="1"/>
                    </a:cubicBezTo>
                    <a:cubicBezTo>
                      <a:pt x="815" y="0"/>
                      <a:pt x="808" y="0"/>
                      <a:pt x="80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207;p45">
                <a:extLst>
                  <a:ext uri="{FF2B5EF4-FFF2-40B4-BE49-F238E27FC236}">
                    <a16:creationId xmlns:a16="http://schemas.microsoft.com/office/drawing/2014/main" id="{43F78170-6780-496A-5BC8-4FEEF9EEB866}"/>
                  </a:ext>
                </a:extLst>
              </p:cNvPr>
              <p:cNvSpPr/>
              <p:nvPr/>
            </p:nvSpPr>
            <p:spPr>
              <a:xfrm>
                <a:off x="4434275" y="2688300"/>
                <a:ext cx="218550" cy="200650"/>
              </a:xfrm>
              <a:custGeom>
                <a:avLst/>
                <a:gdLst/>
                <a:ahLst/>
                <a:cxnLst/>
                <a:rect l="l" t="t" r="r" b="b"/>
                <a:pathLst>
                  <a:path w="8742" h="8026" extrusionOk="0">
                    <a:moveTo>
                      <a:pt x="7804" y="1"/>
                    </a:moveTo>
                    <a:cubicBezTo>
                      <a:pt x="7756" y="1"/>
                      <a:pt x="7706" y="6"/>
                      <a:pt x="7653" y="17"/>
                    </a:cubicBezTo>
                    <a:cubicBezTo>
                      <a:pt x="3985" y="805"/>
                      <a:pt x="1046" y="3590"/>
                      <a:pt x="122" y="7234"/>
                    </a:cubicBezTo>
                    <a:cubicBezTo>
                      <a:pt x="0" y="7712"/>
                      <a:pt x="397" y="8026"/>
                      <a:pt x="776" y="8026"/>
                    </a:cubicBezTo>
                    <a:cubicBezTo>
                      <a:pt x="1027" y="8026"/>
                      <a:pt x="1270" y="7889"/>
                      <a:pt x="1351" y="7572"/>
                    </a:cubicBezTo>
                    <a:cubicBezTo>
                      <a:pt x="2172" y="4335"/>
                      <a:pt x="4741" y="1945"/>
                      <a:pt x="7992" y="1247"/>
                    </a:cubicBezTo>
                    <a:cubicBezTo>
                      <a:pt x="8741" y="1084"/>
                      <a:pt x="8494" y="1"/>
                      <a:pt x="780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208;p45">
                <a:extLst>
                  <a:ext uri="{FF2B5EF4-FFF2-40B4-BE49-F238E27FC236}">
                    <a16:creationId xmlns:a16="http://schemas.microsoft.com/office/drawing/2014/main" id="{7C504A9F-A6D3-AE85-04B0-A257BF54E1D1}"/>
                  </a:ext>
                </a:extLst>
              </p:cNvPr>
              <p:cNvSpPr/>
              <p:nvPr/>
            </p:nvSpPr>
            <p:spPr>
              <a:xfrm>
                <a:off x="4945775" y="2684175"/>
                <a:ext cx="20480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8178" extrusionOk="0">
                    <a:moveTo>
                      <a:pt x="905" y="1"/>
                    </a:moveTo>
                    <a:cubicBezTo>
                      <a:pt x="235" y="1"/>
                      <a:pt x="0" y="1067"/>
                      <a:pt x="737" y="1252"/>
                    </a:cubicBezTo>
                    <a:cubicBezTo>
                      <a:pt x="3755" y="2010"/>
                      <a:pt x="6618" y="4279"/>
                      <a:pt x="6883" y="7567"/>
                    </a:cubicBezTo>
                    <a:cubicBezTo>
                      <a:pt x="6917" y="7973"/>
                      <a:pt x="7254" y="8178"/>
                      <a:pt x="7573" y="8178"/>
                    </a:cubicBezTo>
                    <a:cubicBezTo>
                      <a:pt x="7891" y="8178"/>
                      <a:pt x="8191" y="7975"/>
                      <a:pt x="8158" y="7567"/>
                    </a:cubicBezTo>
                    <a:cubicBezTo>
                      <a:pt x="7844" y="3700"/>
                      <a:pt x="4689" y="931"/>
                      <a:pt x="1075" y="23"/>
                    </a:cubicBezTo>
                    <a:cubicBezTo>
                      <a:pt x="1016" y="8"/>
                      <a:pt x="959" y="1"/>
                      <a:pt x="9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209;p45">
                <a:extLst>
                  <a:ext uri="{FF2B5EF4-FFF2-40B4-BE49-F238E27FC236}">
                    <a16:creationId xmlns:a16="http://schemas.microsoft.com/office/drawing/2014/main" id="{31D08B68-13BE-8389-588D-521FBB1DCF45}"/>
                  </a:ext>
                </a:extLst>
              </p:cNvPr>
              <p:cNvSpPr/>
              <p:nvPr/>
            </p:nvSpPr>
            <p:spPr>
              <a:xfrm>
                <a:off x="4529800" y="2762900"/>
                <a:ext cx="128450" cy="1340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5363" extrusionOk="0">
                    <a:moveTo>
                      <a:pt x="4340" y="0"/>
                    </a:moveTo>
                    <a:cubicBezTo>
                      <a:pt x="4332" y="0"/>
                      <a:pt x="4324" y="0"/>
                      <a:pt x="4316" y="1"/>
                    </a:cubicBezTo>
                    <a:cubicBezTo>
                      <a:pt x="1714" y="79"/>
                      <a:pt x="466" y="2222"/>
                      <a:pt x="80" y="4563"/>
                    </a:cubicBezTo>
                    <a:cubicBezTo>
                      <a:pt x="1" y="5046"/>
                      <a:pt x="414" y="5363"/>
                      <a:pt x="784" y="5363"/>
                    </a:cubicBezTo>
                    <a:cubicBezTo>
                      <a:pt x="1029" y="5363"/>
                      <a:pt x="1256" y="5224"/>
                      <a:pt x="1309" y="4902"/>
                    </a:cubicBezTo>
                    <a:cubicBezTo>
                      <a:pt x="1593" y="3178"/>
                      <a:pt x="2305" y="1335"/>
                      <a:pt x="4316" y="1275"/>
                    </a:cubicBezTo>
                    <a:cubicBezTo>
                      <a:pt x="5126" y="1251"/>
                      <a:pt x="5137" y="0"/>
                      <a:pt x="4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210;p45">
                <a:extLst>
                  <a:ext uri="{FF2B5EF4-FFF2-40B4-BE49-F238E27FC236}">
                    <a16:creationId xmlns:a16="http://schemas.microsoft.com/office/drawing/2014/main" id="{D7BB17B3-F555-96E2-DFB7-105CFBF836B5}"/>
                  </a:ext>
                </a:extLst>
              </p:cNvPr>
              <p:cNvSpPr/>
              <p:nvPr/>
            </p:nvSpPr>
            <p:spPr>
              <a:xfrm>
                <a:off x="4967550" y="2774725"/>
                <a:ext cx="10470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4104" extrusionOk="0">
                    <a:moveTo>
                      <a:pt x="792" y="0"/>
                    </a:moveTo>
                    <a:cubicBezTo>
                      <a:pt x="1" y="0"/>
                      <a:pt x="13" y="1245"/>
                      <a:pt x="821" y="1276"/>
                    </a:cubicBezTo>
                    <a:lnTo>
                      <a:pt x="821" y="1274"/>
                    </a:lnTo>
                    <a:cubicBezTo>
                      <a:pt x="1996" y="1318"/>
                      <a:pt x="2729" y="2603"/>
                      <a:pt x="2885" y="3642"/>
                    </a:cubicBezTo>
                    <a:cubicBezTo>
                      <a:pt x="2934" y="3964"/>
                      <a:pt x="3158" y="4103"/>
                      <a:pt x="3403" y="4103"/>
                    </a:cubicBezTo>
                    <a:cubicBezTo>
                      <a:pt x="3772" y="4103"/>
                      <a:pt x="4188" y="3787"/>
                      <a:pt x="4115" y="3303"/>
                    </a:cubicBezTo>
                    <a:cubicBezTo>
                      <a:pt x="3869" y="1669"/>
                      <a:pt x="2552" y="66"/>
                      <a:pt x="821" y="1"/>
                    </a:cubicBezTo>
                    <a:cubicBezTo>
                      <a:pt x="811" y="1"/>
                      <a:pt x="802" y="0"/>
                      <a:pt x="7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211;p45">
                <a:extLst>
                  <a:ext uri="{FF2B5EF4-FFF2-40B4-BE49-F238E27FC236}">
                    <a16:creationId xmlns:a16="http://schemas.microsoft.com/office/drawing/2014/main" id="{3A116025-2A54-8CEC-BBE2-3875DB46CCCF}"/>
                  </a:ext>
                </a:extLst>
              </p:cNvPr>
              <p:cNvSpPr/>
              <p:nvPr/>
            </p:nvSpPr>
            <p:spPr>
              <a:xfrm>
                <a:off x="3656100" y="1230625"/>
                <a:ext cx="2199650" cy="1824025"/>
              </a:xfrm>
              <a:custGeom>
                <a:avLst/>
                <a:gdLst/>
                <a:ahLst/>
                <a:cxnLst/>
                <a:rect l="l" t="t" r="r" b="b"/>
                <a:pathLst>
                  <a:path w="87986" h="72961" extrusionOk="0">
                    <a:moveTo>
                      <a:pt x="45340" y="0"/>
                    </a:moveTo>
                    <a:cubicBezTo>
                      <a:pt x="39094" y="0"/>
                      <a:pt x="32778" y="1428"/>
                      <a:pt x="27073" y="4043"/>
                    </a:cubicBezTo>
                    <a:cubicBezTo>
                      <a:pt x="20892" y="6877"/>
                      <a:pt x="15603" y="11852"/>
                      <a:pt x="12437" y="17870"/>
                    </a:cubicBezTo>
                    <a:cubicBezTo>
                      <a:pt x="8241" y="25842"/>
                      <a:pt x="8004" y="34857"/>
                      <a:pt x="6396" y="43529"/>
                    </a:cubicBezTo>
                    <a:cubicBezTo>
                      <a:pt x="5446" y="48664"/>
                      <a:pt x="2431" y="52099"/>
                      <a:pt x="729" y="56801"/>
                    </a:cubicBezTo>
                    <a:cubicBezTo>
                      <a:pt x="122" y="58473"/>
                      <a:pt x="1" y="59771"/>
                      <a:pt x="1220" y="61207"/>
                    </a:cubicBezTo>
                    <a:cubicBezTo>
                      <a:pt x="3117" y="63440"/>
                      <a:pt x="7084" y="64602"/>
                      <a:pt x="9616" y="65968"/>
                    </a:cubicBezTo>
                    <a:cubicBezTo>
                      <a:pt x="13504" y="68066"/>
                      <a:pt x="17395" y="70074"/>
                      <a:pt x="21772" y="70891"/>
                    </a:cubicBezTo>
                    <a:cubicBezTo>
                      <a:pt x="21818" y="70899"/>
                      <a:pt x="21862" y="70903"/>
                      <a:pt x="21905" y="70903"/>
                    </a:cubicBezTo>
                    <a:cubicBezTo>
                      <a:pt x="22609" y="70903"/>
                      <a:pt x="22871" y="69804"/>
                      <a:pt x="22111" y="69662"/>
                    </a:cubicBezTo>
                    <a:lnTo>
                      <a:pt x="22111" y="69660"/>
                    </a:lnTo>
                    <a:cubicBezTo>
                      <a:pt x="17591" y="68818"/>
                      <a:pt x="13579" y="66668"/>
                      <a:pt x="9577" y="64494"/>
                    </a:cubicBezTo>
                    <a:cubicBezTo>
                      <a:pt x="5709" y="62393"/>
                      <a:pt x="623" y="61341"/>
                      <a:pt x="3035" y="55187"/>
                    </a:cubicBezTo>
                    <a:cubicBezTo>
                      <a:pt x="4330" y="51878"/>
                      <a:pt x="6424" y="49262"/>
                      <a:pt x="7280" y="45719"/>
                    </a:cubicBezTo>
                    <a:cubicBezTo>
                      <a:pt x="8290" y="41537"/>
                      <a:pt x="8557" y="37165"/>
                      <a:pt x="9249" y="32925"/>
                    </a:cubicBezTo>
                    <a:cubicBezTo>
                      <a:pt x="10682" y="24137"/>
                      <a:pt x="13500" y="15916"/>
                      <a:pt x="20373" y="9909"/>
                    </a:cubicBezTo>
                    <a:cubicBezTo>
                      <a:pt x="27071" y="4052"/>
                      <a:pt x="36860" y="1173"/>
                      <a:pt x="45717" y="1173"/>
                    </a:cubicBezTo>
                    <a:cubicBezTo>
                      <a:pt x="46005" y="1173"/>
                      <a:pt x="46292" y="1176"/>
                      <a:pt x="46577" y="1183"/>
                    </a:cubicBezTo>
                    <a:cubicBezTo>
                      <a:pt x="65925" y="1593"/>
                      <a:pt x="79312" y="18601"/>
                      <a:pt x="80434" y="37037"/>
                    </a:cubicBezTo>
                    <a:cubicBezTo>
                      <a:pt x="80850" y="43868"/>
                      <a:pt x="79454" y="51477"/>
                      <a:pt x="82437" y="57911"/>
                    </a:cubicBezTo>
                    <a:cubicBezTo>
                      <a:pt x="83928" y="61130"/>
                      <a:pt x="87659" y="64527"/>
                      <a:pt x="83289" y="67338"/>
                    </a:cubicBezTo>
                    <a:cubicBezTo>
                      <a:pt x="80354" y="69227"/>
                      <a:pt x="76505" y="71685"/>
                      <a:pt x="72967" y="71685"/>
                    </a:cubicBezTo>
                    <a:cubicBezTo>
                      <a:pt x="72147" y="71685"/>
                      <a:pt x="72145" y="72960"/>
                      <a:pt x="72967" y="72960"/>
                    </a:cubicBezTo>
                    <a:cubicBezTo>
                      <a:pt x="77113" y="72960"/>
                      <a:pt x="83698" y="69719"/>
                      <a:pt x="86400" y="66554"/>
                    </a:cubicBezTo>
                    <a:cubicBezTo>
                      <a:pt x="87403" y="65379"/>
                      <a:pt x="87986" y="64259"/>
                      <a:pt x="87435" y="62714"/>
                    </a:cubicBezTo>
                    <a:cubicBezTo>
                      <a:pt x="87158" y="61937"/>
                      <a:pt x="86367" y="61397"/>
                      <a:pt x="85874" y="60787"/>
                    </a:cubicBezTo>
                    <a:cubicBezTo>
                      <a:pt x="84040" y="58509"/>
                      <a:pt x="82881" y="56099"/>
                      <a:pt x="82321" y="53216"/>
                    </a:cubicBezTo>
                    <a:cubicBezTo>
                      <a:pt x="80661" y="44657"/>
                      <a:pt x="82921" y="35775"/>
                      <a:pt x="80092" y="27341"/>
                    </a:cubicBezTo>
                    <a:cubicBezTo>
                      <a:pt x="77846" y="20643"/>
                      <a:pt x="74274" y="13630"/>
                      <a:pt x="69025" y="8786"/>
                    </a:cubicBezTo>
                    <a:cubicBezTo>
                      <a:pt x="62451" y="2719"/>
                      <a:pt x="53961" y="0"/>
                      <a:pt x="45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212;p45">
                <a:extLst>
                  <a:ext uri="{FF2B5EF4-FFF2-40B4-BE49-F238E27FC236}">
                    <a16:creationId xmlns:a16="http://schemas.microsoft.com/office/drawing/2014/main" id="{7C41CA8F-2492-01F1-8C95-E63482EC5F45}"/>
                  </a:ext>
                </a:extLst>
              </p:cNvPr>
              <p:cNvSpPr/>
              <p:nvPr/>
            </p:nvSpPr>
            <p:spPr>
              <a:xfrm>
                <a:off x="6713950" y="2369025"/>
                <a:ext cx="344250" cy="280375"/>
              </a:xfrm>
              <a:custGeom>
                <a:avLst/>
                <a:gdLst/>
                <a:ahLst/>
                <a:cxnLst/>
                <a:rect l="l" t="t" r="r" b="b"/>
                <a:pathLst>
                  <a:path w="13770" h="11215" extrusionOk="0">
                    <a:moveTo>
                      <a:pt x="916" y="0"/>
                    </a:moveTo>
                    <a:cubicBezTo>
                      <a:pt x="433" y="0"/>
                      <a:pt x="0" y="640"/>
                      <a:pt x="439" y="1095"/>
                    </a:cubicBezTo>
                    <a:cubicBezTo>
                      <a:pt x="4036" y="4829"/>
                      <a:pt x="8095" y="8413"/>
                      <a:pt x="12537" y="11117"/>
                    </a:cubicBezTo>
                    <a:cubicBezTo>
                      <a:pt x="12648" y="11185"/>
                      <a:pt x="12757" y="11214"/>
                      <a:pt x="12860" y="11214"/>
                    </a:cubicBezTo>
                    <a:cubicBezTo>
                      <a:pt x="13408" y="11214"/>
                      <a:pt x="13770" y="10375"/>
                      <a:pt x="13179" y="10016"/>
                    </a:cubicBezTo>
                    <a:cubicBezTo>
                      <a:pt x="8830" y="7368"/>
                      <a:pt x="4865" y="3852"/>
                      <a:pt x="1340" y="194"/>
                    </a:cubicBezTo>
                    <a:cubicBezTo>
                      <a:pt x="1209" y="57"/>
                      <a:pt x="1060" y="0"/>
                      <a:pt x="91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213;p45">
                <a:extLst>
                  <a:ext uri="{FF2B5EF4-FFF2-40B4-BE49-F238E27FC236}">
                    <a16:creationId xmlns:a16="http://schemas.microsoft.com/office/drawing/2014/main" id="{8BAA78A5-4ADE-4F0F-479E-2709AEF0E913}"/>
                  </a:ext>
                </a:extLst>
              </p:cNvPr>
              <p:cNvSpPr/>
              <p:nvPr/>
            </p:nvSpPr>
            <p:spPr>
              <a:xfrm>
                <a:off x="6879450" y="1838875"/>
                <a:ext cx="534500" cy="629700"/>
              </a:xfrm>
              <a:custGeom>
                <a:avLst/>
                <a:gdLst/>
                <a:ahLst/>
                <a:cxnLst/>
                <a:rect l="l" t="t" r="r" b="b"/>
                <a:pathLst>
                  <a:path w="21380" h="25188" extrusionOk="0">
                    <a:moveTo>
                      <a:pt x="11543" y="1"/>
                    </a:moveTo>
                    <a:cubicBezTo>
                      <a:pt x="9993" y="1"/>
                      <a:pt x="8383" y="3787"/>
                      <a:pt x="7205" y="6977"/>
                    </a:cubicBezTo>
                    <a:lnTo>
                      <a:pt x="7205" y="6977"/>
                    </a:lnTo>
                    <a:cubicBezTo>
                      <a:pt x="7148" y="5283"/>
                      <a:pt x="6755" y="3801"/>
                      <a:pt x="5549" y="3801"/>
                    </a:cubicBezTo>
                    <a:cubicBezTo>
                      <a:pt x="5383" y="3801"/>
                      <a:pt x="5201" y="3829"/>
                      <a:pt x="5004" y="3888"/>
                    </a:cubicBezTo>
                    <a:cubicBezTo>
                      <a:pt x="3923" y="4213"/>
                      <a:pt x="3643" y="6242"/>
                      <a:pt x="3418" y="7087"/>
                    </a:cubicBezTo>
                    <a:cubicBezTo>
                      <a:pt x="2501" y="10541"/>
                      <a:pt x="2210" y="14261"/>
                      <a:pt x="300" y="17367"/>
                    </a:cubicBezTo>
                    <a:cubicBezTo>
                      <a:pt x="1" y="17854"/>
                      <a:pt x="441" y="18312"/>
                      <a:pt x="881" y="18312"/>
                    </a:cubicBezTo>
                    <a:cubicBezTo>
                      <a:pt x="1075" y="18312"/>
                      <a:pt x="1269" y="18223"/>
                      <a:pt x="1400" y="18010"/>
                    </a:cubicBezTo>
                    <a:cubicBezTo>
                      <a:pt x="3022" y="15373"/>
                      <a:pt x="3560" y="12274"/>
                      <a:pt x="4225" y="9291"/>
                    </a:cubicBezTo>
                    <a:cubicBezTo>
                      <a:pt x="4390" y="8553"/>
                      <a:pt x="4600" y="5898"/>
                      <a:pt x="5414" y="5843"/>
                    </a:cubicBezTo>
                    <a:cubicBezTo>
                      <a:pt x="5420" y="5843"/>
                      <a:pt x="5427" y="5843"/>
                      <a:pt x="5433" y="5843"/>
                    </a:cubicBezTo>
                    <a:cubicBezTo>
                      <a:pt x="6375" y="5843"/>
                      <a:pt x="5701" y="10581"/>
                      <a:pt x="5566" y="11332"/>
                    </a:cubicBezTo>
                    <a:cubicBezTo>
                      <a:pt x="5485" y="11784"/>
                      <a:pt x="5849" y="12139"/>
                      <a:pt x="6218" y="12139"/>
                    </a:cubicBezTo>
                    <a:cubicBezTo>
                      <a:pt x="6407" y="12139"/>
                      <a:pt x="6598" y="12045"/>
                      <a:pt x="6731" y="11823"/>
                    </a:cubicBezTo>
                    <a:cubicBezTo>
                      <a:pt x="7611" y="10350"/>
                      <a:pt x="8186" y="8811"/>
                      <a:pt x="8812" y="7218"/>
                    </a:cubicBezTo>
                    <a:cubicBezTo>
                      <a:pt x="9084" y="6533"/>
                      <a:pt x="10554" y="1903"/>
                      <a:pt x="11199" y="1717"/>
                    </a:cubicBezTo>
                    <a:cubicBezTo>
                      <a:pt x="11210" y="1714"/>
                      <a:pt x="11221" y="1712"/>
                      <a:pt x="11230" y="1712"/>
                    </a:cubicBezTo>
                    <a:cubicBezTo>
                      <a:pt x="11962" y="1712"/>
                      <a:pt x="8802" y="10752"/>
                      <a:pt x="8392" y="11967"/>
                    </a:cubicBezTo>
                    <a:cubicBezTo>
                      <a:pt x="8234" y="12434"/>
                      <a:pt x="8615" y="12747"/>
                      <a:pt x="9006" y="12747"/>
                    </a:cubicBezTo>
                    <a:cubicBezTo>
                      <a:pt x="9213" y="12747"/>
                      <a:pt x="9423" y="12658"/>
                      <a:pt x="9556" y="12458"/>
                    </a:cubicBezTo>
                    <a:cubicBezTo>
                      <a:pt x="10824" y="10554"/>
                      <a:pt x="11873" y="8507"/>
                      <a:pt x="13070" y="6559"/>
                    </a:cubicBezTo>
                    <a:cubicBezTo>
                      <a:pt x="13582" y="5726"/>
                      <a:pt x="14098" y="4870"/>
                      <a:pt x="14684" y="4085"/>
                    </a:cubicBezTo>
                    <a:cubicBezTo>
                      <a:pt x="15096" y="3476"/>
                      <a:pt x="15571" y="2913"/>
                      <a:pt x="16100" y="2403"/>
                    </a:cubicBezTo>
                    <a:cubicBezTo>
                      <a:pt x="16557" y="2159"/>
                      <a:pt x="16854" y="2037"/>
                      <a:pt x="16991" y="2037"/>
                    </a:cubicBezTo>
                    <a:cubicBezTo>
                      <a:pt x="17188" y="2037"/>
                      <a:pt x="17052" y="2291"/>
                      <a:pt x="16583" y="2799"/>
                    </a:cubicBezTo>
                    <a:cubicBezTo>
                      <a:pt x="16330" y="4511"/>
                      <a:pt x="14072" y="6911"/>
                      <a:pt x="13140" y="8369"/>
                    </a:cubicBezTo>
                    <a:cubicBezTo>
                      <a:pt x="11930" y="10266"/>
                      <a:pt x="10722" y="12162"/>
                      <a:pt x="9903" y="14266"/>
                    </a:cubicBezTo>
                    <a:cubicBezTo>
                      <a:pt x="9719" y="14739"/>
                      <a:pt x="10097" y="15026"/>
                      <a:pt x="10494" y="15026"/>
                    </a:cubicBezTo>
                    <a:cubicBezTo>
                      <a:pt x="10709" y="15026"/>
                      <a:pt x="10930" y="14941"/>
                      <a:pt x="11069" y="14757"/>
                    </a:cubicBezTo>
                    <a:cubicBezTo>
                      <a:pt x="12036" y="13473"/>
                      <a:pt x="12972" y="12165"/>
                      <a:pt x="13944" y="10885"/>
                    </a:cubicBezTo>
                    <a:cubicBezTo>
                      <a:pt x="14682" y="9914"/>
                      <a:pt x="16955" y="6170"/>
                      <a:pt x="18317" y="5868"/>
                    </a:cubicBezTo>
                    <a:cubicBezTo>
                      <a:pt x="18411" y="5847"/>
                      <a:pt x="18489" y="5838"/>
                      <a:pt x="18553" y="5838"/>
                    </a:cubicBezTo>
                    <a:cubicBezTo>
                      <a:pt x="19283" y="5838"/>
                      <a:pt x="18239" y="7091"/>
                      <a:pt x="17924" y="7674"/>
                    </a:cubicBezTo>
                    <a:cubicBezTo>
                      <a:pt x="17293" y="8842"/>
                      <a:pt x="16278" y="9854"/>
                      <a:pt x="15453" y="10896"/>
                    </a:cubicBezTo>
                    <a:cubicBezTo>
                      <a:pt x="14226" y="12446"/>
                      <a:pt x="12990" y="13965"/>
                      <a:pt x="11995" y="15683"/>
                    </a:cubicBezTo>
                    <a:cubicBezTo>
                      <a:pt x="11704" y="16186"/>
                      <a:pt x="12110" y="16606"/>
                      <a:pt x="12559" y="16606"/>
                    </a:cubicBezTo>
                    <a:cubicBezTo>
                      <a:pt x="12708" y="16606"/>
                      <a:pt x="12862" y="16560"/>
                      <a:pt x="12997" y="16455"/>
                    </a:cubicBezTo>
                    <a:cubicBezTo>
                      <a:pt x="13957" y="15705"/>
                      <a:pt x="16399" y="12917"/>
                      <a:pt x="17547" y="12917"/>
                    </a:cubicBezTo>
                    <a:cubicBezTo>
                      <a:pt x="17636" y="12917"/>
                      <a:pt x="17717" y="12934"/>
                      <a:pt x="17789" y="12970"/>
                    </a:cubicBezTo>
                    <a:cubicBezTo>
                      <a:pt x="18677" y="13412"/>
                      <a:pt x="15823" y="16369"/>
                      <a:pt x="15294" y="16956"/>
                    </a:cubicBezTo>
                    <a:cubicBezTo>
                      <a:pt x="13021" y="19485"/>
                      <a:pt x="10494" y="22093"/>
                      <a:pt x="7648" y="23978"/>
                    </a:cubicBezTo>
                    <a:cubicBezTo>
                      <a:pt x="7080" y="24355"/>
                      <a:pt x="7430" y="25187"/>
                      <a:pt x="7960" y="25187"/>
                    </a:cubicBezTo>
                    <a:cubicBezTo>
                      <a:pt x="8065" y="25187"/>
                      <a:pt x="8178" y="25154"/>
                      <a:pt x="8292" y="25079"/>
                    </a:cubicBezTo>
                    <a:lnTo>
                      <a:pt x="8292" y="25077"/>
                    </a:lnTo>
                    <a:cubicBezTo>
                      <a:pt x="10698" y="23483"/>
                      <a:pt x="12812" y="21396"/>
                      <a:pt x="14812" y="19332"/>
                    </a:cubicBezTo>
                    <a:cubicBezTo>
                      <a:pt x="16141" y="17961"/>
                      <a:pt x="19204" y="15369"/>
                      <a:pt x="19473" y="13282"/>
                    </a:cubicBezTo>
                    <a:cubicBezTo>
                      <a:pt x="19659" y="11837"/>
                      <a:pt x="19254" y="11303"/>
                      <a:pt x="18551" y="11303"/>
                    </a:cubicBezTo>
                    <a:cubicBezTo>
                      <a:pt x="18010" y="11303"/>
                      <a:pt x="17293" y="11619"/>
                      <a:pt x="16531" y="12079"/>
                    </a:cubicBezTo>
                    <a:lnTo>
                      <a:pt x="16531" y="12079"/>
                    </a:lnTo>
                    <a:cubicBezTo>
                      <a:pt x="18946" y="8960"/>
                      <a:pt x="21380" y="5161"/>
                      <a:pt x="19217" y="4341"/>
                    </a:cubicBezTo>
                    <a:cubicBezTo>
                      <a:pt x="19063" y="4282"/>
                      <a:pt x="18901" y="4254"/>
                      <a:pt x="18734" y="4254"/>
                    </a:cubicBezTo>
                    <a:cubicBezTo>
                      <a:pt x="18239" y="4254"/>
                      <a:pt x="17692" y="4498"/>
                      <a:pt x="17118" y="4910"/>
                    </a:cubicBezTo>
                    <a:lnTo>
                      <a:pt x="17118" y="4910"/>
                    </a:lnTo>
                    <a:cubicBezTo>
                      <a:pt x="18043" y="3053"/>
                      <a:pt x="18454" y="1516"/>
                      <a:pt x="17644" y="937"/>
                    </a:cubicBezTo>
                    <a:cubicBezTo>
                      <a:pt x="17378" y="747"/>
                      <a:pt x="17097" y="659"/>
                      <a:pt x="16806" y="659"/>
                    </a:cubicBezTo>
                    <a:cubicBezTo>
                      <a:pt x="15572" y="659"/>
                      <a:pt x="14142" y="2222"/>
                      <a:pt x="12808" y="4188"/>
                    </a:cubicBezTo>
                    <a:lnTo>
                      <a:pt x="12808" y="4188"/>
                    </a:lnTo>
                    <a:cubicBezTo>
                      <a:pt x="13251" y="2282"/>
                      <a:pt x="13194" y="653"/>
                      <a:pt x="11946" y="90"/>
                    </a:cubicBezTo>
                    <a:cubicBezTo>
                      <a:pt x="11812" y="29"/>
                      <a:pt x="11678" y="1"/>
                      <a:pt x="115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214;p45">
                <a:extLst>
                  <a:ext uri="{FF2B5EF4-FFF2-40B4-BE49-F238E27FC236}">
                    <a16:creationId xmlns:a16="http://schemas.microsoft.com/office/drawing/2014/main" id="{0BD00EFC-047F-D57F-6147-468075F40A01}"/>
                  </a:ext>
                </a:extLst>
              </p:cNvPr>
              <p:cNvSpPr/>
              <p:nvPr/>
            </p:nvSpPr>
            <p:spPr>
              <a:xfrm>
                <a:off x="6662125" y="2424500"/>
                <a:ext cx="360900" cy="275950"/>
              </a:xfrm>
              <a:custGeom>
                <a:avLst/>
                <a:gdLst/>
                <a:ahLst/>
                <a:cxnLst/>
                <a:rect l="l" t="t" r="r" b="b"/>
                <a:pathLst>
                  <a:path w="14436" h="11038" extrusionOk="0">
                    <a:moveTo>
                      <a:pt x="941" y="1"/>
                    </a:moveTo>
                    <a:cubicBezTo>
                      <a:pt x="442" y="1"/>
                      <a:pt x="0" y="642"/>
                      <a:pt x="464" y="1081"/>
                    </a:cubicBezTo>
                    <a:cubicBezTo>
                      <a:pt x="4369" y="4779"/>
                      <a:pt x="8543" y="8220"/>
                      <a:pt x="13193" y="10945"/>
                    </a:cubicBezTo>
                    <a:cubicBezTo>
                      <a:pt x="13303" y="11009"/>
                      <a:pt x="13411" y="11037"/>
                      <a:pt x="13512" y="11037"/>
                    </a:cubicBezTo>
                    <a:cubicBezTo>
                      <a:pt x="14068" y="11037"/>
                      <a:pt x="14436" y="10195"/>
                      <a:pt x="13837" y="9845"/>
                    </a:cubicBezTo>
                    <a:cubicBezTo>
                      <a:pt x="9277" y="7173"/>
                      <a:pt x="5195" y="3806"/>
                      <a:pt x="1365" y="179"/>
                    </a:cubicBezTo>
                    <a:cubicBezTo>
                      <a:pt x="1232" y="54"/>
                      <a:pt x="1085" y="1"/>
                      <a:pt x="94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215;p45">
                <a:extLst>
                  <a:ext uri="{FF2B5EF4-FFF2-40B4-BE49-F238E27FC236}">
                    <a16:creationId xmlns:a16="http://schemas.microsoft.com/office/drawing/2014/main" id="{F62C67A3-7513-2EB5-75D8-B5FB1A59342A}"/>
                  </a:ext>
                </a:extLst>
              </p:cNvPr>
              <p:cNvSpPr/>
              <p:nvPr/>
            </p:nvSpPr>
            <p:spPr>
              <a:xfrm>
                <a:off x="5596925" y="3590475"/>
                <a:ext cx="22542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34773" extrusionOk="0">
                    <a:moveTo>
                      <a:pt x="611" y="1"/>
                    </a:moveTo>
                    <a:cubicBezTo>
                      <a:pt x="293" y="1"/>
                      <a:pt x="1" y="202"/>
                      <a:pt x="52" y="608"/>
                    </a:cubicBezTo>
                    <a:cubicBezTo>
                      <a:pt x="697" y="5851"/>
                      <a:pt x="9016" y="32357"/>
                      <a:pt x="990" y="33535"/>
                    </a:cubicBezTo>
                    <a:cubicBezTo>
                      <a:pt x="219" y="33649"/>
                      <a:pt x="496" y="34773"/>
                      <a:pt x="1222" y="34773"/>
                    </a:cubicBezTo>
                    <a:cubicBezTo>
                      <a:pt x="1257" y="34773"/>
                      <a:pt x="1293" y="34770"/>
                      <a:pt x="1330" y="34765"/>
                    </a:cubicBezTo>
                    <a:cubicBezTo>
                      <a:pt x="5446" y="34160"/>
                      <a:pt x="6126" y="27885"/>
                      <a:pt x="5851" y="24708"/>
                    </a:cubicBezTo>
                    <a:cubicBezTo>
                      <a:pt x="5149" y="16606"/>
                      <a:pt x="2321" y="8693"/>
                      <a:pt x="1325" y="608"/>
                    </a:cubicBezTo>
                    <a:cubicBezTo>
                      <a:pt x="1276" y="204"/>
                      <a:pt x="930" y="1"/>
                      <a:pt x="6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216;p45">
                <a:extLst>
                  <a:ext uri="{FF2B5EF4-FFF2-40B4-BE49-F238E27FC236}">
                    <a16:creationId xmlns:a16="http://schemas.microsoft.com/office/drawing/2014/main" id="{BC3AFE6C-2193-5604-2E8B-97D3418C9C2A}"/>
                  </a:ext>
                </a:extLst>
              </p:cNvPr>
              <p:cNvSpPr/>
              <p:nvPr/>
            </p:nvSpPr>
            <p:spPr>
              <a:xfrm>
                <a:off x="4449375" y="2700325"/>
                <a:ext cx="203375" cy="188575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7543" extrusionOk="0">
                    <a:moveTo>
                      <a:pt x="7072" y="0"/>
                    </a:moveTo>
                    <a:cubicBezTo>
                      <a:pt x="6834" y="0"/>
                      <a:pt x="6600" y="154"/>
                      <a:pt x="6490" y="426"/>
                    </a:cubicBezTo>
                    <a:cubicBezTo>
                      <a:pt x="6432" y="571"/>
                      <a:pt x="6387" y="722"/>
                      <a:pt x="6357" y="876"/>
                    </a:cubicBezTo>
                    <a:cubicBezTo>
                      <a:pt x="4452" y="1122"/>
                      <a:pt x="2269" y="2195"/>
                      <a:pt x="1471" y="3945"/>
                    </a:cubicBezTo>
                    <a:cubicBezTo>
                      <a:pt x="1401" y="4092"/>
                      <a:pt x="1387" y="4261"/>
                      <a:pt x="1434" y="4417"/>
                    </a:cubicBezTo>
                    <a:cubicBezTo>
                      <a:pt x="1389" y="4559"/>
                      <a:pt x="1354" y="4703"/>
                      <a:pt x="1331" y="4850"/>
                    </a:cubicBezTo>
                    <a:cubicBezTo>
                      <a:pt x="1226" y="4885"/>
                      <a:pt x="1124" y="4929"/>
                      <a:pt x="1028" y="4983"/>
                    </a:cubicBezTo>
                    <a:cubicBezTo>
                      <a:pt x="580" y="5236"/>
                      <a:pt x="279" y="5755"/>
                      <a:pt x="607" y="6225"/>
                    </a:cubicBezTo>
                    <a:cubicBezTo>
                      <a:pt x="501" y="6370"/>
                      <a:pt x="391" y="6512"/>
                      <a:pt x="289" y="6663"/>
                    </a:cubicBezTo>
                    <a:cubicBezTo>
                      <a:pt x="0" y="7088"/>
                      <a:pt x="409" y="7542"/>
                      <a:pt x="828" y="7542"/>
                    </a:cubicBezTo>
                    <a:cubicBezTo>
                      <a:pt x="965" y="7542"/>
                      <a:pt x="1103" y="7493"/>
                      <a:pt x="1219" y="7379"/>
                    </a:cubicBezTo>
                    <a:lnTo>
                      <a:pt x="1420" y="7175"/>
                    </a:lnTo>
                    <a:cubicBezTo>
                      <a:pt x="1668" y="7398"/>
                      <a:pt x="1969" y="7492"/>
                      <a:pt x="2278" y="7492"/>
                    </a:cubicBezTo>
                    <a:cubicBezTo>
                      <a:pt x="3258" y="7492"/>
                      <a:pt x="4316" y="6546"/>
                      <a:pt x="4005" y="5750"/>
                    </a:cubicBezTo>
                    <a:cubicBezTo>
                      <a:pt x="5033" y="5113"/>
                      <a:pt x="5989" y="4152"/>
                      <a:pt x="6508" y="3058"/>
                    </a:cubicBezTo>
                    <a:cubicBezTo>
                      <a:pt x="6543" y="3065"/>
                      <a:pt x="6579" y="3069"/>
                      <a:pt x="6615" y="3069"/>
                    </a:cubicBezTo>
                    <a:cubicBezTo>
                      <a:pt x="6750" y="3069"/>
                      <a:pt x="6888" y="3017"/>
                      <a:pt x="7006" y="2889"/>
                    </a:cubicBezTo>
                    <a:cubicBezTo>
                      <a:pt x="7011" y="2884"/>
                      <a:pt x="7013" y="2879"/>
                      <a:pt x="7020" y="2872"/>
                    </a:cubicBezTo>
                    <a:cubicBezTo>
                      <a:pt x="7079" y="2905"/>
                      <a:pt x="7144" y="2926"/>
                      <a:pt x="7211" y="2935"/>
                    </a:cubicBezTo>
                    <a:cubicBezTo>
                      <a:pt x="7323" y="3001"/>
                      <a:pt x="7440" y="3033"/>
                      <a:pt x="7553" y="3033"/>
                    </a:cubicBezTo>
                    <a:cubicBezTo>
                      <a:pt x="7838" y="3033"/>
                      <a:pt x="8090" y="2828"/>
                      <a:pt x="8123" y="2472"/>
                    </a:cubicBezTo>
                    <a:cubicBezTo>
                      <a:pt x="8135" y="2323"/>
                      <a:pt x="8135" y="2174"/>
                      <a:pt x="8119" y="2027"/>
                    </a:cubicBezTo>
                    <a:cubicBezTo>
                      <a:pt x="8119" y="2016"/>
                      <a:pt x="8123" y="2009"/>
                      <a:pt x="8123" y="2000"/>
                    </a:cubicBezTo>
                    <a:cubicBezTo>
                      <a:pt x="8112" y="1792"/>
                      <a:pt x="8084" y="1585"/>
                      <a:pt x="8040" y="1381"/>
                    </a:cubicBezTo>
                    <a:cubicBezTo>
                      <a:pt x="8030" y="1220"/>
                      <a:pt x="8012" y="1059"/>
                      <a:pt x="7982" y="897"/>
                    </a:cubicBezTo>
                    <a:cubicBezTo>
                      <a:pt x="7956" y="734"/>
                      <a:pt x="7856" y="638"/>
                      <a:pt x="7740" y="573"/>
                    </a:cubicBezTo>
                    <a:cubicBezTo>
                      <a:pt x="7688" y="473"/>
                      <a:pt x="7632" y="376"/>
                      <a:pt x="7570" y="283"/>
                    </a:cubicBezTo>
                    <a:cubicBezTo>
                      <a:pt x="7438" y="89"/>
                      <a:pt x="7254" y="0"/>
                      <a:pt x="707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217;p45">
                <a:extLst>
                  <a:ext uri="{FF2B5EF4-FFF2-40B4-BE49-F238E27FC236}">
                    <a16:creationId xmlns:a16="http://schemas.microsoft.com/office/drawing/2014/main" id="{D4AB4DCE-0434-3A90-53EB-BC4386392B40}"/>
                  </a:ext>
                </a:extLst>
              </p:cNvPr>
              <p:cNvSpPr/>
              <p:nvPr/>
            </p:nvSpPr>
            <p:spPr>
              <a:xfrm>
                <a:off x="4961075" y="2703125"/>
                <a:ext cx="173150" cy="171600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6864" extrusionOk="0">
                    <a:moveTo>
                      <a:pt x="891" y="0"/>
                    </a:moveTo>
                    <a:cubicBezTo>
                      <a:pt x="583" y="0"/>
                      <a:pt x="296" y="243"/>
                      <a:pt x="293" y="587"/>
                    </a:cubicBezTo>
                    <a:cubicBezTo>
                      <a:pt x="295" y="669"/>
                      <a:pt x="302" y="750"/>
                      <a:pt x="314" y="831"/>
                    </a:cubicBezTo>
                    <a:cubicBezTo>
                      <a:pt x="121" y="968"/>
                      <a:pt x="0" y="1199"/>
                      <a:pt x="77" y="1453"/>
                    </a:cubicBezTo>
                    <a:cubicBezTo>
                      <a:pt x="368" y="2416"/>
                      <a:pt x="1091" y="3239"/>
                      <a:pt x="1980" y="3740"/>
                    </a:cubicBezTo>
                    <a:cubicBezTo>
                      <a:pt x="2490" y="4121"/>
                      <a:pt x="3059" y="4419"/>
                      <a:pt x="3662" y="4620"/>
                    </a:cubicBezTo>
                    <a:cubicBezTo>
                      <a:pt x="3679" y="4668"/>
                      <a:pt x="3700" y="4708"/>
                      <a:pt x="3720" y="4752"/>
                    </a:cubicBezTo>
                    <a:cubicBezTo>
                      <a:pt x="3714" y="4947"/>
                      <a:pt x="3734" y="5139"/>
                      <a:pt x="3778" y="5329"/>
                    </a:cubicBezTo>
                    <a:cubicBezTo>
                      <a:pt x="3693" y="5518"/>
                      <a:pt x="3704" y="5753"/>
                      <a:pt x="3890" y="5967"/>
                    </a:cubicBezTo>
                    <a:cubicBezTo>
                      <a:pt x="3930" y="6032"/>
                      <a:pt x="3958" y="6102"/>
                      <a:pt x="3974" y="6178"/>
                    </a:cubicBezTo>
                    <a:cubicBezTo>
                      <a:pt x="4041" y="6418"/>
                      <a:pt x="4209" y="6537"/>
                      <a:pt x="4397" y="6576"/>
                    </a:cubicBezTo>
                    <a:cubicBezTo>
                      <a:pt x="4426" y="6607"/>
                      <a:pt x="4453" y="6642"/>
                      <a:pt x="4481" y="6676"/>
                    </a:cubicBezTo>
                    <a:cubicBezTo>
                      <a:pt x="4596" y="6808"/>
                      <a:pt x="4728" y="6863"/>
                      <a:pt x="4859" y="6863"/>
                    </a:cubicBezTo>
                    <a:cubicBezTo>
                      <a:pt x="4997" y="6863"/>
                      <a:pt x="5133" y="6801"/>
                      <a:pt x="5244" y="6704"/>
                    </a:cubicBezTo>
                    <a:cubicBezTo>
                      <a:pt x="5324" y="6714"/>
                      <a:pt x="5405" y="6720"/>
                      <a:pt x="5486" y="6721"/>
                    </a:cubicBezTo>
                    <a:cubicBezTo>
                      <a:pt x="5556" y="6753"/>
                      <a:pt x="5610" y="6798"/>
                      <a:pt x="5685" y="6826"/>
                    </a:cubicBezTo>
                    <a:cubicBezTo>
                      <a:pt x="5741" y="6848"/>
                      <a:pt x="5796" y="6858"/>
                      <a:pt x="5850" y="6858"/>
                    </a:cubicBezTo>
                    <a:cubicBezTo>
                      <a:pt x="6024" y="6858"/>
                      <a:pt x="6180" y="6754"/>
                      <a:pt x="6287" y="6613"/>
                    </a:cubicBezTo>
                    <a:cubicBezTo>
                      <a:pt x="6290" y="6612"/>
                      <a:pt x="6294" y="6612"/>
                      <a:pt x="6297" y="6612"/>
                    </a:cubicBezTo>
                    <a:cubicBezTo>
                      <a:pt x="6303" y="6612"/>
                      <a:pt x="6309" y="6613"/>
                      <a:pt x="6315" y="6613"/>
                    </a:cubicBezTo>
                    <a:cubicBezTo>
                      <a:pt x="6618" y="6574"/>
                      <a:pt x="6925" y="6372"/>
                      <a:pt x="6906" y="6022"/>
                    </a:cubicBezTo>
                    <a:cubicBezTo>
                      <a:pt x="6824" y="4585"/>
                      <a:pt x="5989" y="3105"/>
                      <a:pt x="4695" y="2427"/>
                    </a:cubicBezTo>
                    <a:cubicBezTo>
                      <a:pt x="4340" y="2074"/>
                      <a:pt x="3923" y="1792"/>
                      <a:pt x="3465" y="1594"/>
                    </a:cubicBezTo>
                    <a:cubicBezTo>
                      <a:pt x="2759" y="973"/>
                      <a:pt x="1899" y="480"/>
                      <a:pt x="1180" y="77"/>
                    </a:cubicBezTo>
                    <a:cubicBezTo>
                      <a:pt x="1087" y="24"/>
                      <a:pt x="988" y="0"/>
                      <a:pt x="89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218;p45">
                <a:extLst>
                  <a:ext uri="{FF2B5EF4-FFF2-40B4-BE49-F238E27FC236}">
                    <a16:creationId xmlns:a16="http://schemas.microsoft.com/office/drawing/2014/main" id="{41D5EA12-4D88-F0ED-40E0-C873973D5F58}"/>
                  </a:ext>
                </a:extLst>
              </p:cNvPr>
              <p:cNvSpPr/>
              <p:nvPr/>
            </p:nvSpPr>
            <p:spPr>
              <a:xfrm>
                <a:off x="6677775" y="2389750"/>
                <a:ext cx="374350" cy="301250"/>
              </a:xfrm>
              <a:custGeom>
                <a:avLst/>
                <a:gdLst/>
                <a:ahLst/>
                <a:cxnLst/>
                <a:rect l="l" t="t" r="r" b="b"/>
                <a:pathLst>
                  <a:path w="14974" h="12050" extrusionOk="0">
                    <a:moveTo>
                      <a:pt x="2508" y="1"/>
                    </a:moveTo>
                    <a:cubicBezTo>
                      <a:pt x="2426" y="1"/>
                      <a:pt x="2339" y="22"/>
                      <a:pt x="2249" y="70"/>
                    </a:cubicBezTo>
                    <a:cubicBezTo>
                      <a:pt x="2179" y="45"/>
                      <a:pt x="2103" y="32"/>
                      <a:pt x="2027" y="32"/>
                    </a:cubicBezTo>
                    <a:cubicBezTo>
                      <a:pt x="1732" y="32"/>
                      <a:pt x="1434" y="223"/>
                      <a:pt x="1430" y="603"/>
                    </a:cubicBezTo>
                    <a:cubicBezTo>
                      <a:pt x="1430" y="664"/>
                      <a:pt x="1439" y="722"/>
                      <a:pt x="1440" y="784"/>
                    </a:cubicBezTo>
                    <a:cubicBezTo>
                      <a:pt x="1386" y="852"/>
                      <a:pt x="1335" y="924"/>
                      <a:pt x="1290" y="1001"/>
                    </a:cubicBezTo>
                    <a:cubicBezTo>
                      <a:pt x="1141" y="975"/>
                      <a:pt x="990" y="961"/>
                      <a:pt x="839" y="957"/>
                    </a:cubicBezTo>
                    <a:cubicBezTo>
                      <a:pt x="364" y="957"/>
                      <a:pt x="1" y="1629"/>
                      <a:pt x="420" y="1966"/>
                    </a:cubicBezTo>
                    <a:cubicBezTo>
                      <a:pt x="653" y="2153"/>
                      <a:pt x="878" y="2351"/>
                      <a:pt x="1100" y="2551"/>
                    </a:cubicBezTo>
                    <a:cubicBezTo>
                      <a:pt x="1114" y="2593"/>
                      <a:pt x="1132" y="2635"/>
                      <a:pt x="1155" y="2674"/>
                    </a:cubicBezTo>
                    <a:cubicBezTo>
                      <a:pt x="1156" y="2677"/>
                      <a:pt x="1160" y="2681"/>
                      <a:pt x="1163" y="2684"/>
                    </a:cubicBezTo>
                    <a:cubicBezTo>
                      <a:pt x="1484" y="3574"/>
                      <a:pt x="2307" y="4438"/>
                      <a:pt x="3194" y="5106"/>
                    </a:cubicBezTo>
                    <a:cubicBezTo>
                      <a:pt x="3804" y="5669"/>
                      <a:pt x="4481" y="6151"/>
                      <a:pt x="5195" y="6444"/>
                    </a:cubicBezTo>
                    <a:cubicBezTo>
                      <a:pt x="5839" y="6976"/>
                      <a:pt x="6517" y="7460"/>
                      <a:pt x="7273" y="7845"/>
                    </a:cubicBezTo>
                    <a:cubicBezTo>
                      <a:pt x="7366" y="7894"/>
                      <a:pt x="7458" y="7915"/>
                      <a:pt x="7546" y="7915"/>
                    </a:cubicBezTo>
                    <a:cubicBezTo>
                      <a:pt x="7683" y="7915"/>
                      <a:pt x="7810" y="7863"/>
                      <a:pt x="7911" y="7782"/>
                    </a:cubicBezTo>
                    <a:cubicBezTo>
                      <a:pt x="8683" y="8403"/>
                      <a:pt x="9455" y="9022"/>
                      <a:pt x="10223" y="9643"/>
                    </a:cubicBezTo>
                    <a:cubicBezTo>
                      <a:pt x="10358" y="9752"/>
                      <a:pt x="10498" y="9796"/>
                      <a:pt x="10629" y="9796"/>
                    </a:cubicBezTo>
                    <a:cubicBezTo>
                      <a:pt x="10652" y="9796"/>
                      <a:pt x="10675" y="9795"/>
                      <a:pt x="10698" y="9792"/>
                    </a:cubicBezTo>
                    <a:cubicBezTo>
                      <a:pt x="10940" y="9980"/>
                      <a:pt x="11185" y="10165"/>
                      <a:pt x="11434" y="10346"/>
                    </a:cubicBezTo>
                    <a:cubicBezTo>
                      <a:pt x="11510" y="10492"/>
                      <a:pt x="11596" y="10578"/>
                      <a:pt x="11759" y="10707"/>
                    </a:cubicBezTo>
                    <a:cubicBezTo>
                      <a:pt x="11773" y="10718"/>
                      <a:pt x="11789" y="10718"/>
                      <a:pt x="11803" y="10728"/>
                    </a:cubicBezTo>
                    <a:cubicBezTo>
                      <a:pt x="12211" y="11126"/>
                      <a:pt x="12622" y="11516"/>
                      <a:pt x="13058" y="11888"/>
                    </a:cubicBezTo>
                    <a:cubicBezTo>
                      <a:pt x="13186" y="11996"/>
                      <a:pt x="13340" y="12050"/>
                      <a:pt x="13489" y="12050"/>
                    </a:cubicBezTo>
                    <a:cubicBezTo>
                      <a:pt x="13733" y="12050"/>
                      <a:pt x="13964" y="11907"/>
                      <a:pt x="14046" y="11626"/>
                    </a:cubicBezTo>
                    <a:cubicBezTo>
                      <a:pt x="14117" y="11381"/>
                      <a:pt x="14105" y="11137"/>
                      <a:pt x="14061" y="10898"/>
                    </a:cubicBezTo>
                    <a:cubicBezTo>
                      <a:pt x="14165" y="10874"/>
                      <a:pt x="14267" y="10841"/>
                      <a:pt x="14365" y="10799"/>
                    </a:cubicBezTo>
                    <a:cubicBezTo>
                      <a:pt x="14974" y="10531"/>
                      <a:pt x="14593" y="9722"/>
                      <a:pt x="14027" y="9722"/>
                    </a:cubicBezTo>
                    <a:cubicBezTo>
                      <a:pt x="13945" y="9722"/>
                      <a:pt x="13858" y="9739"/>
                      <a:pt x="13770" y="9778"/>
                    </a:cubicBezTo>
                    <a:cubicBezTo>
                      <a:pt x="13742" y="9790"/>
                      <a:pt x="13710" y="9795"/>
                      <a:pt x="13674" y="9795"/>
                    </a:cubicBezTo>
                    <a:cubicBezTo>
                      <a:pt x="13631" y="9795"/>
                      <a:pt x="13583" y="9788"/>
                      <a:pt x="13534" y="9776"/>
                    </a:cubicBezTo>
                    <a:cubicBezTo>
                      <a:pt x="13027" y="9096"/>
                      <a:pt x="12301" y="8500"/>
                      <a:pt x="11818" y="8068"/>
                    </a:cubicBezTo>
                    <a:cubicBezTo>
                      <a:pt x="10188" y="6611"/>
                      <a:pt x="8278" y="5466"/>
                      <a:pt x="6689" y="3965"/>
                    </a:cubicBezTo>
                    <a:cubicBezTo>
                      <a:pt x="6585" y="3865"/>
                      <a:pt x="6447" y="3811"/>
                      <a:pt x="6303" y="3811"/>
                    </a:cubicBezTo>
                    <a:cubicBezTo>
                      <a:pt x="6292" y="3811"/>
                      <a:pt x="6281" y="3811"/>
                      <a:pt x="6270" y="3812"/>
                    </a:cubicBezTo>
                    <a:cubicBezTo>
                      <a:pt x="5437" y="2614"/>
                      <a:pt x="4195" y="1615"/>
                      <a:pt x="2807" y="1171"/>
                    </a:cubicBezTo>
                    <a:cubicBezTo>
                      <a:pt x="2843" y="1120"/>
                      <a:pt x="2871" y="1068"/>
                      <a:pt x="2910" y="1020"/>
                    </a:cubicBezTo>
                    <a:cubicBezTo>
                      <a:pt x="3236" y="622"/>
                      <a:pt x="2952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219;p45">
                <a:extLst>
                  <a:ext uri="{FF2B5EF4-FFF2-40B4-BE49-F238E27FC236}">
                    <a16:creationId xmlns:a16="http://schemas.microsoft.com/office/drawing/2014/main" id="{43706960-A0F2-95F8-A56F-095EA94E3512}"/>
                  </a:ext>
                </a:extLst>
              </p:cNvPr>
              <p:cNvSpPr/>
              <p:nvPr/>
            </p:nvSpPr>
            <p:spPr>
              <a:xfrm>
                <a:off x="3776350" y="2448250"/>
                <a:ext cx="179775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7191" h="14622" extrusionOk="0">
                    <a:moveTo>
                      <a:pt x="6413" y="1"/>
                    </a:moveTo>
                    <a:cubicBezTo>
                      <a:pt x="6163" y="1"/>
                      <a:pt x="5922" y="138"/>
                      <a:pt x="5846" y="457"/>
                    </a:cubicBezTo>
                    <a:cubicBezTo>
                      <a:pt x="4687" y="5284"/>
                      <a:pt x="2347" y="9241"/>
                      <a:pt x="241" y="13651"/>
                    </a:cubicBezTo>
                    <a:cubicBezTo>
                      <a:pt x="0" y="14157"/>
                      <a:pt x="444" y="14622"/>
                      <a:pt x="859" y="14622"/>
                    </a:cubicBezTo>
                    <a:cubicBezTo>
                      <a:pt x="1048" y="14622"/>
                      <a:pt x="1231" y="14526"/>
                      <a:pt x="1341" y="14295"/>
                    </a:cubicBezTo>
                    <a:cubicBezTo>
                      <a:pt x="3496" y="9781"/>
                      <a:pt x="5890" y="5735"/>
                      <a:pt x="7075" y="795"/>
                    </a:cubicBezTo>
                    <a:cubicBezTo>
                      <a:pt x="7190" y="315"/>
                      <a:pt x="6791" y="1"/>
                      <a:pt x="64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220;p45">
                <a:extLst>
                  <a:ext uri="{FF2B5EF4-FFF2-40B4-BE49-F238E27FC236}">
                    <a16:creationId xmlns:a16="http://schemas.microsoft.com/office/drawing/2014/main" id="{58415E79-73E2-7F5F-E07A-D8DFBACAE049}"/>
                  </a:ext>
                </a:extLst>
              </p:cNvPr>
              <p:cNvSpPr/>
              <p:nvPr/>
            </p:nvSpPr>
            <p:spPr>
              <a:xfrm>
                <a:off x="3927550" y="2578125"/>
                <a:ext cx="143550" cy="317425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12697" extrusionOk="0">
                    <a:moveTo>
                      <a:pt x="4963" y="0"/>
                    </a:moveTo>
                    <a:cubicBezTo>
                      <a:pt x="4714" y="0"/>
                      <a:pt x="4476" y="138"/>
                      <a:pt x="4405" y="458"/>
                    </a:cubicBezTo>
                    <a:cubicBezTo>
                      <a:pt x="3510" y="4468"/>
                      <a:pt x="1404" y="8023"/>
                      <a:pt x="152" y="11914"/>
                    </a:cubicBezTo>
                    <a:cubicBezTo>
                      <a:pt x="1" y="12387"/>
                      <a:pt x="388" y="12697"/>
                      <a:pt x="775" y="12697"/>
                    </a:cubicBezTo>
                    <a:cubicBezTo>
                      <a:pt x="1029" y="12697"/>
                      <a:pt x="1282" y="12563"/>
                      <a:pt x="1381" y="12254"/>
                    </a:cubicBezTo>
                    <a:cubicBezTo>
                      <a:pt x="2633" y="8360"/>
                      <a:pt x="4738" y="4812"/>
                      <a:pt x="5634" y="796"/>
                    </a:cubicBezTo>
                    <a:cubicBezTo>
                      <a:pt x="5741" y="315"/>
                      <a:pt x="5339" y="0"/>
                      <a:pt x="496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221;p45">
                <a:extLst>
                  <a:ext uri="{FF2B5EF4-FFF2-40B4-BE49-F238E27FC236}">
                    <a16:creationId xmlns:a16="http://schemas.microsoft.com/office/drawing/2014/main" id="{96EAF7FF-D6D5-1A31-A498-792794AB2C55}"/>
                  </a:ext>
                </a:extLst>
              </p:cNvPr>
              <p:cNvSpPr/>
              <p:nvPr/>
            </p:nvSpPr>
            <p:spPr>
              <a:xfrm>
                <a:off x="4069050" y="2581200"/>
                <a:ext cx="159000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15569" extrusionOk="0">
                    <a:moveTo>
                      <a:pt x="5583" y="1"/>
                    </a:moveTo>
                    <a:cubicBezTo>
                      <a:pt x="5332" y="1"/>
                      <a:pt x="5088" y="137"/>
                      <a:pt x="5005" y="452"/>
                    </a:cubicBezTo>
                    <a:cubicBezTo>
                      <a:pt x="4388" y="2799"/>
                      <a:pt x="4098" y="5229"/>
                      <a:pt x="3376" y="7544"/>
                    </a:cubicBezTo>
                    <a:cubicBezTo>
                      <a:pt x="2608" y="10004"/>
                      <a:pt x="1263" y="12244"/>
                      <a:pt x="226" y="14592"/>
                    </a:cubicBezTo>
                    <a:cubicBezTo>
                      <a:pt x="0" y="15102"/>
                      <a:pt x="447" y="15568"/>
                      <a:pt x="857" y="15568"/>
                    </a:cubicBezTo>
                    <a:cubicBezTo>
                      <a:pt x="1044" y="15568"/>
                      <a:pt x="1224" y="15471"/>
                      <a:pt x="1328" y="15235"/>
                    </a:cubicBezTo>
                    <a:cubicBezTo>
                      <a:pt x="2282" y="13073"/>
                      <a:pt x="3481" y="11009"/>
                      <a:pt x="4297" y="8789"/>
                    </a:cubicBezTo>
                    <a:cubicBezTo>
                      <a:pt x="5244" y="6209"/>
                      <a:pt x="5536" y="3442"/>
                      <a:pt x="6233" y="792"/>
                    </a:cubicBezTo>
                    <a:cubicBezTo>
                      <a:pt x="6359" y="314"/>
                      <a:pt x="5964" y="1"/>
                      <a:pt x="558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222;p45">
                <a:extLst>
                  <a:ext uri="{FF2B5EF4-FFF2-40B4-BE49-F238E27FC236}">
                    <a16:creationId xmlns:a16="http://schemas.microsoft.com/office/drawing/2014/main" id="{D877F98D-E09E-DDF5-0B85-714DBFAAE20B}"/>
                  </a:ext>
                </a:extLst>
              </p:cNvPr>
              <p:cNvSpPr/>
              <p:nvPr/>
            </p:nvSpPr>
            <p:spPr>
              <a:xfrm>
                <a:off x="5226650" y="2602175"/>
                <a:ext cx="94775" cy="308075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12323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1365" y="4392"/>
                      <a:pt x="1195" y="8269"/>
                      <a:pt x="2403" y="11882"/>
                    </a:cubicBezTo>
                    <a:cubicBezTo>
                      <a:pt x="2505" y="12189"/>
                      <a:pt x="2761" y="12322"/>
                      <a:pt x="3016" y="12322"/>
                    </a:cubicBezTo>
                    <a:cubicBezTo>
                      <a:pt x="3404" y="12322"/>
                      <a:pt x="3790" y="12014"/>
                      <a:pt x="3632" y="11543"/>
                    </a:cubicBezTo>
                    <a:cubicBezTo>
                      <a:pt x="2424" y="7931"/>
                      <a:pt x="2594" y="4053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223;p45">
                <a:extLst>
                  <a:ext uri="{FF2B5EF4-FFF2-40B4-BE49-F238E27FC236}">
                    <a16:creationId xmlns:a16="http://schemas.microsoft.com/office/drawing/2014/main" id="{CF75075C-5147-38F7-3AC6-641AF18FE456}"/>
                  </a:ext>
                </a:extLst>
              </p:cNvPr>
              <p:cNvSpPr/>
              <p:nvPr/>
            </p:nvSpPr>
            <p:spPr>
              <a:xfrm>
                <a:off x="5451750" y="2616675"/>
                <a:ext cx="193150" cy="391525"/>
              </a:xfrm>
              <a:custGeom>
                <a:avLst/>
                <a:gdLst/>
                <a:ahLst/>
                <a:cxnLst/>
                <a:rect l="l" t="t" r="r" b="b"/>
                <a:pathLst>
                  <a:path w="7726" h="15661" extrusionOk="0">
                    <a:moveTo>
                      <a:pt x="775" y="1"/>
                    </a:moveTo>
                    <a:cubicBezTo>
                      <a:pt x="394" y="1"/>
                      <a:pt x="0" y="312"/>
                      <a:pt x="131" y="790"/>
                    </a:cubicBezTo>
                    <a:cubicBezTo>
                      <a:pt x="1538" y="5920"/>
                      <a:pt x="3660" y="10761"/>
                      <a:pt x="6337" y="15352"/>
                    </a:cubicBezTo>
                    <a:cubicBezTo>
                      <a:pt x="6464" y="15570"/>
                      <a:pt x="6656" y="15660"/>
                      <a:pt x="6849" y="15660"/>
                    </a:cubicBezTo>
                    <a:cubicBezTo>
                      <a:pt x="7284" y="15660"/>
                      <a:pt x="7725" y="15201"/>
                      <a:pt x="7439" y="14709"/>
                    </a:cubicBezTo>
                    <a:cubicBezTo>
                      <a:pt x="4815" y="10211"/>
                      <a:pt x="2737" y="5476"/>
                      <a:pt x="1361" y="452"/>
                    </a:cubicBezTo>
                    <a:cubicBezTo>
                      <a:pt x="1274" y="137"/>
                      <a:pt x="1027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224;p45">
                <a:extLst>
                  <a:ext uri="{FF2B5EF4-FFF2-40B4-BE49-F238E27FC236}">
                    <a16:creationId xmlns:a16="http://schemas.microsoft.com/office/drawing/2014/main" id="{7F71E1CF-340E-A44F-E044-F3FC1EC75EE5}"/>
                  </a:ext>
                </a:extLst>
              </p:cNvPr>
              <p:cNvSpPr/>
              <p:nvPr/>
            </p:nvSpPr>
            <p:spPr>
              <a:xfrm>
                <a:off x="5642400" y="2682250"/>
                <a:ext cx="149850" cy="2316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9264" extrusionOk="0">
                    <a:moveTo>
                      <a:pt x="774" y="0"/>
                    </a:moveTo>
                    <a:cubicBezTo>
                      <a:pt x="380" y="0"/>
                      <a:pt x="0" y="304"/>
                      <a:pt x="183" y="766"/>
                    </a:cubicBezTo>
                    <a:cubicBezTo>
                      <a:pt x="1330" y="3674"/>
                      <a:pt x="3104" y="6231"/>
                      <a:pt x="4618" y="8950"/>
                    </a:cubicBezTo>
                    <a:cubicBezTo>
                      <a:pt x="4740" y="9172"/>
                      <a:pt x="4930" y="9263"/>
                      <a:pt x="5122" y="9263"/>
                    </a:cubicBezTo>
                    <a:cubicBezTo>
                      <a:pt x="5552" y="9263"/>
                      <a:pt x="5994" y="8803"/>
                      <a:pt x="5717" y="8307"/>
                    </a:cubicBezTo>
                    <a:cubicBezTo>
                      <a:pt x="4262" y="5690"/>
                      <a:pt x="2515" y="3227"/>
                      <a:pt x="1412" y="428"/>
                    </a:cubicBezTo>
                    <a:cubicBezTo>
                      <a:pt x="1294" y="129"/>
                      <a:pt x="1031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225;p45">
                <a:extLst>
                  <a:ext uri="{FF2B5EF4-FFF2-40B4-BE49-F238E27FC236}">
                    <a16:creationId xmlns:a16="http://schemas.microsoft.com/office/drawing/2014/main" id="{4BEDA146-1B67-FB39-7287-7034974FB6EF}"/>
                  </a:ext>
                </a:extLst>
              </p:cNvPr>
              <p:cNvSpPr/>
              <p:nvPr/>
            </p:nvSpPr>
            <p:spPr>
              <a:xfrm>
                <a:off x="4270175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226;p45">
                <a:extLst>
                  <a:ext uri="{FF2B5EF4-FFF2-40B4-BE49-F238E27FC236}">
                    <a16:creationId xmlns:a16="http://schemas.microsoft.com/office/drawing/2014/main" id="{011D4C48-5F08-73F4-84DE-8F56CCEB8CAC}"/>
                  </a:ext>
                </a:extLst>
              </p:cNvPr>
              <p:cNvSpPr/>
              <p:nvPr/>
            </p:nvSpPr>
            <p:spPr>
              <a:xfrm>
                <a:off x="6666425" y="265912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0"/>
                      <a:pt x="1644" y="2550"/>
                    </a:cubicBezTo>
                    <a:cubicBezTo>
                      <a:pt x="3289" y="2550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2227;p45">
              <a:extLst>
                <a:ext uri="{FF2B5EF4-FFF2-40B4-BE49-F238E27FC236}">
                  <a16:creationId xmlns:a16="http://schemas.microsoft.com/office/drawing/2014/main" id="{1A826F58-C557-7EDF-67CA-9D402DBB2DDA}"/>
                </a:ext>
              </a:extLst>
            </p:cNvPr>
            <p:cNvGrpSpPr/>
            <p:nvPr/>
          </p:nvGrpSpPr>
          <p:grpSpPr>
            <a:xfrm>
              <a:off x="5356952" y="3278235"/>
              <a:ext cx="407489" cy="234180"/>
              <a:chOff x="3380175" y="493600"/>
              <a:chExt cx="356725" cy="205025"/>
            </a:xfrm>
          </p:grpSpPr>
          <p:sp>
            <p:nvSpPr>
              <p:cNvPr id="88" name="Google Shape;2228;p45">
                <a:extLst>
                  <a:ext uri="{FF2B5EF4-FFF2-40B4-BE49-F238E27FC236}">
                    <a16:creationId xmlns:a16="http://schemas.microsoft.com/office/drawing/2014/main" id="{36F88DEF-0F70-E531-6EDB-1A16B64AC425}"/>
                  </a:ext>
                </a:extLst>
              </p:cNvPr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229;p45">
                <a:extLst>
                  <a:ext uri="{FF2B5EF4-FFF2-40B4-BE49-F238E27FC236}">
                    <a16:creationId xmlns:a16="http://schemas.microsoft.com/office/drawing/2014/main" id="{ABAE092C-F2E6-A637-D767-9D45515A4B9E}"/>
                  </a:ext>
                </a:extLst>
              </p:cNvPr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230;p45">
                <a:extLst>
                  <a:ext uri="{FF2B5EF4-FFF2-40B4-BE49-F238E27FC236}">
                    <a16:creationId xmlns:a16="http://schemas.microsoft.com/office/drawing/2014/main" id="{849E4E61-74EF-4AC9-186E-8C278BBFA35B}"/>
                  </a:ext>
                </a:extLst>
              </p:cNvPr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31;p45">
                <a:extLst>
                  <a:ext uri="{FF2B5EF4-FFF2-40B4-BE49-F238E27FC236}">
                    <a16:creationId xmlns:a16="http://schemas.microsoft.com/office/drawing/2014/main" id="{F489E304-FDF7-3F89-7838-73EE4033B83C}"/>
                  </a:ext>
                </a:extLst>
              </p:cNvPr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32;p45">
                <a:extLst>
                  <a:ext uri="{FF2B5EF4-FFF2-40B4-BE49-F238E27FC236}">
                    <a16:creationId xmlns:a16="http://schemas.microsoft.com/office/drawing/2014/main" id="{9D304016-4FB7-C104-0A94-17C71C91FD67}"/>
                  </a:ext>
                </a:extLst>
              </p:cNvPr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2233;p45">
              <a:extLst>
                <a:ext uri="{FF2B5EF4-FFF2-40B4-BE49-F238E27FC236}">
                  <a16:creationId xmlns:a16="http://schemas.microsoft.com/office/drawing/2014/main" id="{57682441-A890-25F8-B861-50B9CAD94AFF}"/>
                </a:ext>
              </a:extLst>
            </p:cNvPr>
            <p:cNvSpPr/>
            <p:nvPr/>
          </p:nvSpPr>
          <p:spPr>
            <a:xfrm rot="1091532">
              <a:off x="5489438" y="3495043"/>
              <a:ext cx="142455" cy="89086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2234;p45">
              <a:extLst>
                <a:ext uri="{FF2B5EF4-FFF2-40B4-BE49-F238E27FC236}">
                  <a16:creationId xmlns:a16="http://schemas.microsoft.com/office/drawing/2014/main" id="{7B11AC31-A308-5238-20E1-7BD1661153C1}"/>
                </a:ext>
              </a:extLst>
            </p:cNvPr>
            <p:cNvGrpSpPr/>
            <p:nvPr/>
          </p:nvGrpSpPr>
          <p:grpSpPr>
            <a:xfrm>
              <a:off x="6223679" y="3332742"/>
              <a:ext cx="329648" cy="189442"/>
              <a:chOff x="3380175" y="493600"/>
              <a:chExt cx="356725" cy="205025"/>
            </a:xfrm>
          </p:grpSpPr>
          <p:sp>
            <p:nvSpPr>
              <p:cNvPr id="83" name="Google Shape;2235;p45">
                <a:extLst>
                  <a:ext uri="{FF2B5EF4-FFF2-40B4-BE49-F238E27FC236}">
                    <a16:creationId xmlns:a16="http://schemas.microsoft.com/office/drawing/2014/main" id="{E9600405-D631-A30D-B90C-C8508A90323D}"/>
                  </a:ext>
                </a:extLst>
              </p:cNvPr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236;p45">
                <a:extLst>
                  <a:ext uri="{FF2B5EF4-FFF2-40B4-BE49-F238E27FC236}">
                    <a16:creationId xmlns:a16="http://schemas.microsoft.com/office/drawing/2014/main" id="{F1B284AE-322E-BFFB-5728-105D3855C426}"/>
                  </a:ext>
                </a:extLst>
              </p:cNvPr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237;p45">
                <a:extLst>
                  <a:ext uri="{FF2B5EF4-FFF2-40B4-BE49-F238E27FC236}">
                    <a16:creationId xmlns:a16="http://schemas.microsoft.com/office/drawing/2014/main" id="{78D15A47-02BD-4EDB-AE8D-F3F14CDC2B0D}"/>
                  </a:ext>
                </a:extLst>
              </p:cNvPr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238;p45">
                <a:extLst>
                  <a:ext uri="{FF2B5EF4-FFF2-40B4-BE49-F238E27FC236}">
                    <a16:creationId xmlns:a16="http://schemas.microsoft.com/office/drawing/2014/main" id="{48067812-09C4-6E09-7E8F-06C741746EE9}"/>
                  </a:ext>
                </a:extLst>
              </p:cNvPr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239;p45">
                <a:extLst>
                  <a:ext uri="{FF2B5EF4-FFF2-40B4-BE49-F238E27FC236}">
                    <a16:creationId xmlns:a16="http://schemas.microsoft.com/office/drawing/2014/main" id="{D17BFCA6-C567-E063-833F-5F1DFB24F55E}"/>
                  </a:ext>
                </a:extLst>
              </p:cNvPr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2240;p45">
              <a:extLst>
                <a:ext uri="{FF2B5EF4-FFF2-40B4-BE49-F238E27FC236}">
                  <a16:creationId xmlns:a16="http://schemas.microsoft.com/office/drawing/2014/main" id="{0631BC0F-26C3-9D98-C62A-CB3A1997E6A6}"/>
                </a:ext>
              </a:extLst>
            </p:cNvPr>
            <p:cNvSpPr/>
            <p:nvPr/>
          </p:nvSpPr>
          <p:spPr>
            <a:xfrm>
              <a:off x="6335839" y="3509482"/>
              <a:ext cx="105358" cy="60218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46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03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/>
          <p:nvPr/>
        </p:nvSpPr>
        <p:spPr>
          <a:xfrm>
            <a:off x="1719775" y="943575"/>
            <a:ext cx="5753100" cy="2567700"/>
          </a:xfrm>
          <a:prstGeom prst="roundRect">
            <a:avLst>
              <a:gd name="adj" fmla="val 13942"/>
            </a:avLst>
          </a:prstGeom>
          <a:solidFill>
            <a:srgbClr val="FED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2008800" y="409641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Permanent Marker" panose="020B0604020202020204" charset="0"/>
              </a:rPr>
              <a:t>=</a:t>
            </a:r>
            <a:endParaRPr sz="4400">
              <a:latin typeface="Permanent Marker" panose="020B0604020202020204" charset="0"/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1914750" y="1340100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solidFill>
                  <a:srgbClr val="FD756B"/>
                </a:solidFill>
                <a:latin typeface="Comfortaa" panose="020B0604020202020204" charset="0"/>
              </a:rPr>
              <a:t>Lệnh</a:t>
            </a:r>
            <a:r>
              <a:rPr lang="en-US" b="1">
                <a:solidFill>
                  <a:srgbClr val="FD756B"/>
                </a:solidFill>
                <a:latin typeface="Comfortaa" panose="020B0604020202020204" charset="0"/>
              </a:rPr>
              <a:t> </a:t>
            </a:r>
            <a:r>
              <a:rPr lang="en-US" b="1" err="1">
                <a:solidFill>
                  <a:srgbClr val="FD756B"/>
                </a:solidFill>
                <a:latin typeface="Comfortaa" panose="020B0604020202020204" charset="0"/>
              </a:rPr>
              <a:t>gán</a:t>
            </a:r>
            <a:endParaRPr lang="en-US" b="1">
              <a:solidFill>
                <a:srgbClr val="FD756B"/>
              </a:solidFill>
              <a:latin typeface="Comfortaa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omfortaa" panose="020B0604020202020204" charset="0"/>
              </a:rPr>
              <a:t>X=&lt;</a:t>
            </a:r>
            <a:r>
              <a:rPr lang="en-US" sz="1800" err="1">
                <a:solidFill>
                  <a:schemeClr val="tx1">
                    <a:lumMod val="65000"/>
                    <a:lumOff val="35000"/>
                  </a:schemeClr>
                </a:solidFill>
                <a:latin typeface="Comfortaa" panose="020B0604020202020204" charset="0"/>
              </a:rPr>
              <a:t>biểu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sz="1800" err="1">
                <a:solidFill>
                  <a:schemeClr val="tx1">
                    <a:lumMod val="65000"/>
                    <a:lumOff val="35000"/>
                  </a:schemeClr>
                </a:solidFill>
                <a:latin typeface="Comfortaa" panose="020B0604020202020204" charset="0"/>
              </a:rPr>
              <a:t>thức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omfortaa" panose="020B0604020202020204" charset="0"/>
              </a:rPr>
              <a:t>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Comfortaa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latin typeface="Comfortaa" panose="020B0604020202020204" charset="0"/>
              </a:rPr>
              <a:t>Thời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gian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chạy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của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lệnh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gán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bằng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thời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gian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thực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hiện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biểu</a:t>
            </a:r>
            <a:r>
              <a:rPr lang="en-US" sz="1800">
                <a:latin typeface="Comfortaa" panose="020B0604020202020204" charset="0"/>
              </a:rPr>
              <a:t> </a:t>
            </a:r>
            <a:r>
              <a:rPr lang="en-US" sz="1800" err="1">
                <a:latin typeface="Comfortaa" panose="020B0604020202020204" charset="0"/>
              </a:rPr>
              <a:t>thức</a:t>
            </a:r>
            <a:endParaRPr lang="en-US" sz="1800">
              <a:latin typeface="Comfortaa" panose="020B0604020202020204" charset="0"/>
            </a:endParaRPr>
          </a:p>
        </p:txBody>
      </p:sp>
      <p:sp>
        <p:nvSpPr>
          <p:cNvPr id="712" name="Google Shape;712;p27"/>
          <p:cNvSpPr/>
          <p:nvPr/>
        </p:nvSpPr>
        <p:spPr>
          <a:xfrm>
            <a:off x="3433113" y="3797975"/>
            <a:ext cx="2326437" cy="792596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7"/>
          <p:cNvSpPr/>
          <p:nvPr/>
        </p:nvSpPr>
        <p:spPr>
          <a:xfrm rot="5400000">
            <a:off x="3231160" y="-725757"/>
            <a:ext cx="2719813" cy="5876268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27"/>
          <p:cNvGrpSpPr/>
          <p:nvPr/>
        </p:nvGrpSpPr>
        <p:grpSpPr>
          <a:xfrm>
            <a:off x="7529212" y="3511287"/>
            <a:ext cx="1862374" cy="2056521"/>
            <a:chOff x="7281641" y="1136546"/>
            <a:chExt cx="892968" cy="986057"/>
          </a:xfrm>
        </p:grpSpPr>
        <p:sp>
          <p:nvSpPr>
            <p:cNvPr id="715" name="Google Shape;715;p27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-469390" y="245003"/>
            <a:ext cx="1490486" cy="960916"/>
            <a:chOff x="-75881" y="2283499"/>
            <a:chExt cx="772313" cy="497910"/>
          </a:xfrm>
        </p:grpSpPr>
        <p:sp>
          <p:nvSpPr>
            <p:cNvPr id="720" name="Google Shape;720;p27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602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" grpId="0" animBg="1"/>
      <p:bldP spid="710" grpId="0"/>
      <p:bldP spid="711" grpId="0" build="p"/>
      <p:bldP spid="712" grpId="0" animBg="1"/>
      <p:bldP spid="7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4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b="1"/>
              <a:t>MEMBERS OF GROUP</a:t>
            </a:r>
            <a:endParaRPr lang="vi-VN" sz="3200" b="1">
              <a:latin typeface="Comfortaa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126072-EC94-DBD0-16A9-D565BDBEFA1E}"/>
              </a:ext>
            </a:extLst>
          </p:cNvPr>
          <p:cNvSpPr/>
          <p:nvPr/>
        </p:nvSpPr>
        <p:spPr>
          <a:xfrm>
            <a:off x="1513986" y="1748966"/>
            <a:ext cx="1311606" cy="1311606"/>
          </a:xfrm>
          <a:custGeom>
            <a:avLst/>
            <a:gdLst>
              <a:gd name="connsiteX0" fmla="*/ 0 w 1311606"/>
              <a:gd name="connsiteY0" fmla="*/ 655803 h 1311606"/>
              <a:gd name="connsiteX1" fmla="*/ 655803 w 1311606"/>
              <a:gd name="connsiteY1" fmla="*/ 0 h 1311606"/>
              <a:gd name="connsiteX2" fmla="*/ 1311606 w 1311606"/>
              <a:gd name="connsiteY2" fmla="*/ 655803 h 1311606"/>
              <a:gd name="connsiteX3" fmla="*/ 655803 w 1311606"/>
              <a:gd name="connsiteY3" fmla="*/ 1311606 h 1311606"/>
              <a:gd name="connsiteX4" fmla="*/ 0 w 1311606"/>
              <a:gd name="connsiteY4" fmla="*/ 655803 h 131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606" h="1311606" fill="none" extrusionOk="0">
                <a:moveTo>
                  <a:pt x="0" y="655803"/>
                </a:moveTo>
                <a:cubicBezTo>
                  <a:pt x="77039" y="251393"/>
                  <a:pt x="313340" y="-1663"/>
                  <a:pt x="655803" y="0"/>
                </a:cubicBezTo>
                <a:cubicBezTo>
                  <a:pt x="998315" y="12467"/>
                  <a:pt x="1399356" y="306692"/>
                  <a:pt x="1311606" y="655803"/>
                </a:cubicBezTo>
                <a:cubicBezTo>
                  <a:pt x="1332530" y="995171"/>
                  <a:pt x="967766" y="1295248"/>
                  <a:pt x="655803" y="1311606"/>
                </a:cubicBezTo>
                <a:cubicBezTo>
                  <a:pt x="226876" y="1354084"/>
                  <a:pt x="13863" y="1044697"/>
                  <a:pt x="0" y="655803"/>
                </a:cubicBezTo>
                <a:close/>
              </a:path>
              <a:path w="1311606" h="1311606" stroke="0" extrusionOk="0">
                <a:moveTo>
                  <a:pt x="0" y="655803"/>
                </a:moveTo>
                <a:cubicBezTo>
                  <a:pt x="54498" y="244012"/>
                  <a:pt x="326150" y="82558"/>
                  <a:pt x="655803" y="0"/>
                </a:cubicBezTo>
                <a:cubicBezTo>
                  <a:pt x="1007848" y="-5611"/>
                  <a:pt x="1301891" y="296865"/>
                  <a:pt x="1311606" y="655803"/>
                </a:cubicBezTo>
                <a:cubicBezTo>
                  <a:pt x="1366684" y="1038353"/>
                  <a:pt x="990310" y="1346680"/>
                  <a:pt x="655803" y="1311606"/>
                </a:cubicBezTo>
                <a:cubicBezTo>
                  <a:pt x="321560" y="1333613"/>
                  <a:pt x="-27652" y="1033986"/>
                  <a:pt x="0" y="655803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80876100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D36B3-E89E-B426-FF0D-EA0CF2E17545}"/>
              </a:ext>
            </a:extLst>
          </p:cNvPr>
          <p:cNvSpPr txBox="1"/>
          <p:nvPr/>
        </p:nvSpPr>
        <p:spPr>
          <a:xfrm>
            <a:off x="1321371" y="3427708"/>
            <a:ext cx="169683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  <a:latin typeface="Comfortaa" panose="020B0604020202020204" charset="0"/>
              </a:rPr>
              <a:t>Nhật Nam 21521160</a:t>
            </a:r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F45D860C-D975-AD12-1B34-74E94317A3A6}"/>
              </a:ext>
            </a:extLst>
          </p:cNvPr>
          <p:cNvSpPr/>
          <p:nvPr/>
        </p:nvSpPr>
        <p:spPr>
          <a:xfrm>
            <a:off x="6284625" y="1746286"/>
            <a:ext cx="1313249" cy="1313249"/>
          </a:xfrm>
          <a:custGeom>
            <a:avLst/>
            <a:gdLst>
              <a:gd name="connsiteX0" fmla="*/ 0 w 1313249"/>
              <a:gd name="connsiteY0" fmla="*/ 656625 h 1313249"/>
              <a:gd name="connsiteX1" fmla="*/ 656625 w 1313249"/>
              <a:gd name="connsiteY1" fmla="*/ 0 h 1313249"/>
              <a:gd name="connsiteX2" fmla="*/ 1313250 w 1313249"/>
              <a:gd name="connsiteY2" fmla="*/ 656625 h 1313249"/>
              <a:gd name="connsiteX3" fmla="*/ 656625 w 1313249"/>
              <a:gd name="connsiteY3" fmla="*/ 1313250 h 1313249"/>
              <a:gd name="connsiteX4" fmla="*/ 0 w 1313249"/>
              <a:gd name="connsiteY4" fmla="*/ 656625 h 131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49" h="1313249" fill="none" extrusionOk="0">
                <a:moveTo>
                  <a:pt x="0" y="656625"/>
                </a:moveTo>
                <a:cubicBezTo>
                  <a:pt x="-22721" y="332731"/>
                  <a:pt x="257674" y="80915"/>
                  <a:pt x="656625" y="0"/>
                </a:cubicBezTo>
                <a:cubicBezTo>
                  <a:pt x="1042115" y="28071"/>
                  <a:pt x="1373695" y="342171"/>
                  <a:pt x="1313250" y="656625"/>
                </a:cubicBezTo>
                <a:cubicBezTo>
                  <a:pt x="1328644" y="976759"/>
                  <a:pt x="1014025" y="1364510"/>
                  <a:pt x="656625" y="1313250"/>
                </a:cubicBezTo>
                <a:cubicBezTo>
                  <a:pt x="219096" y="1311415"/>
                  <a:pt x="-53456" y="987916"/>
                  <a:pt x="0" y="656625"/>
                </a:cubicBezTo>
                <a:close/>
              </a:path>
              <a:path w="1313249" h="1313249" stroke="0" extrusionOk="0">
                <a:moveTo>
                  <a:pt x="0" y="656625"/>
                </a:moveTo>
                <a:cubicBezTo>
                  <a:pt x="70591" y="316559"/>
                  <a:pt x="346769" y="68425"/>
                  <a:pt x="656625" y="0"/>
                </a:cubicBezTo>
                <a:cubicBezTo>
                  <a:pt x="979382" y="37683"/>
                  <a:pt x="1349298" y="275695"/>
                  <a:pt x="1313250" y="656625"/>
                </a:cubicBezTo>
                <a:cubicBezTo>
                  <a:pt x="1285182" y="969540"/>
                  <a:pt x="996276" y="1335270"/>
                  <a:pt x="656625" y="1313250"/>
                </a:cubicBezTo>
                <a:cubicBezTo>
                  <a:pt x="291637" y="1272466"/>
                  <a:pt x="22164" y="1033504"/>
                  <a:pt x="0" y="656625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>
            <a:solidFill>
              <a:schemeClr val="accent3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62562501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313B8-D589-E7C2-A8EC-A8FC420C7CB6}"/>
              </a:ext>
            </a:extLst>
          </p:cNvPr>
          <p:cNvSpPr txBox="1"/>
          <p:nvPr/>
        </p:nvSpPr>
        <p:spPr>
          <a:xfrm>
            <a:off x="6125793" y="3426884"/>
            <a:ext cx="163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accent3">
                    <a:lumMod val="75000"/>
                  </a:schemeClr>
                </a:solidFill>
                <a:latin typeface="Comfortaa" panose="020B0604020202020204" charset="0"/>
              </a:rPr>
              <a:t>Đức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err="1">
                <a:solidFill>
                  <a:schemeClr val="accent3">
                    <a:lumMod val="75000"/>
                  </a:schemeClr>
                </a:solidFill>
                <a:latin typeface="Comfortaa" panose="020B0604020202020204" charset="0"/>
              </a:rPr>
              <a:t>Hải</a:t>
            </a:r>
            <a:endParaRPr lang="en-US">
              <a:solidFill>
                <a:schemeClr val="accent3">
                  <a:lumMod val="75000"/>
                </a:schemeClr>
              </a:solidFill>
              <a:latin typeface="Comfortaa" panose="020B0604020202020204" charset="0"/>
            </a:endParaRPr>
          </a:p>
          <a:p>
            <a:pPr algn="ctr"/>
            <a:r>
              <a:rPr lang="en-US">
                <a:solidFill>
                  <a:schemeClr val="accent3">
                    <a:lumMod val="75000"/>
                  </a:schemeClr>
                </a:solidFill>
                <a:latin typeface="Comfortaa" panose="020B0604020202020204" charset="0"/>
              </a:rPr>
              <a:t>215210810</a:t>
            </a:r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4486E9A7-1678-78FB-74E4-F28A78076516}"/>
              </a:ext>
            </a:extLst>
          </p:cNvPr>
          <p:cNvSpPr/>
          <p:nvPr/>
        </p:nvSpPr>
        <p:spPr>
          <a:xfrm>
            <a:off x="3915376" y="1746286"/>
            <a:ext cx="1313249" cy="1313249"/>
          </a:xfrm>
          <a:custGeom>
            <a:avLst/>
            <a:gdLst>
              <a:gd name="connsiteX0" fmla="*/ 0 w 1313249"/>
              <a:gd name="connsiteY0" fmla="*/ 656625 h 1313249"/>
              <a:gd name="connsiteX1" fmla="*/ 656625 w 1313249"/>
              <a:gd name="connsiteY1" fmla="*/ 0 h 1313249"/>
              <a:gd name="connsiteX2" fmla="*/ 1313250 w 1313249"/>
              <a:gd name="connsiteY2" fmla="*/ 656625 h 1313249"/>
              <a:gd name="connsiteX3" fmla="*/ 656625 w 1313249"/>
              <a:gd name="connsiteY3" fmla="*/ 1313250 h 1313249"/>
              <a:gd name="connsiteX4" fmla="*/ 0 w 1313249"/>
              <a:gd name="connsiteY4" fmla="*/ 656625 h 131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49" h="1313249" fill="none" extrusionOk="0">
                <a:moveTo>
                  <a:pt x="0" y="656625"/>
                </a:moveTo>
                <a:cubicBezTo>
                  <a:pt x="-5242" y="205969"/>
                  <a:pt x="354583" y="-28229"/>
                  <a:pt x="656625" y="0"/>
                </a:cubicBezTo>
                <a:cubicBezTo>
                  <a:pt x="963144" y="-18256"/>
                  <a:pt x="1295811" y="289963"/>
                  <a:pt x="1313250" y="656625"/>
                </a:cubicBezTo>
                <a:cubicBezTo>
                  <a:pt x="1269947" y="1000207"/>
                  <a:pt x="945654" y="1291055"/>
                  <a:pt x="656625" y="1313250"/>
                </a:cubicBezTo>
                <a:cubicBezTo>
                  <a:pt x="245876" y="1348667"/>
                  <a:pt x="-16076" y="1047681"/>
                  <a:pt x="0" y="656625"/>
                </a:cubicBezTo>
                <a:close/>
              </a:path>
              <a:path w="1313249" h="1313249" stroke="0" extrusionOk="0">
                <a:moveTo>
                  <a:pt x="0" y="656625"/>
                </a:moveTo>
                <a:cubicBezTo>
                  <a:pt x="-56867" y="332395"/>
                  <a:pt x="372078" y="41866"/>
                  <a:pt x="656625" y="0"/>
                </a:cubicBezTo>
                <a:cubicBezTo>
                  <a:pt x="1024570" y="45140"/>
                  <a:pt x="1244578" y="329416"/>
                  <a:pt x="1313250" y="656625"/>
                </a:cubicBezTo>
                <a:cubicBezTo>
                  <a:pt x="1321008" y="1015256"/>
                  <a:pt x="1006749" y="1252816"/>
                  <a:pt x="656625" y="1313250"/>
                </a:cubicBezTo>
                <a:cubicBezTo>
                  <a:pt x="263557" y="1315097"/>
                  <a:pt x="-14235" y="1002475"/>
                  <a:pt x="0" y="656625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9BA95-9116-864E-7ADA-AD21D1B07C44}"/>
              </a:ext>
            </a:extLst>
          </p:cNvPr>
          <p:cNvSpPr txBox="1"/>
          <p:nvPr/>
        </p:nvSpPr>
        <p:spPr>
          <a:xfrm>
            <a:off x="3756543" y="3426883"/>
            <a:ext cx="163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FE9F98"/>
                </a:solidFill>
                <a:latin typeface="Comfortaa" panose="020B0604020202020204" charset="0"/>
              </a:rPr>
              <a:t>Ngọc</a:t>
            </a:r>
            <a:r>
              <a:rPr lang="en-US">
                <a:solidFill>
                  <a:srgbClr val="FE9F98"/>
                </a:solidFill>
                <a:latin typeface="Comfortaa" panose="020B0604020202020204" charset="0"/>
              </a:rPr>
              <a:t> </a:t>
            </a:r>
            <a:r>
              <a:rPr lang="en-US" err="1">
                <a:solidFill>
                  <a:srgbClr val="FE9F98"/>
                </a:solidFill>
                <a:latin typeface="Comfortaa" panose="020B0604020202020204" charset="0"/>
              </a:rPr>
              <a:t>Thức</a:t>
            </a:r>
            <a:r>
              <a:rPr lang="en-US">
                <a:solidFill>
                  <a:srgbClr val="FE9F98"/>
                </a:solidFill>
                <a:latin typeface="Comfortaa" panose="020B0604020202020204" charset="0"/>
              </a:rPr>
              <a:t> 21521506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" grpId="0"/>
      <p:bldP spid="3" grpId="0" animBg="1"/>
      <p:bldP spid="5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/>
          <p:nvPr/>
        </p:nvSpPr>
        <p:spPr>
          <a:xfrm>
            <a:off x="1719775" y="943575"/>
            <a:ext cx="5753100" cy="2567700"/>
          </a:xfrm>
          <a:prstGeom prst="roundRect">
            <a:avLst>
              <a:gd name="adj" fmla="val 13942"/>
            </a:avLst>
          </a:prstGeom>
          <a:solidFill>
            <a:srgbClr val="FED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2008800" y="402766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ermanent Marker" panose="020B0604020202020204" charset="0"/>
              </a:rPr>
              <a:t>if</a:t>
            </a:r>
            <a:endParaRPr sz="3200">
              <a:latin typeface="Permanent Marker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1" name="Google Shape;711;p2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086625" y="1271350"/>
                <a:ext cx="5314500" cy="792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>
                    <a:solidFill>
                      <a:schemeClr val="accent6">
                        <a:lumMod val="75000"/>
                      </a:schemeClr>
                    </a:solidFill>
                    <a:latin typeface="Comfortaa" panose="020B0604020202020204" charset="0"/>
                  </a:rPr>
                  <a:t>Lệnh </a:t>
                </a:r>
                <a:r>
                  <a:rPr lang="en-US" b="1" err="1">
                    <a:solidFill>
                      <a:schemeClr val="accent6">
                        <a:lumMod val="75000"/>
                      </a:schemeClr>
                    </a:solidFill>
                    <a:latin typeface="Comfortaa" panose="020B0604020202020204" charset="0"/>
                  </a:rPr>
                  <a:t>lựa</a:t>
                </a:r>
                <a:r>
                  <a:rPr lang="en-US" b="1">
                    <a:solidFill>
                      <a:schemeClr val="accent6">
                        <a:lumMod val="75000"/>
                      </a:schemeClr>
                    </a:solidFill>
                    <a:latin typeface="Comfortaa" panose="020B0604020202020204" charset="0"/>
                  </a:rPr>
                  <a:t> </a:t>
                </a:r>
                <a:r>
                  <a:rPr lang="en-US" b="1" err="1">
                    <a:solidFill>
                      <a:schemeClr val="accent6">
                        <a:lumMod val="75000"/>
                      </a:schemeClr>
                    </a:solidFill>
                    <a:latin typeface="Comfortaa" panose="020B0604020202020204" charset="0"/>
                  </a:rPr>
                  <a:t>chọn</a:t>
                </a:r>
                <a:endParaRPr lang="en-US" sz="1800">
                  <a:solidFill>
                    <a:schemeClr val="accent6">
                      <a:lumMod val="75000"/>
                    </a:schemeClr>
                  </a:solidFill>
                  <a:latin typeface="Comfortaa" panose="020B0604020202020204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omfortaa" panose="020B0604020202020204" charset="0"/>
                  </a:rPr>
                  <a:t>if (</a:t>
                </a:r>
                <a:r>
                  <a:rPr lang="en-US" sz="1800" err="1">
                    <a:latin typeface="Comfortaa" panose="020B0604020202020204" charset="0"/>
                  </a:rPr>
                  <a:t>điều</a:t>
                </a:r>
                <a:r>
                  <a:rPr lang="en-US" sz="1800">
                    <a:latin typeface="Comfortaa" panose="020B0604020202020204" charset="0"/>
                  </a:rPr>
                  <a:t> </a:t>
                </a:r>
                <a:r>
                  <a:rPr lang="en-US" sz="1800" err="1">
                    <a:latin typeface="Comfortaa" panose="020B0604020202020204" charset="0"/>
                  </a:rPr>
                  <a:t>kiện</a:t>
                </a:r>
                <a:r>
                  <a:rPr lang="en-US" sz="1800">
                    <a:latin typeface="Comfortaa" panose="020B0604020202020204" charset="0"/>
                  </a:rPr>
                  <a:t>)        		-&gt;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>
                  <a:latin typeface="Comfortaa" panose="020B0604020202020204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omfortaa" panose="020B0604020202020204" charset="0"/>
                  </a:rPr>
                  <a:t>	</a:t>
                </a:r>
                <a:r>
                  <a:rPr lang="en-US" sz="1800" err="1">
                    <a:latin typeface="Comfortaa" panose="020B0604020202020204" charset="0"/>
                  </a:rPr>
                  <a:t>lệnh</a:t>
                </a:r>
                <a:r>
                  <a:rPr lang="en-US" sz="1800">
                    <a:latin typeface="Comfortaa" panose="020B0604020202020204" charset="0"/>
                  </a:rPr>
                  <a:t> 1			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>
                  <a:latin typeface="Comfortaa" panose="020B0604020202020204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omfortaa" panose="020B0604020202020204" charset="0"/>
                  </a:rPr>
                  <a:t>else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omfortaa" panose="020B0604020202020204" charset="0"/>
                  </a:rPr>
                  <a:t>	</a:t>
                </a:r>
                <a:r>
                  <a:rPr lang="en-US" sz="1800" err="1">
                    <a:latin typeface="Comfortaa" panose="020B0604020202020204" charset="0"/>
                  </a:rPr>
                  <a:t>lệnh</a:t>
                </a:r>
                <a:r>
                  <a:rPr lang="en-US" sz="1800">
                    <a:latin typeface="Comfortaa" panose="020B0604020202020204" charset="0"/>
                  </a:rPr>
                  <a:t> 2 			-&gt;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800">
                  <a:latin typeface="Comfortaa" panose="020B0604020202020204" charset="0"/>
                </a:endParaRPr>
              </a:p>
              <a:p>
                <a:pPr marL="0" indent="0"/>
                <a:r>
                  <a:rPr lang="en-US" sz="2000" b="1" err="1">
                    <a:latin typeface="Comfortaa" panose="020B0604020202020204" charset="0"/>
                  </a:rPr>
                  <a:t>Thời</a:t>
                </a:r>
                <a:r>
                  <a:rPr lang="en-US" sz="2000" b="1">
                    <a:latin typeface="Comfortaa" panose="020B0604020202020204" charset="0"/>
                  </a:rPr>
                  <a:t> </a:t>
                </a:r>
                <a:r>
                  <a:rPr lang="en-US" sz="2000" b="1" err="1">
                    <a:latin typeface="Comfortaa" panose="020B0604020202020204" charset="0"/>
                  </a:rPr>
                  <a:t>gian</a:t>
                </a:r>
                <a:r>
                  <a:rPr lang="en-US" sz="2000" b="1">
                    <a:latin typeface="Comfortaa" panose="020B060402020202020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>
                    <a:latin typeface="Comfortaa" panose="020B0604020202020204" charset="0"/>
                  </a:rPr>
                  <a:t>+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>
                    <a:latin typeface="Comfortaa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>
                    <a:latin typeface="Comfortaa" panose="020B0604020202020204" charset="0"/>
                  </a:rPr>
                  <a:t>)</a:t>
                </a:r>
              </a:p>
            </p:txBody>
          </p:sp>
        </mc:Choice>
        <mc:Fallback>
          <p:sp>
            <p:nvSpPr>
              <p:cNvPr id="711" name="Google Shape;711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086625" y="1271350"/>
                <a:ext cx="5314500" cy="792600"/>
              </a:xfrm>
              <a:prstGeom prst="rect">
                <a:avLst/>
              </a:prstGeom>
              <a:blipFill>
                <a:blip r:embed="rId3"/>
                <a:stretch>
                  <a:fillRect l="-917" t="-769" b="-15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" name="Google Shape;712;p27"/>
          <p:cNvSpPr/>
          <p:nvPr/>
        </p:nvSpPr>
        <p:spPr>
          <a:xfrm>
            <a:off x="3433113" y="3797975"/>
            <a:ext cx="2326437" cy="792596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7"/>
          <p:cNvSpPr/>
          <p:nvPr/>
        </p:nvSpPr>
        <p:spPr>
          <a:xfrm rot="5400000">
            <a:off x="3231160" y="-725757"/>
            <a:ext cx="2719813" cy="5876268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27"/>
          <p:cNvGrpSpPr/>
          <p:nvPr/>
        </p:nvGrpSpPr>
        <p:grpSpPr>
          <a:xfrm>
            <a:off x="7529212" y="3511287"/>
            <a:ext cx="1862374" cy="2056521"/>
            <a:chOff x="7281641" y="1136546"/>
            <a:chExt cx="892968" cy="986057"/>
          </a:xfrm>
        </p:grpSpPr>
        <p:sp>
          <p:nvSpPr>
            <p:cNvPr id="715" name="Google Shape;715;p27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-469390" y="245003"/>
            <a:ext cx="1490486" cy="960916"/>
            <a:chOff x="-75881" y="2283499"/>
            <a:chExt cx="772313" cy="497910"/>
          </a:xfrm>
        </p:grpSpPr>
        <p:sp>
          <p:nvSpPr>
            <p:cNvPr id="720" name="Google Shape;720;p27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1795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/>
          <p:nvPr/>
        </p:nvSpPr>
        <p:spPr>
          <a:xfrm>
            <a:off x="1719775" y="943575"/>
            <a:ext cx="5753100" cy="2567700"/>
          </a:xfrm>
          <a:prstGeom prst="roundRect">
            <a:avLst>
              <a:gd name="adj" fmla="val 13942"/>
            </a:avLst>
          </a:prstGeom>
          <a:solidFill>
            <a:srgbClr val="FED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2008800" y="402766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ermanent Marker" panose="020B0604020202020204" charset="0"/>
              </a:rPr>
              <a:t>for</a:t>
            </a:r>
            <a:endParaRPr sz="3200">
              <a:latin typeface="Permanent Marker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1" name="Google Shape;711;p2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086625" y="1243850"/>
                <a:ext cx="5314500" cy="56669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>
                    <a:solidFill>
                      <a:schemeClr val="accent2">
                        <a:lumMod val="75000"/>
                      </a:schemeClr>
                    </a:solidFill>
                    <a:latin typeface="Comfortaa" panose="020B0604020202020204" charset="0"/>
                  </a:rPr>
                  <a:t>Lệnh </a:t>
                </a:r>
                <a:r>
                  <a:rPr lang="en-US" b="1" err="1">
                    <a:solidFill>
                      <a:schemeClr val="accent2">
                        <a:lumMod val="75000"/>
                      </a:schemeClr>
                    </a:solidFill>
                    <a:latin typeface="Comfortaa" panose="020B0604020202020204" charset="0"/>
                  </a:rPr>
                  <a:t>lặp</a:t>
                </a:r>
                <a:r>
                  <a:rPr lang="en-US" b="1">
                    <a:solidFill>
                      <a:schemeClr val="accent2">
                        <a:lumMod val="75000"/>
                      </a:schemeClr>
                    </a:solidFill>
                    <a:latin typeface="Comfortaa" panose="020B0604020202020204" charset="0"/>
                  </a:rPr>
                  <a:t>: </a:t>
                </a:r>
                <a:r>
                  <a:rPr lang="en-US" b="1">
                    <a:latin typeface="Comfortaa" panose="020B0604020202020204" charset="0"/>
                  </a:rPr>
                  <a:t>for, while, do-while</a:t>
                </a:r>
                <a:endParaRPr lang="en-US" sz="1800">
                  <a:latin typeface="Comfortaa" panose="020B0604020202020204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>
                  <a:latin typeface="Comfortaa" panose="020B0604020202020204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omfortaa" panose="020B0604020202020204" charset="0"/>
                  </a:rPr>
                  <a:t>X(n): </a:t>
                </a:r>
                <a:r>
                  <a:rPr lang="en-US" sz="1800" err="1">
                    <a:latin typeface="Comfortaa" panose="020B0604020202020204" charset="0"/>
                  </a:rPr>
                  <a:t>số</a:t>
                </a:r>
                <a:r>
                  <a:rPr lang="en-US" sz="1800">
                    <a:latin typeface="Comfortaa" panose="020B0604020202020204" charset="0"/>
                  </a:rPr>
                  <a:t> </a:t>
                </a:r>
                <a:r>
                  <a:rPr lang="en-US" sz="1800" err="1">
                    <a:latin typeface="Comfortaa" panose="020B0604020202020204" charset="0"/>
                  </a:rPr>
                  <a:t>vòng</a:t>
                </a:r>
                <a:r>
                  <a:rPr lang="en-US" sz="1800">
                    <a:latin typeface="Comfortaa" panose="020B0604020202020204" charset="0"/>
                  </a:rPr>
                  <a:t> </a:t>
                </a:r>
                <a:r>
                  <a:rPr lang="en-US" sz="1800" err="1">
                    <a:latin typeface="Comfortaa" panose="020B0604020202020204" charset="0"/>
                  </a:rPr>
                  <a:t>lặp</a:t>
                </a:r>
                <a:endParaRPr lang="en-US" sz="1800">
                  <a:latin typeface="Comfortaa" panose="020B0604020202020204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omfortaa" panose="020B0604020202020204" charset="0"/>
                  </a:rPr>
                  <a:t>T0(n): </a:t>
                </a:r>
                <a:r>
                  <a:rPr lang="en-US" sz="1800" err="1">
                    <a:latin typeface="Comfortaa" panose="020B0604020202020204" charset="0"/>
                  </a:rPr>
                  <a:t>điều</a:t>
                </a:r>
                <a:r>
                  <a:rPr lang="en-US" sz="1800">
                    <a:latin typeface="Comfortaa" panose="020B0604020202020204" charset="0"/>
                  </a:rPr>
                  <a:t> </a:t>
                </a:r>
                <a:r>
                  <a:rPr lang="en-US" sz="1800" err="1">
                    <a:latin typeface="Comfortaa" panose="020B0604020202020204" charset="0"/>
                  </a:rPr>
                  <a:t>kiện</a:t>
                </a:r>
                <a:r>
                  <a:rPr lang="en-US" sz="1800">
                    <a:latin typeface="Comfortaa" panose="020B0604020202020204" charset="0"/>
                  </a:rPr>
                  <a:t> </a:t>
                </a:r>
                <a:r>
                  <a:rPr lang="en-US" sz="1800" err="1">
                    <a:latin typeface="Comfortaa" panose="020B0604020202020204" charset="0"/>
                  </a:rPr>
                  <a:t>lặp</a:t>
                </a:r>
                <a:endParaRPr lang="en-US" sz="1800">
                  <a:latin typeface="Comfortaa" panose="020B0604020202020204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err="1">
                    <a:latin typeface="Comfortaa" panose="020B0604020202020204" charset="0"/>
                  </a:rPr>
                  <a:t>Ti</a:t>
                </a:r>
                <a:r>
                  <a:rPr lang="en-US" sz="1800">
                    <a:latin typeface="Comfortaa" panose="020B0604020202020204" charset="0"/>
                  </a:rPr>
                  <a:t>(n): </a:t>
                </a:r>
                <a:r>
                  <a:rPr lang="en-US" sz="1800" err="1">
                    <a:latin typeface="Comfortaa" panose="020B0604020202020204" charset="0"/>
                  </a:rPr>
                  <a:t>thời</a:t>
                </a:r>
                <a:r>
                  <a:rPr lang="en-US" sz="1800">
                    <a:latin typeface="Comfortaa" panose="020B0604020202020204" charset="0"/>
                  </a:rPr>
                  <a:t> </a:t>
                </a:r>
                <a:r>
                  <a:rPr lang="en-US" sz="1800" err="1">
                    <a:latin typeface="Comfortaa" panose="020B0604020202020204" charset="0"/>
                  </a:rPr>
                  <a:t>gian</a:t>
                </a:r>
                <a:r>
                  <a:rPr lang="en-US" sz="1800">
                    <a:latin typeface="Comfortaa" panose="020B0604020202020204" charset="0"/>
                  </a:rPr>
                  <a:t> </a:t>
                </a:r>
                <a:r>
                  <a:rPr lang="en-US" sz="1800" err="1">
                    <a:latin typeface="Comfortaa" panose="020B0604020202020204" charset="0"/>
                  </a:rPr>
                  <a:t>thực</a:t>
                </a:r>
                <a:r>
                  <a:rPr lang="en-US" sz="1800">
                    <a:latin typeface="Comfortaa" panose="020B0604020202020204" charset="0"/>
                  </a:rPr>
                  <a:t> </a:t>
                </a:r>
                <a:r>
                  <a:rPr lang="en-US" sz="1800" err="1">
                    <a:latin typeface="Comfortaa" panose="020B0604020202020204" charset="0"/>
                  </a:rPr>
                  <a:t>hiện</a:t>
                </a:r>
                <a:r>
                  <a:rPr lang="en-US" sz="1800">
                    <a:latin typeface="Comfortaa" panose="020B0604020202020204" charset="0"/>
                  </a:rPr>
                  <a:t> </a:t>
                </a:r>
                <a:r>
                  <a:rPr lang="en-US" sz="1800" err="1">
                    <a:latin typeface="Comfortaa" panose="020B0604020202020204" charset="0"/>
                  </a:rPr>
                  <a:t>vòng</a:t>
                </a:r>
                <a:r>
                  <a:rPr lang="en-US" sz="1800">
                    <a:latin typeface="Comfortaa" panose="020B0604020202020204" charset="0"/>
                  </a:rPr>
                  <a:t> </a:t>
                </a:r>
                <a:r>
                  <a:rPr lang="en-US" sz="1800" err="1">
                    <a:latin typeface="Comfortaa" panose="020B0604020202020204" charset="0"/>
                  </a:rPr>
                  <a:t>lặp</a:t>
                </a:r>
                <a:r>
                  <a:rPr lang="en-US" sz="1800">
                    <a:latin typeface="Comfortaa" panose="020B0604020202020204" charset="0"/>
                  </a:rPr>
                  <a:t> </a:t>
                </a:r>
                <a:r>
                  <a:rPr lang="en-US" sz="1800" err="1">
                    <a:latin typeface="Comfortaa" panose="020B0604020202020204" charset="0"/>
                  </a:rPr>
                  <a:t>thứ</a:t>
                </a:r>
                <a:r>
                  <a:rPr lang="en-US" sz="1800">
                    <a:latin typeface="Comfortaa" panose="020B0604020202020204" charset="0"/>
                  </a:rPr>
                  <a:t> </a:t>
                </a:r>
                <a:r>
                  <a:rPr lang="en-US" sz="1800" err="1">
                    <a:latin typeface="Comfortaa" panose="020B0604020202020204" charset="0"/>
                  </a:rPr>
                  <a:t>i</a:t>
                </a:r>
                <a:endParaRPr lang="en-US" sz="1800">
                  <a:latin typeface="Comfortaa" panose="020B0604020202020204" charset="0"/>
                </a:endParaRPr>
              </a:p>
            </p:txBody>
          </p:sp>
        </mc:Choice>
        <mc:Fallback>
          <p:sp>
            <p:nvSpPr>
              <p:cNvPr id="711" name="Google Shape;711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086625" y="1243850"/>
                <a:ext cx="5314500" cy="566695"/>
              </a:xfrm>
              <a:prstGeom prst="rect">
                <a:avLst/>
              </a:prstGeom>
              <a:blipFill>
                <a:blip r:embed="rId3"/>
                <a:stretch>
                  <a:fillRect l="-917" b="-290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" name="Google Shape;712;p27"/>
          <p:cNvSpPr/>
          <p:nvPr/>
        </p:nvSpPr>
        <p:spPr>
          <a:xfrm>
            <a:off x="3433113" y="3797975"/>
            <a:ext cx="2326437" cy="792596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7"/>
          <p:cNvSpPr/>
          <p:nvPr/>
        </p:nvSpPr>
        <p:spPr>
          <a:xfrm rot="5400000">
            <a:off x="3231160" y="-725757"/>
            <a:ext cx="2719813" cy="5876268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27"/>
          <p:cNvGrpSpPr/>
          <p:nvPr/>
        </p:nvGrpSpPr>
        <p:grpSpPr>
          <a:xfrm>
            <a:off x="7529212" y="3511287"/>
            <a:ext cx="1862374" cy="2056521"/>
            <a:chOff x="7281641" y="1136546"/>
            <a:chExt cx="892968" cy="986057"/>
          </a:xfrm>
        </p:grpSpPr>
        <p:sp>
          <p:nvSpPr>
            <p:cNvPr id="715" name="Google Shape;715;p27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-469390" y="245003"/>
            <a:ext cx="1490486" cy="960916"/>
            <a:chOff x="-75881" y="2283499"/>
            <a:chExt cx="772313" cy="497910"/>
          </a:xfrm>
        </p:grpSpPr>
        <p:sp>
          <p:nvSpPr>
            <p:cNvPr id="720" name="Google Shape;720;p27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5281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213" name="Google Shape;1213;p40"/>
          <p:cNvSpPr/>
          <p:nvPr/>
        </p:nvSpPr>
        <p:spPr>
          <a:xfrm>
            <a:off x="5554739" y="2736486"/>
            <a:ext cx="11965" cy="10378"/>
          </a:xfrm>
          <a:custGeom>
            <a:avLst/>
            <a:gdLst/>
            <a:ahLst/>
            <a:cxnLst/>
            <a:rect l="l" t="t" r="r" b="b"/>
            <a:pathLst>
              <a:path w="294" h="255" extrusionOk="0">
                <a:moveTo>
                  <a:pt x="161" y="1"/>
                </a:moveTo>
                <a:cubicBezTo>
                  <a:pt x="151" y="1"/>
                  <a:pt x="140" y="2"/>
                  <a:pt x="129" y="6"/>
                </a:cubicBezTo>
                <a:cubicBezTo>
                  <a:pt x="65" y="24"/>
                  <a:pt x="0" y="66"/>
                  <a:pt x="25" y="147"/>
                </a:cubicBezTo>
                <a:cubicBezTo>
                  <a:pt x="41" y="203"/>
                  <a:pt x="71" y="255"/>
                  <a:pt x="137" y="255"/>
                </a:cubicBezTo>
                <a:cubicBezTo>
                  <a:pt x="147" y="255"/>
                  <a:pt x="157" y="254"/>
                  <a:pt x="169" y="251"/>
                </a:cubicBezTo>
                <a:cubicBezTo>
                  <a:pt x="231" y="227"/>
                  <a:pt x="294" y="193"/>
                  <a:pt x="269" y="110"/>
                </a:cubicBezTo>
                <a:cubicBezTo>
                  <a:pt x="253" y="55"/>
                  <a:pt x="221" y="1"/>
                  <a:pt x="161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0"/>
          <p:cNvSpPr/>
          <p:nvPr/>
        </p:nvSpPr>
        <p:spPr>
          <a:xfrm>
            <a:off x="6481923" y="2405828"/>
            <a:ext cx="1309564" cy="70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5" name="Google Shape;1215;p40"/>
          <p:cNvGrpSpPr/>
          <p:nvPr/>
        </p:nvGrpSpPr>
        <p:grpSpPr>
          <a:xfrm>
            <a:off x="5026519" y="1790371"/>
            <a:ext cx="1413504" cy="1402092"/>
            <a:chOff x="5026519" y="1790371"/>
            <a:chExt cx="1413504" cy="1402092"/>
          </a:xfrm>
        </p:grpSpPr>
        <p:sp>
          <p:nvSpPr>
            <p:cNvPr id="1216" name="Google Shape;1216;p40"/>
            <p:cNvSpPr/>
            <p:nvPr/>
          </p:nvSpPr>
          <p:spPr>
            <a:xfrm>
              <a:off x="6119441" y="2407130"/>
              <a:ext cx="3174" cy="3337"/>
            </a:xfrm>
            <a:custGeom>
              <a:avLst/>
              <a:gdLst/>
              <a:ahLst/>
              <a:cxnLst/>
              <a:rect l="l" t="t" r="r" b="b"/>
              <a:pathLst>
                <a:path w="78" h="82" extrusionOk="0">
                  <a:moveTo>
                    <a:pt x="42" y="1"/>
                  </a:moveTo>
                  <a:cubicBezTo>
                    <a:pt x="27" y="13"/>
                    <a:pt x="3" y="25"/>
                    <a:pt x="1" y="39"/>
                  </a:cubicBezTo>
                  <a:cubicBezTo>
                    <a:pt x="0" y="51"/>
                    <a:pt x="22" y="67"/>
                    <a:pt x="34" y="81"/>
                  </a:cubicBezTo>
                  <a:lnTo>
                    <a:pt x="77" y="45"/>
                  </a:lnTo>
                  <a:cubicBezTo>
                    <a:pt x="65" y="30"/>
                    <a:pt x="53" y="15"/>
                    <a:pt x="42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 rot="4644446">
              <a:off x="5147487" y="1898104"/>
              <a:ext cx="1171569" cy="1186627"/>
            </a:xfrm>
            <a:custGeom>
              <a:avLst/>
              <a:gdLst/>
              <a:ahLst/>
              <a:cxnLst/>
              <a:rect l="l" t="t" r="r" b="b"/>
              <a:pathLst>
                <a:path w="28788" h="29158" extrusionOk="0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 rot="4644446">
              <a:off x="5108605" y="2028639"/>
              <a:ext cx="1092374" cy="943100"/>
            </a:xfrm>
            <a:custGeom>
              <a:avLst/>
              <a:gdLst/>
              <a:ahLst/>
              <a:cxnLst/>
              <a:rect l="l" t="t" r="r" b="b"/>
              <a:pathLst>
                <a:path w="26842" h="23174" extrusionOk="0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 rot="4644446">
              <a:off x="5632877" y="2273616"/>
              <a:ext cx="830289" cy="487543"/>
            </a:xfrm>
            <a:custGeom>
              <a:avLst/>
              <a:gdLst/>
              <a:ahLst/>
              <a:cxnLst/>
              <a:rect l="l" t="t" r="r" b="b"/>
              <a:pathLst>
                <a:path w="20402" h="11980" extrusionOk="0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0"/>
          <p:cNvSpPr/>
          <p:nvPr/>
        </p:nvSpPr>
        <p:spPr>
          <a:xfrm>
            <a:off x="6119441" y="3721580"/>
            <a:ext cx="3174" cy="3337"/>
          </a:xfrm>
          <a:custGeom>
            <a:avLst/>
            <a:gdLst/>
            <a:ahLst/>
            <a:cxnLst/>
            <a:rect l="l" t="t" r="r" b="b"/>
            <a:pathLst>
              <a:path w="78" h="82" extrusionOk="0">
                <a:moveTo>
                  <a:pt x="42" y="1"/>
                </a:moveTo>
                <a:cubicBezTo>
                  <a:pt x="27" y="13"/>
                  <a:pt x="3" y="25"/>
                  <a:pt x="1" y="39"/>
                </a:cubicBezTo>
                <a:cubicBezTo>
                  <a:pt x="0" y="51"/>
                  <a:pt x="22" y="67"/>
                  <a:pt x="34" y="81"/>
                </a:cubicBezTo>
                <a:lnTo>
                  <a:pt x="77" y="45"/>
                </a:lnTo>
                <a:cubicBezTo>
                  <a:pt x="65" y="30"/>
                  <a:pt x="53" y="15"/>
                  <a:pt x="42" y="1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0"/>
          <p:cNvSpPr/>
          <p:nvPr/>
        </p:nvSpPr>
        <p:spPr>
          <a:xfrm>
            <a:off x="6481923" y="3720278"/>
            <a:ext cx="1309564" cy="70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40"/>
          <p:cNvGrpSpPr/>
          <p:nvPr/>
        </p:nvGrpSpPr>
        <p:grpSpPr>
          <a:xfrm>
            <a:off x="5147450" y="3212550"/>
            <a:ext cx="1171600" cy="1186658"/>
            <a:chOff x="5147450" y="3212550"/>
            <a:chExt cx="1171600" cy="1186658"/>
          </a:xfrm>
        </p:grpSpPr>
        <p:sp>
          <p:nvSpPr>
            <p:cNvPr id="1223" name="Google Shape;1223;p40"/>
            <p:cNvSpPr/>
            <p:nvPr/>
          </p:nvSpPr>
          <p:spPr>
            <a:xfrm>
              <a:off x="5554739" y="4346211"/>
              <a:ext cx="11965" cy="10378"/>
            </a:xfrm>
            <a:custGeom>
              <a:avLst/>
              <a:gdLst/>
              <a:ahLst/>
              <a:cxnLst/>
              <a:rect l="l" t="t" r="r" b="b"/>
              <a:pathLst>
                <a:path w="294" h="255" extrusionOk="0">
                  <a:moveTo>
                    <a:pt x="161" y="1"/>
                  </a:moveTo>
                  <a:cubicBezTo>
                    <a:pt x="151" y="1"/>
                    <a:pt x="140" y="2"/>
                    <a:pt x="129" y="6"/>
                  </a:cubicBezTo>
                  <a:cubicBezTo>
                    <a:pt x="65" y="24"/>
                    <a:pt x="0" y="66"/>
                    <a:pt x="25" y="147"/>
                  </a:cubicBezTo>
                  <a:cubicBezTo>
                    <a:pt x="41" y="203"/>
                    <a:pt x="71" y="255"/>
                    <a:pt x="137" y="255"/>
                  </a:cubicBezTo>
                  <a:cubicBezTo>
                    <a:pt x="147" y="255"/>
                    <a:pt x="157" y="254"/>
                    <a:pt x="169" y="251"/>
                  </a:cubicBezTo>
                  <a:cubicBezTo>
                    <a:pt x="231" y="227"/>
                    <a:pt x="294" y="193"/>
                    <a:pt x="269" y="110"/>
                  </a:cubicBezTo>
                  <a:cubicBezTo>
                    <a:pt x="253" y="55"/>
                    <a:pt x="221" y="1"/>
                    <a:pt x="161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5147450" y="3212550"/>
              <a:ext cx="1171600" cy="1186658"/>
            </a:xfrm>
            <a:custGeom>
              <a:avLst/>
              <a:gdLst/>
              <a:ahLst/>
              <a:cxnLst/>
              <a:rect l="l" t="t" r="r" b="b"/>
              <a:pathLst>
                <a:path w="28788" h="29158" extrusionOk="0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5178501" y="3412817"/>
              <a:ext cx="1092402" cy="943124"/>
            </a:xfrm>
            <a:custGeom>
              <a:avLst/>
              <a:gdLst/>
              <a:ahLst/>
              <a:cxnLst/>
              <a:rect l="l" t="t" r="r" b="b"/>
              <a:pathLst>
                <a:path w="26842" h="23174" extrusionOk="0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5412058" y="3260572"/>
              <a:ext cx="830310" cy="487556"/>
            </a:xfrm>
            <a:custGeom>
              <a:avLst/>
              <a:gdLst/>
              <a:ahLst/>
              <a:cxnLst/>
              <a:rect l="l" t="t" r="r" b="b"/>
              <a:pathLst>
                <a:path w="20402" h="11980" extrusionOk="0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40"/>
          <p:cNvSpPr txBox="1">
            <a:spLocks noGrp="1"/>
          </p:cNvSpPr>
          <p:nvPr>
            <p:ph type="subTitle" idx="1"/>
          </p:nvPr>
        </p:nvSpPr>
        <p:spPr>
          <a:xfrm>
            <a:off x="939524" y="2054550"/>
            <a:ext cx="357780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400"/>
              <a:t>Đếm xấp xỉ: sử dụng những công thức trên</a:t>
            </a:r>
            <a:br>
              <a:rPr lang="en" sz="1400"/>
            </a:br>
            <a:endParaRPr sz="14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400"/>
              <a:t>Đếm chính xác: tìm ra hàm cho biết chính xác số phép gán và so sánh phụ thuộc vào n</a:t>
            </a:r>
            <a:endParaRPr sz="1400"/>
          </a:p>
        </p:txBody>
      </p:sp>
      <p:sp>
        <p:nvSpPr>
          <p:cNvPr id="1228" name="Google Shape;1228;p40"/>
          <p:cNvSpPr txBox="1">
            <a:spLocks noGrp="1"/>
          </p:cNvSpPr>
          <p:nvPr>
            <p:ph type="ctrTitle" idx="4294967295"/>
          </p:nvPr>
        </p:nvSpPr>
        <p:spPr>
          <a:xfrm>
            <a:off x="6949200" y="1742925"/>
            <a:ext cx="3750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229" name="Google Shape;1229;p40"/>
          <p:cNvSpPr txBox="1">
            <a:spLocks noGrp="1"/>
          </p:cNvSpPr>
          <p:nvPr>
            <p:ph type="ctrTitle" idx="4294967295"/>
          </p:nvPr>
        </p:nvSpPr>
        <p:spPr>
          <a:xfrm>
            <a:off x="6949213" y="3084750"/>
            <a:ext cx="3750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pSp>
        <p:nvGrpSpPr>
          <p:cNvPr id="1230" name="Google Shape;1230;p40"/>
          <p:cNvGrpSpPr/>
          <p:nvPr/>
        </p:nvGrpSpPr>
        <p:grpSpPr>
          <a:xfrm>
            <a:off x="3983750" y="3933325"/>
            <a:ext cx="538525" cy="523875"/>
            <a:chOff x="3983750" y="3933325"/>
            <a:chExt cx="538525" cy="523875"/>
          </a:xfrm>
        </p:grpSpPr>
        <p:sp>
          <p:nvSpPr>
            <p:cNvPr id="1231" name="Google Shape;1231;p40"/>
            <p:cNvSpPr/>
            <p:nvPr/>
          </p:nvSpPr>
          <p:spPr>
            <a:xfrm>
              <a:off x="3983750" y="3933325"/>
              <a:ext cx="538525" cy="523875"/>
            </a:xfrm>
            <a:custGeom>
              <a:avLst/>
              <a:gdLst/>
              <a:ahLst/>
              <a:cxnLst/>
              <a:rect l="l" t="t" r="r" b="b"/>
              <a:pathLst>
                <a:path w="21541" h="20955" extrusionOk="0">
                  <a:moveTo>
                    <a:pt x="10380" y="1271"/>
                  </a:moveTo>
                  <a:cubicBezTo>
                    <a:pt x="10686" y="1271"/>
                    <a:pt x="10990" y="1334"/>
                    <a:pt x="11297" y="1350"/>
                  </a:cubicBezTo>
                  <a:cubicBezTo>
                    <a:pt x="12423" y="1411"/>
                    <a:pt x="13557" y="1522"/>
                    <a:pt x="14572" y="2027"/>
                  </a:cubicBezTo>
                  <a:cubicBezTo>
                    <a:pt x="15560" y="2518"/>
                    <a:pt x="16321" y="3332"/>
                    <a:pt x="17086" y="4124"/>
                  </a:cubicBezTo>
                  <a:cubicBezTo>
                    <a:pt x="17666" y="4726"/>
                    <a:pt x="18177" y="5369"/>
                    <a:pt x="18616" y="6078"/>
                  </a:cubicBezTo>
                  <a:cubicBezTo>
                    <a:pt x="19101" y="6865"/>
                    <a:pt x="19596" y="7620"/>
                    <a:pt x="19750" y="8581"/>
                  </a:cubicBezTo>
                  <a:cubicBezTo>
                    <a:pt x="19984" y="10037"/>
                    <a:pt x="19926" y="11472"/>
                    <a:pt x="19568" y="12875"/>
                  </a:cubicBezTo>
                  <a:cubicBezTo>
                    <a:pt x="19371" y="13651"/>
                    <a:pt x="18939" y="14348"/>
                    <a:pt x="18455" y="15033"/>
                  </a:cubicBezTo>
                  <a:cubicBezTo>
                    <a:pt x="18082" y="15557"/>
                    <a:pt x="17590" y="16027"/>
                    <a:pt x="17332" y="16647"/>
                  </a:cubicBezTo>
                  <a:cubicBezTo>
                    <a:pt x="17210" y="16943"/>
                    <a:pt x="16847" y="17036"/>
                    <a:pt x="16614" y="17250"/>
                  </a:cubicBezTo>
                  <a:cubicBezTo>
                    <a:pt x="15995" y="17816"/>
                    <a:pt x="15281" y="18277"/>
                    <a:pt x="14489" y="18633"/>
                  </a:cubicBezTo>
                  <a:cubicBezTo>
                    <a:pt x="13772" y="18956"/>
                    <a:pt x="13062" y="19125"/>
                    <a:pt x="12286" y="19223"/>
                  </a:cubicBezTo>
                  <a:cubicBezTo>
                    <a:pt x="11373" y="19339"/>
                    <a:pt x="10481" y="19499"/>
                    <a:pt x="9544" y="19499"/>
                  </a:cubicBezTo>
                  <a:cubicBezTo>
                    <a:pt x="9530" y="19499"/>
                    <a:pt x="9516" y="19499"/>
                    <a:pt x="9502" y="19499"/>
                  </a:cubicBezTo>
                  <a:cubicBezTo>
                    <a:pt x="8528" y="19495"/>
                    <a:pt x="7621" y="19191"/>
                    <a:pt x="6670" y="19111"/>
                  </a:cubicBezTo>
                  <a:cubicBezTo>
                    <a:pt x="6220" y="19073"/>
                    <a:pt x="5757" y="18589"/>
                    <a:pt x="5403" y="18213"/>
                  </a:cubicBezTo>
                  <a:cubicBezTo>
                    <a:pt x="4823" y="17598"/>
                    <a:pt x="4264" y="16952"/>
                    <a:pt x="3708" y="16314"/>
                  </a:cubicBezTo>
                  <a:cubicBezTo>
                    <a:pt x="3264" y="15802"/>
                    <a:pt x="2848" y="15294"/>
                    <a:pt x="2569" y="14698"/>
                  </a:cubicBezTo>
                  <a:cubicBezTo>
                    <a:pt x="2024" y="13538"/>
                    <a:pt x="1460" y="12373"/>
                    <a:pt x="1384" y="11032"/>
                  </a:cubicBezTo>
                  <a:cubicBezTo>
                    <a:pt x="1371" y="10207"/>
                    <a:pt x="1572" y="9394"/>
                    <a:pt x="1807" y="8604"/>
                  </a:cubicBezTo>
                  <a:cubicBezTo>
                    <a:pt x="2086" y="7660"/>
                    <a:pt x="2432" y="6700"/>
                    <a:pt x="3043" y="5933"/>
                  </a:cubicBezTo>
                  <a:cubicBezTo>
                    <a:pt x="3694" y="5116"/>
                    <a:pt x="4208" y="4176"/>
                    <a:pt x="5135" y="3562"/>
                  </a:cubicBezTo>
                  <a:cubicBezTo>
                    <a:pt x="5513" y="3311"/>
                    <a:pt x="5827" y="2918"/>
                    <a:pt x="6252" y="2686"/>
                  </a:cubicBezTo>
                  <a:cubicBezTo>
                    <a:pt x="6882" y="2342"/>
                    <a:pt x="7511" y="2007"/>
                    <a:pt x="8226" y="1848"/>
                  </a:cubicBezTo>
                  <a:cubicBezTo>
                    <a:pt x="8759" y="1732"/>
                    <a:pt x="9282" y="1574"/>
                    <a:pt x="9791" y="1375"/>
                  </a:cubicBezTo>
                  <a:cubicBezTo>
                    <a:pt x="9990" y="1296"/>
                    <a:pt x="10185" y="1271"/>
                    <a:pt x="10380" y="1271"/>
                  </a:cubicBezTo>
                  <a:close/>
                  <a:moveTo>
                    <a:pt x="10799" y="1"/>
                  </a:moveTo>
                  <a:cubicBezTo>
                    <a:pt x="10727" y="1"/>
                    <a:pt x="10655" y="13"/>
                    <a:pt x="10584" y="42"/>
                  </a:cubicBezTo>
                  <a:cubicBezTo>
                    <a:pt x="10009" y="278"/>
                    <a:pt x="9375" y="91"/>
                    <a:pt x="8808" y="317"/>
                  </a:cubicBezTo>
                  <a:cubicBezTo>
                    <a:pt x="8754" y="261"/>
                    <a:pt x="8708" y="240"/>
                    <a:pt x="8667" y="240"/>
                  </a:cubicBezTo>
                  <a:cubicBezTo>
                    <a:pt x="8575" y="240"/>
                    <a:pt x="8504" y="341"/>
                    <a:pt x="8416" y="390"/>
                  </a:cubicBezTo>
                  <a:cubicBezTo>
                    <a:pt x="8052" y="594"/>
                    <a:pt x="7699" y="853"/>
                    <a:pt x="7306" y="961"/>
                  </a:cubicBezTo>
                  <a:cubicBezTo>
                    <a:pt x="6103" y="1289"/>
                    <a:pt x="5153" y="2041"/>
                    <a:pt x="4241" y="2808"/>
                  </a:cubicBezTo>
                  <a:cubicBezTo>
                    <a:pt x="3275" y="3620"/>
                    <a:pt x="2469" y="4600"/>
                    <a:pt x="1773" y="5672"/>
                  </a:cubicBezTo>
                  <a:cubicBezTo>
                    <a:pt x="1011" y="6846"/>
                    <a:pt x="733" y="8177"/>
                    <a:pt x="353" y="9481"/>
                  </a:cubicBezTo>
                  <a:cubicBezTo>
                    <a:pt x="1" y="10694"/>
                    <a:pt x="427" y="11817"/>
                    <a:pt x="670" y="12973"/>
                  </a:cubicBezTo>
                  <a:cubicBezTo>
                    <a:pt x="755" y="13377"/>
                    <a:pt x="957" y="13705"/>
                    <a:pt x="1085" y="14072"/>
                  </a:cubicBezTo>
                  <a:cubicBezTo>
                    <a:pt x="1301" y="14691"/>
                    <a:pt x="1405" y="15338"/>
                    <a:pt x="1968" y="15786"/>
                  </a:cubicBezTo>
                  <a:cubicBezTo>
                    <a:pt x="2086" y="15880"/>
                    <a:pt x="2254" y="16065"/>
                    <a:pt x="2223" y="16275"/>
                  </a:cubicBezTo>
                  <a:cubicBezTo>
                    <a:pt x="2188" y="16525"/>
                    <a:pt x="2279" y="16645"/>
                    <a:pt x="2528" y="16654"/>
                  </a:cubicBezTo>
                  <a:cubicBezTo>
                    <a:pt x="2795" y="16663"/>
                    <a:pt x="2823" y="16922"/>
                    <a:pt x="2885" y="17076"/>
                  </a:cubicBezTo>
                  <a:cubicBezTo>
                    <a:pt x="3254" y="17993"/>
                    <a:pt x="3963" y="18664"/>
                    <a:pt x="4684" y="19241"/>
                  </a:cubicBezTo>
                  <a:cubicBezTo>
                    <a:pt x="5224" y="19675"/>
                    <a:pt x="5899" y="20012"/>
                    <a:pt x="6632" y="20218"/>
                  </a:cubicBezTo>
                  <a:cubicBezTo>
                    <a:pt x="7431" y="20443"/>
                    <a:pt x="8204" y="20761"/>
                    <a:pt x="9041" y="20827"/>
                  </a:cubicBezTo>
                  <a:cubicBezTo>
                    <a:pt x="9525" y="20864"/>
                    <a:pt x="10024" y="20954"/>
                    <a:pt x="10505" y="20954"/>
                  </a:cubicBezTo>
                  <a:cubicBezTo>
                    <a:pt x="10680" y="20954"/>
                    <a:pt x="10852" y="20943"/>
                    <a:pt x="11021" y="20912"/>
                  </a:cubicBezTo>
                  <a:cubicBezTo>
                    <a:pt x="12688" y="20610"/>
                    <a:pt x="14399" y="20410"/>
                    <a:pt x="15888" y="19478"/>
                  </a:cubicBezTo>
                  <a:cubicBezTo>
                    <a:pt x="16547" y="19067"/>
                    <a:pt x="17225" y="18662"/>
                    <a:pt x="17756" y="18104"/>
                  </a:cubicBezTo>
                  <a:cubicBezTo>
                    <a:pt x="18284" y="17549"/>
                    <a:pt x="18700" y="16886"/>
                    <a:pt x="19148" y="16258"/>
                  </a:cubicBezTo>
                  <a:cubicBezTo>
                    <a:pt x="19286" y="16061"/>
                    <a:pt x="19312" y="15753"/>
                    <a:pt x="19485" y="15619"/>
                  </a:cubicBezTo>
                  <a:cubicBezTo>
                    <a:pt x="20144" y="15106"/>
                    <a:pt x="20516" y="14343"/>
                    <a:pt x="20738" y="13647"/>
                  </a:cubicBezTo>
                  <a:cubicBezTo>
                    <a:pt x="21268" y="11996"/>
                    <a:pt x="21541" y="10298"/>
                    <a:pt x="21107" y="8513"/>
                  </a:cubicBezTo>
                  <a:cubicBezTo>
                    <a:pt x="20928" y="7778"/>
                    <a:pt x="20725" y="7011"/>
                    <a:pt x="20499" y="6310"/>
                  </a:cubicBezTo>
                  <a:cubicBezTo>
                    <a:pt x="20254" y="5548"/>
                    <a:pt x="19604" y="4869"/>
                    <a:pt x="19087" y="4197"/>
                  </a:cubicBezTo>
                  <a:cubicBezTo>
                    <a:pt x="18280" y="3147"/>
                    <a:pt x="17121" y="2454"/>
                    <a:pt x="16070" y="1659"/>
                  </a:cubicBezTo>
                  <a:cubicBezTo>
                    <a:pt x="15430" y="1174"/>
                    <a:pt x="14692" y="917"/>
                    <a:pt x="13946" y="677"/>
                  </a:cubicBezTo>
                  <a:cubicBezTo>
                    <a:pt x="13430" y="511"/>
                    <a:pt x="12993" y="167"/>
                    <a:pt x="12399" y="156"/>
                  </a:cubicBezTo>
                  <a:cubicBezTo>
                    <a:pt x="12394" y="156"/>
                    <a:pt x="12390" y="156"/>
                    <a:pt x="12386" y="156"/>
                  </a:cubicBezTo>
                  <a:cubicBezTo>
                    <a:pt x="12166" y="156"/>
                    <a:pt x="11974" y="273"/>
                    <a:pt x="11741" y="273"/>
                  </a:cubicBezTo>
                  <a:cubicBezTo>
                    <a:pt x="11665" y="273"/>
                    <a:pt x="11585" y="260"/>
                    <a:pt x="11497" y="227"/>
                  </a:cubicBezTo>
                  <a:cubicBezTo>
                    <a:pt x="11300" y="151"/>
                    <a:pt x="11052" y="1"/>
                    <a:pt x="10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2" name="Google Shape;1232;p40"/>
            <p:cNvGrpSpPr/>
            <p:nvPr/>
          </p:nvGrpSpPr>
          <p:grpSpPr>
            <a:xfrm>
              <a:off x="4085150" y="4052725"/>
              <a:ext cx="320200" cy="301350"/>
              <a:chOff x="4085150" y="4052725"/>
              <a:chExt cx="320200" cy="301350"/>
            </a:xfrm>
          </p:grpSpPr>
          <p:sp>
            <p:nvSpPr>
              <p:cNvPr id="1233" name="Google Shape;1233;p40"/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207" y="1412"/>
                    </a:moveTo>
                    <a:cubicBezTo>
                      <a:pt x="10300" y="1412"/>
                      <a:pt x="10416" y="1468"/>
                      <a:pt x="10553" y="1609"/>
                    </a:cubicBezTo>
                    <a:cubicBezTo>
                      <a:pt x="10861" y="1929"/>
                      <a:pt x="11096" y="2370"/>
                      <a:pt x="11579" y="2529"/>
                    </a:cubicBezTo>
                    <a:cubicBezTo>
                      <a:pt x="11789" y="2599"/>
                      <a:pt x="11669" y="2745"/>
                      <a:pt x="11540" y="2822"/>
                    </a:cubicBezTo>
                    <a:cubicBezTo>
                      <a:pt x="10663" y="3347"/>
                      <a:pt x="10161" y="4226"/>
                      <a:pt x="9531" y="4981"/>
                    </a:cubicBezTo>
                    <a:cubicBezTo>
                      <a:pt x="9351" y="5195"/>
                      <a:pt x="9091" y="5365"/>
                      <a:pt x="8913" y="5504"/>
                    </a:cubicBezTo>
                    <a:cubicBezTo>
                      <a:pt x="8328" y="5955"/>
                      <a:pt x="8184" y="6720"/>
                      <a:pt x="7598" y="7122"/>
                    </a:cubicBezTo>
                    <a:cubicBezTo>
                      <a:pt x="7353" y="7289"/>
                      <a:pt x="7220" y="7549"/>
                      <a:pt x="7060" y="7763"/>
                    </a:cubicBezTo>
                    <a:cubicBezTo>
                      <a:pt x="6610" y="8366"/>
                      <a:pt x="6075" y="8899"/>
                      <a:pt x="5641" y="9524"/>
                    </a:cubicBezTo>
                    <a:cubicBezTo>
                      <a:pt x="5311" y="9998"/>
                      <a:pt x="4888" y="10427"/>
                      <a:pt x="4591" y="11015"/>
                    </a:cubicBezTo>
                    <a:cubicBezTo>
                      <a:pt x="3957" y="10187"/>
                      <a:pt x="3318" y="9488"/>
                      <a:pt x="2841" y="8693"/>
                    </a:cubicBezTo>
                    <a:cubicBezTo>
                      <a:pt x="2399" y="7955"/>
                      <a:pt x="1995" y="7189"/>
                      <a:pt x="1584" y="6430"/>
                    </a:cubicBezTo>
                    <a:cubicBezTo>
                      <a:pt x="1433" y="6149"/>
                      <a:pt x="1592" y="5854"/>
                      <a:pt x="1870" y="5666"/>
                    </a:cubicBezTo>
                    <a:cubicBezTo>
                      <a:pt x="2202" y="5443"/>
                      <a:pt x="2460" y="5144"/>
                      <a:pt x="2749" y="4792"/>
                    </a:cubicBezTo>
                    <a:cubicBezTo>
                      <a:pt x="2959" y="5136"/>
                      <a:pt x="3167" y="5486"/>
                      <a:pt x="3404" y="5812"/>
                    </a:cubicBezTo>
                    <a:cubicBezTo>
                      <a:pt x="3837" y="6404"/>
                      <a:pt x="4312" y="6966"/>
                      <a:pt x="4824" y="7492"/>
                    </a:cubicBezTo>
                    <a:cubicBezTo>
                      <a:pt x="4897" y="7569"/>
                      <a:pt x="4945" y="7646"/>
                      <a:pt x="5034" y="7646"/>
                    </a:cubicBezTo>
                    <a:cubicBezTo>
                      <a:pt x="5052" y="7646"/>
                      <a:pt x="5073" y="7642"/>
                      <a:pt x="5095" y="7635"/>
                    </a:cubicBezTo>
                    <a:cubicBezTo>
                      <a:pt x="5579" y="7479"/>
                      <a:pt x="5915" y="7189"/>
                      <a:pt x="6210" y="6745"/>
                    </a:cubicBezTo>
                    <a:cubicBezTo>
                      <a:pt x="6529" y="6263"/>
                      <a:pt x="6745" y="5505"/>
                      <a:pt x="7115" y="5337"/>
                    </a:cubicBezTo>
                    <a:cubicBezTo>
                      <a:pt x="7690" y="5073"/>
                      <a:pt x="7609" y="4539"/>
                      <a:pt x="7952" y="4244"/>
                    </a:cubicBezTo>
                    <a:cubicBezTo>
                      <a:pt x="8031" y="4176"/>
                      <a:pt x="8046" y="4013"/>
                      <a:pt x="8173" y="4013"/>
                    </a:cubicBezTo>
                    <a:cubicBezTo>
                      <a:pt x="8194" y="4013"/>
                      <a:pt x="8218" y="4017"/>
                      <a:pt x="8246" y="4027"/>
                    </a:cubicBezTo>
                    <a:cubicBezTo>
                      <a:pt x="8274" y="4038"/>
                      <a:pt x="8301" y="4043"/>
                      <a:pt x="8327" y="4043"/>
                    </a:cubicBezTo>
                    <a:cubicBezTo>
                      <a:pt x="8410" y="4043"/>
                      <a:pt x="8472" y="3991"/>
                      <a:pt x="8490" y="3927"/>
                    </a:cubicBezTo>
                    <a:cubicBezTo>
                      <a:pt x="8743" y="3026"/>
                      <a:pt x="9749" y="2622"/>
                      <a:pt x="9956" y="1673"/>
                    </a:cubicBezTo>
                    <a:cubicBezTo>
                      <a:pt x="9987" y="1527"/>
                      <a:pt x="10073" y="1412"/>
                      <a:pt x="10207" y="1412"/>
                    </a:cubicBezTo>
                    <a:close/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5" name="Google Shape;1235;p40"/>
          <p:cNvSpPr/>
          <p:nvPr/>
        </p:nvSpPr>
        <p:spPr>
          <a:xfrm rot="9443791">
            <a:off x="4588149" y="4339270"/>
            <a:ext cx="653784" cy="214753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 SO CONG THUC CAN NHO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iêu đề phụ 2">
                <a:extLst>
                  <a:ext uri="{FF2B5EF4-FFF2-40B4-BE49-F238E27FC236}">
                    <a16:creationId xmlns:a16="http://schemas.microsoft.com/office/drawing/2014/main" id="{13D94B29-D391-402D-F332-169413E33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415" y="1118150"/>
                <a:ext cx="7969573" cy="7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1pPr>
                <a:lvl2pPr marL="914400" marR="0" lvl="1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2pPr>
                <a:lvl3pPr marL="1371600" marR="0" lvl="2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3pPr>
                <a:lvl4pPr marL="1828800" marR="0" lvl="3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4pPr>
                <a:lvl5pPr marL="2286000" marR="0" lvl="4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5pPr>
                <a:lvl6pPr marL="2743200" marR="0" lvl="5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6pPr>
                <a:lvl7pPr marL="3200400" marR="0" lvl="6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7pPr>
                <a:lvl8pPr marL="3657600" marR="0" lvl="7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8pPr>
                <a:lvl9pPr marL="4114800" marR="0" lvl="8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b="1" err="1"/>
                  <a:t>Cấp</a:t>
                </a:r>
                <a:r>
                  <a:rPr lang="en-US" sz="1400" b="1"/>
                  <a:t> </a:t>
                </a:r>
                <a:r>
                  <a:rPr lang="en-US" sz="1400" b="1" err="1"/>
                  <a:t>số</a:t>
                </a:r>
                <a:r>
                  <a:rPr lang="en-US" sz="1400" b="1"/>
                  <a:t> </a:t>
                </a:r>
                <a:r>
                  <a:rPr lang="en-US" sz="1400" b="1" err="1"/>
                  <a:t>cộng</a:t>
                </a:r>
                <a:r>
                  <a:rPr lang="en-US" sz="1400" b="1"/>
                  <a:t>:</a:t>
                </a:r>
                <a:r>
                  <a:rPr lang="en-US" sz="1400"/>
                  <a:t> 2 </a:t>
                </a:r>
                <a:r>
                  <a:rPr lang="en-US" sz="1400" err="1"/>
                  <a:t>phần</a:t>
                </a:r>
                <a:r>
                  <a:rPr lang="en-US" sz="1400"/>
                  <a:t> </a:t>
                </a:r>
                <a:r>
                  <a:rPr lang="en-US" sz="1400" err="1"/>
                  <a:t>tử</a:t>
                </a:r>
                <a:r>
                  <a:rPr lang="en-US" sz="1400"/>
                  <a:t> </a:t>
                </a:r>
                <a:r>
                  <a:rPr lang="en-US" sz="1400" err="1"/>
                  <a:t>liên</a:t>
                </a:r>
                <a:r>
                  <a:rPr lang="en-US" sz="1400"/>
                  <a:t> </a:t>
                </a:r>
                <a:r>
                  <a:rPr lang="en-US" sz="1400" err="1"/>
                  <a:t>tiếp</a:t>
                </a:r>
                <a:r>
                  <a:rPr lang="en-US" sz="1400"/>
                  <a:t> </a:t>
                </a:r>
                <a:r>
                  <a:rPr lang="en-US" sz="1400" err="1"/>
                  <a:t>nhau</a:t>
                </a:r>
                <a:r>
                  <a:rPr lang="en-US" sz="1400"/>
                  <a:t> </a:t>
                </a:r>
                <a:r>
                  <a:rPr lang="en-US" sz="1400" err="1"/>
                  <a:t>sai</a:t>
                </a:r>
                <a:r>
                  <a:rPr lang="en-US" sz="1400"/>
                  <a:t> </a:t>
                </a:r>
                <a:r>
                  <a:rPr lang="en-US" sz="1400" err="1"/>
                  <a:t>khác</a:t>
                </a:r>
                <a:r>
                  <a:rPr lang="en-US" sz="1400"/>
                  <a:t> </a:t>
                </a:r>
                <a:r>
                  <a:rPr lang="en-US" sz="1400" err="1"/>
                  <a:t>nhau</a:t>
                </a:r>
                <a:r>
                  <a:rPr lang="en-US" sz="1400"/>
                  <a:t> </a:t>
                </a:r>
                <a:r>
                  <a:rPr lang="en-US" sz="1400" err="1"/>
                  <a:t>một</a:t>
                </a:r>
                <a:r>
                  <a:rPr lang="en-US" sz="1400"/>
                  <a:t> </a:t>
                </a:r>
                <a:r>
                  <a:rPr lang="en-US" sz="1400" err="1"/>
                  <a:t>hằng</a:t>
                </a:r>
                <a:r>
                  <a:rPr lang="en-US" sz="1400"/>
                  <a:t> </a:t>
                </a:r>
                <a:r>
                  <a:rPr lang="en-US" sz="1400" err="1"/>
                  <a:t>số</a:t>
                </a:r>
                <a:r>
                  <a:rPr lang="en-US" sz="1400"/>
                  <a:t> (</a:t>
                </a:r>
                <a:r>
                  <a:rPr lang="en-US" sz="1400" err="1"/>
                  <a:t>công</a:t>
                </a:r>
                <a:r>
                  <a:rPr lang="en-US" sz="1400"/>
                  <a:t> </a:t>
                </a:r>
                <a:r>
                  <a:rPr lang="en-US" sz="1400" err="1"/>
                  <a:t>sai</a:t>
                </a:r>
                <a:r>
                  <a:rPr lang="en-US" sz="140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err="1">
                    <a:solidFill>
                      <a:schemeClr val="accent4">
                        <a:lumMod val="50000"/>
                      </a:schemeClr>
                    </a:solidFill>
                  </a:rPr>
                  <a:t>Số</a:t>
                </a:r>
                <a:r>
                  <a:rPr lang="en-US" sz="140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4">
                        <a:lumMod val="50000"/>
                      </a:schemeClr>
                    </a:solidFill>
                  </a:rPr>
                  <a:t>hạng</a:t>
                </a:r>
                <a:r>
                  <a:rPr lang="en-US" sz="140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4">
                        <a:lumMod val="50000"/>
                      </a:schemeClr>
                    </a:solidFill>
                  </a:rPr>
                  <a:t>thứ</a:t>
                </a:r>
                <a:r>
                  <a:rPr lang="en-US" sz="1400">
                    <a:solidFill>
                      <a:schemeClr val="accent4">
                        <a:lumMod val="50000"/>
                      </a:schemeClr>
                    </a:solidFill>
                  </a:rPr>
                  <a:t> 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Tổng</a:t>
                </a: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của</a:t>
                </a: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 n </a:t>
                </a: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số</a:t>
                </a: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hạng</a:t>
                </a: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đầu</a:t>
                </a: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[2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400"/>
              </a:p>
              <a:p>
                <a:pPr>
                  <a:lnSpc>
                    <a:spcPct val="150000"/>
                  </a:lnSpc>
                </a:pPr>
                <a:r>
                  <a:rPr lang="en-US" sz="1400"/>
                  <a:t>(a1: </a:t>
                </a:r>
                <a:r>
                  <a:rPr lang="en-US" sz="1400" err="1"/>
                  <a:t>phần</a:t>
                </a:r>
                <a:r>
                  <a:rPr lang="en-US" sz="1400"/>
                  <a:t> </a:t>
                </a:r>
                <a:r>
                  <a:rPr lang="en-US" sz="1400" err="1"/>
                  <a:t>tử</a:t>
                </a:r>
                <a:r>
                  <a:rPr lang="en-US" sz="1400"/>
                  <a:t> </a:t>
                </a:r>
                <a:r>
                  <a:rPr lang="en-US" sz="1400" err="1"/>
                  <a:t>đầu</a:t>
                </a:r>
                <a:r>
                  <a:rPr lang="en-US" sz="1400"/>
                  <a:t>, d: </a:t>
                </a:r>
                <a:r>
                  <a:rPr lang="en-US" sz="1400" err="1"/>
                  <a:t>công</a:t>
                </a:r>
                <a:r>
                  <a:rPr lang="en-US" sz="1400"/>
                  <a:t> </a:t>
                </a:r>
                <a:r>
                  <a:rPr lang="en-US" sz="1400" err="1"/>
                  <a:t>sai</a:t>
                </a:r>
                <a:r>
                  <a:rPr lang="en-US" sz="140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sz="1400"/>
              </a:p>
              <a:p>
                <a:pPr>
                  <a:lnSpc>
                    <a:spcPct val="150000"/>
                  </a:lnSpc>
                </a:pPr>
                <a:r>
                  <a:rPr lang="en-US" sz="1400" b="1" err="1"/>
                  <a:t>Cấp</a:t>
                </a:r>
                <a:r>
                  <a:rPr lang="en-US" sz="1400" b="1"/>
                  <a:t> </a:t>
                </a:r>
                <a:r>
                  <a:rPr lang="en-US" sz="1400" b="1" err="1"/>
                  <a:t>số</a:t>
                </a:r>
                <a:r>
                  <a:rPr lang="en-US" sz="1400" b="1"/>
                  <a:t> </a:t>
                </a:r>
                <a:r>
                  <a:rPr lang="en-US" sz="1400" b="1" err="1"/>
                  <a:t>nhân</a:t>
                </a:r>
                <a:r>
                  <a:rPr lang="en-US" sz="1400" b="1"/>
                  <a:t>: </a:t>
                </a:r>
                <a:r>
                  <a:rPr lang="en-US" sz="1400" err="1"/>
                  <a:t>tỷ</a:t>
                </a:r>
                <a:r>
                  <a:rPr lang="en-US" sz="1400"/>
                  <a:t> </a:t>
                </a:r>
                <a:r>
                  <a:rPr lang="en-US" sz="1400" err="1"/>
                  <a:t>số</a:t>
                </a:r>
                <a:r>
                  <a:rPr lang="en-US" sz="1400"/>
                  <a:t> </a:t>
                </a:r>
                <a:r>
                  <a:rPr lang="en-US" sz="1400" err="1"/>
                  <a:t>của</a:t>
                </a:r>
                <a:r>
                  <a:rPr lang="en-US" sz="1400"/>
                  <a:t> </a:t>
                </a:r>
                <a:r>
                  <a:rPr lang="en-US" sz="1400" err="1"/>
                  <a:t>hai</a:t>
                </a:r>
                <a:r>
                  <a:rPr lang="en-US" sz="1400"/>
                  <a:t> </a:t>
                </a:r>
                <a:r>
                  <a:rPr lang="en-US" sz="1400" err="1"/>
                  <a:t>phần</a:t>
                </a:r>
                <a:r>
                  <a:rPr lang="en-US" sz="1400"/>
                  <a:t> </a:t>
                </a:r>
                <a:r>
                  <a:rPr lang="en-US" sz="1400" err="1"/>
                  <a:t>tử</a:t>
                </a:r>
                <a:r>
                  <a:rPr lang="en-US" sz="1400"/>
                  <a:t> </a:t>
                </a:r>
                <a:r>
                  <a:rPr lang="en-US" sz="1400" err="1"/>
                  <a:t>liên</a:t>
                </a:r>
                <a:r>
                  <a:rPr lang="en-US" sz="1400"/>
                  <a:t> </a:t>
                </a:r>
                <a:r>
                  <a:rPr lang="en-US" sz="1400" err="1"/>
                  <a:t>tiếp</a:t>
                </a:r>
                <a:r>
                  <a:rPr lang="en-US" sz="1400"/>
                  <a:t> </a:t>
                </a:r>
                <a:r>
                  <a:rPr lang="en-US" sz="1400" err="1"/>
                  <a:t>là</a:t>
                </a:r>
                <a:r>
                  <a:rPr lang="en-US" sz="1400"/>
                  <a:t> </a:t>
                </a:r>
                <a:r>
                  <a:rPr lang="en-US" sz="1400" err="1"/>
                  <a:t>hằng</a:t>
                </a:r>
                <a:r>
                  <a:rPr lang="en-US" sz="1400"/>
                  <a:t> </a:t>
                </a:r>
                <a:r>
                  <a:rPr lang="en-US" sz="1400" err="1"/>
                  <a:t>số</a:t>
                </a:r>
                <a:r>
                  <a:rPr lang="en-US" sz="1400"/>
                  <a:t> (</a:t>
                </a:r>
                <a:r>
                  <a:rPr lang="en-US" sz="1400" err="1"/>
                  <a:t>công</a:t>
                </a:r>
                <a:r>
                  <a:rPr lang="en-US" sz="1400"/>
                  <a:t> </a:t>
                </a:r>
                <a:r>
                  <a:rPr lang="en-US" sz="1400" err="1"/>
                  <a:t>bội</a:t>
                </a:r>
                <a:r>
                  <a:rPr lang="en-US" sz="140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err="1">
                    <a:solidFill>
                      <a:schemeClr val="accent4">
                        <a:lumMod val="50000"/>
                      </a:schemeClr>
                    </a:solidFill>
                  </a:rPr>
                  <a:t>Số</a:t>
                </a:r>
                <a:r>
                  <a:rPr lang="en-US" sz="140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4">
                        <a:lumMod val="50000"/>
                      </a:schemeClr>
                    </a:solidFill>
                  </a:rPr>
                  <a:t>hạng</a:t>
                </a:r>
                <a:r>
                  <a:rPr lang="en-US" sz="140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4">
                        <a:lumMod val="50000"/>
                      </a:schemeClr>
                    </a:solidFill>
                  </a:rPr>
                  <a:t>thứ</a:t>
                </a:r>
                <a:r>
                  <a:rPr lang="en-US" sz="1400">
                    <a:solidFill>
                      <a:schemeClr val="accent4">
                        <a:lumMod val="50000"/>
                      </a:schemeClr>
                    </a:solidFill>
                  </a:rPr>
                  <a:t> 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Tổng</a:t>
                </a: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các</a:t>
                </a: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phần</a:t>
                </a: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tử</a:t>
                </a: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của</a:t>
                </a: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cấp</a:t>
                </a: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số</a:t>
                </a: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nhân</a:t>
                </a: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𝑎𝑟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nary>
                  </m:oMath>
                </a14:m>
                <a:endParaRPr lang="en-US" sz="1400"/>
              </a:p>
              <a:p>
                <a:pPr>
                  <a:lnSpc>
                    <a:spcPct val="150000"/>
                  </a:lnSpc>
                </a:pPr>
                <a:r>
                  <a:rPr lang="en-US" sz="1400" err="1"/>
                  <a:t>Hoặc</a:t>
                </a:r>
                <a:r>
                  <a:rPr lang="en-US" sz="140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𝑎𝑟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nary>
                  </m:oMath>
                </a14:m>
                <a:endParaRPr lang="en-US" sz="1400"/>
              </a:p>
              <a:p>
                <a:pPr>
                  <a:lnSpc>
                    <a:spcPct val="150000"/>
                  </a:lnSpc>
                </a:pPr>
                <a:r>
                  <a:rPr lang="en-US" sz="1400"/>
                  <a:t>(a: </a:t>
                </a:r>
                <a:r>
                  <a:rPr lang="en-US" sz="1400" err="1"/>
                  <a:t>phần</a:t>
                </a:r>
                <a:r>
                  <a:rPr lang="en-US" sz="1400"/>
                  <a:t> </a:t>
                </a:r>
                <a:r>
                  <a:rPr lang="en-US" sz="1400" err="1"/>
                  <a:t>tử</a:t>
                </a:r>
                <a:r>
                  <a:rPr lang="en-US" sz="1400"/>
                  <a:t> </a:t>
                </a:r>
                <a:r>
                  <a:rPr lang="en-US" sz="1400" err="1"/>
                  <a:t>đầu</a:t>
                </a:r>
                <a:r>
                  <a:rPr lang="en-US" sz="1400"/>
                  <a:t>, r: </a:t>
                </a:r>
                <a:r>
                  <a:rPr lang="en-US" sz="1400" err="1"/>
                  <a:t>công</a:t>
                </a:r>
                <a:r>
                  <a:rPr lang="en-US" sz="1400"/>
                  <a:t> </a:t>
                </a:r>
                <a:r>
                  <a:rPr lang="en-US" sz="1400" err="1"/>
                  <a:t>bội</a:t>
                </a:r>
                <a:r>
                  <a:rPr lang="en-US" sz="140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sz="1400"/>
              </a:p>
              <a:p>
                <a:pPr>
                  <a:lnSpc>
                    <a:spcPct val="150000"/>
                  </a:lnSpc>
                </a:pPr>
                <a:endParaRPr lang="en-US" sz="1400"/>
              </a:p>
            </p:txBody>
          </p:sp>
        </mc:Choice>
        <mc:Fallback>
          <p:sp>
            <p:nvSpPr>
              <p:cNvPr id="28" name="Tiêu đề phụ 2">
                <a:extLst>
                  <a:ext uri="{FF2B5EF4-FFF2-40B4-BE49-F238E27FC236}">
                    <a16:creationId xmlns:a16="http://schemas.microsoft.com/office/drawing/2014/main" id="{13D94B29-D391-402D-F332-169413E33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15" y="1118150"/>
                <a:ext cx="7969573" cy="792600"/>
              </a:xfrm>
              <a:prstGeom prst="rect">
                <a:avLst/>
              </a:prstGeom>
              <a:blipFill>
                <a:blip r:embed="rId3"/>
                <a:stretch>
                  <a:fillRect b="-39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 SO CONG THUC CAN NHO</a:t>
            </a:r>
            <a:endParaRPr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F09C55B-1A8F-9F2E-4F7C-C9FA6738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73" y="1249750"/>
            <a:ext cx="5751318" cy="38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81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 SO CONG THUC CAN NHO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A5BF5-B42C-55D1-7CFD-D1D661E0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04" y="1249750"/>
            <a:ext cx="8173591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77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 SO CONG THUC CAN NHO</a:t>
            </a:r>
            <a:endParaRPr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5D8BD7D6-B113-2D99-CC03-82C9B12E8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25" y="1249750"/>
            <a:ext cx="6169419" cy="37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04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 SO CONG THUC CAN NHO</a:t>
            </a:r>
            <a:endParaRPr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693BBAA-E78A-8A92-3854-31B161D3C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25" y="1456005"/>
            <a:ext cx="7067891" cy="26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28" name="Tiêu đề phụ 2">
            <a:extLst>
              <a:ext uri="{FF2B5EF4-FFF2-40B4-BE49-F238E27FC236}">
                <a16:creationId xmlns:a16="http://schemas.microsoft.com/office/drawing/2014/main" id="{13D94B29-D391-402D-F332-169413E33A10}"/>
              </a:ext>
            </a:extLst>
          </p:cNvPr>
          <p:cNvSpPr txBox="1">
            <a:spLocks/>
          </p:cNvSpPr>
          <p:nvPr/>
        </p:nvSpPr>
        <p:spPr>
          <a:xfrm>
            <a:off x="789416" y="11181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ĐẾM XẤP XỈ</a:t>
            </a:r>
          </a:p>
          <a:p>
            <a:endParaRPr lang="en-US"/>
          </a:p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9419F2-EE05-465B-E916-9ECD55C451F4}"/>
              </a:ext>
            </a:extLst>
          </p:cNvPr>
          <p:cNvGrpSpPr/>
          <p:nvPr/>
        </p:nvGrpSpPr>
        <p:grpSpPr>
          <a:xfrm>
            <a:off x="3210057" y="2401174"/>
            <a:ext cx="5568062" cy="2508243"/>
            <a:chOff x="2582482" y="2306320"/>
            <a:chExt cx="6205918" cy="2795578"/>
          </a:xfrm>
        </p:grpSpPr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E4291DC7-C30F-6362-B135-3E15B851B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156" r="134"/>
            <a:stretch/>
          </p:blipFill>
          <p:spPr>
            <a:xfrm>
              <a:off x="2582482" y="2976880"/>
              <a:ext cx="6205918" cy="2125018"/>
            </a:xfrm>
            <a:prstGeom prst="rect">
              <a:avLst/>
            </a:prstGeom>
          </p:spPr>
        </p:pic>
        <p:pic>
          <p:nvPicPr>
            <p:cNvPr id="4" name="Hình ảnh 7">
              <a:extLst>
                <a:ext uri="{FF2B5EF4-FFF2-40B4-BE49-F238E27FC236}">
                  <a16:creationId xmlns:a16="http://schemas.microsoft.com/office/drawing/2014/main" id="{B297CAA2-C0F4-1487-D7AB-ECE246B5E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218" r="79593" b="56845"/>
            <a:stretch/>
          </p:blipFill>
          <p:spPr>
            <a:xfrm>
              <a:off x="2582482" y="2306320"/>
              <a:ext cx="1268158" cy="6705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BEFCA3E-7A87-5547-C598-EC3ECF5E9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482" y="751460"/>
            <a:ext cx="366763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28" name="Tiêu đề phụ 2">
            <a:extLst>
              <a:ext uri="{FF2B5EF4-FFF2-40B4-BE49-F238E27FC236}">
                <a16:creationId xmlns:a16="http://schemas.microsoft.com/office/drawing/2014/main" id="{13D94B29-D391-402D-F332-169413E33A10}"/>
              </a:ext>
            </a:extLst>
          </p:cNvPr>
          <p:cNvSpPr txBox="1">
            <a:spLocks/>
          </p:cNvSpPr>
          <p:nvPr/>
        </p:nvSpPr>
        <p:spPr>
          <a:xfrm>
            <a:off x="789416" y="11181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ĐẾM XẤP XỈ</a:t>
            </a:r>
          </a:p>
          <a:p>
            <a:endParaRPr lang="en-US"/>
          </a:p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5B1548-CDD5-0ACC-80F8-98ED2C8710B6}"/>
              </a:ext>
            </a:extLst>
          </p:cNvPr>
          <p:cNvGrpSpPr/>
          <p:nvPr/>
        </p:nvGrpSpPr>
        <p:grpSpPr>
          <a:xfrm>
            <a:off x="3705416" y="2364781"/>
            <a:ext cx="5461912" cy="2165966"/>
            <a:chOff x="2117557" y="2225040"/>
            <a:chExt cx="6646482" cy="2635717"/>
          </a:xfrm>
        </p:grpSpPr>
        <p:pic>
          <p:nvPicPr>
            <p:cNvPr id="3" name="Hình ảnh 2">
              <a:extLst>
                <a:ext uri="{FF2B5EF4-FFF2-40B4-BE49-F238E27FC236}">
                  <a16:creationId xmlns:a16="http://schemas.microsoft.com/office/drawing/2014/main" id="{BED01FF4-1A0E-CBB4-FC77-ED8D72C36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142"/>
            <a:stretch/>
          </p:blipFill>
          <p:spPr>
            <a:xfrm>
              <a:off x="2117557" y="3232750"/>
              <a:ext cx="6646482" cy="1628007"/>
            </a:xfrm>
            <a:prstGeom prst="rect">
              <a:avLst/>
            </a:prstGeom>
          </p:spPr>
        </p:pic>
        <p:pic>
          <p:nvPicPr>
            <p:cNvPr id="2" name="Hình ảnh 2">
              <a:extLst>
                <a:ext uri="{FF2B5EF4-FFF2-40B4-BE49-F238E27FC236}">
                  <a16:creationId xmlns:a16="http://schemas.microsoft.com/office/drawing/2014/main" id="{46A4894F-7CA9-05C1-C534-6C8AD364B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374" r="76110" b="43230"/>
            <a:stretch/>
          </p:blipFill>
          <p:spPr>
            <a:xfrm>
              <a:off x="2117557" y="2225040"/>
              <a:ext cx="1587859" cy="1066832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13ABCA5-7056-695A-30CE-50E918385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978" y="779999"/>
            <a:ext cx="338184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77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TABLE OF CONTENT</a:t>
            </a:r>
            <a:endParaRPr lang="vi-VN" sz="2000"/>
          </a:p>
        </p:txBody>
      </p:sp>
      <p:sp>
        <p:nvSpPr>
          <p:cNvPr id="601" name="Google Shape;601;p25"/>
          <p:cNvSpPr/>
          <p:nvPr/>
        </p:nvSpPr>
        <p:spPr>
          <a:xfrm>
            <a:off x="2794851" y="66216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title" idx="2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title" idx="3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5" name="Google Shape;605;p25"/>
          <p:cNvSpPr txBox="1">
            <a:spLocks noGrp="1"/>
          </p:cNvSpPr>
          <p:nvPr>
            <p:ph type="title" idx="4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1548750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3337788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5126813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6915838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610" name="Google Shape;610;p25"/>
          <p:cNvGrpSpPr/>
          <p:nvPr/>
        </p:nvGrpSpPr>
        <p:grpSpPr>
          <a:xfrm>
            <a:off x="1640125" y="3071100"/>
            <a:ext cx="218918" cy="577215"/>
            <a:chOff x="3270375" y="3436275"/>
            <a:chExt cx="218918" cy="577215"/>
          </a:xfrm>
        </p:grpSpPr>
        <p:sp>
          <p:nvSpPr>
            <p:cNvPr id="61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3593968" y="3071100"/>
            <a:ext cx="167058" cy="468473"/>
            <a:chOff x="3593968" y="3125480"/>
            <a:chExt cx="167058" cy="468473"/>
          </a:xfrm>
        </p:grpSpPr>
        <p:sp>
          <p:nvSpPr>
            <p:cNvPr id="614" name="Google Shape;614;p25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5349941" y="3071100"/>
            <a:ext cx="233161" cy="539699"/>
            <a:chOff x="5349941" y="3093980"/>
            <a:chExt cx="233161" cy="539699"/>
          </a:xfrm>
        </p:grpSpPr>
        <p:sp>
          <p:nvSpPr>
            <p:cNvPr id="61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7172018" y="3071100"/>
            <a:ext cx="167058" cy="468473"/>
            <a:chOff x="7172018" y="3071105"/>
            <a:chExt cx="167058" cy="468473"/>
          </a:xfrm>
        </p:grpSpPr>
        <p:sp>
          <p:nvSpPr>
            <p:cNvPr id="620" name="Google Shape;620;p25"/>
            <p:cNvSpPr/>
            <p:nvPr/>
          </p:nvSpPr>
          <p:spPr>
            <a:xfrm>
              <a:off x="7186274" y="3098711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172018" y="3071105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Thuật toán</a:t>
            </a:r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Độ phức tạp</a:t>
            </a:r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tiệm</a:t>
            </a:r>
            <a:r>
              <a:rPr lang="en-US"/>
              <a:t> </a:t>
            </a:r>
            <a:r>
              <a:rPr lang="en-US" err="1"/>
              <a:t>cận</a:t>
            </a:r>
            <a:endParaRPr lang="en-US"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8"/>
          </p:nvPr>
        </p:nvSpPr>
        <p:spPr>
          <a:xfrm>
            <a:off x="6508575" y="3732325"/>
            <a:ext cx="192728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Kỹ thuật đánh giá thời gian chạy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/>
      <p:bldP spid="601" grpId="0" animBg="1"/>
      <p:bldP spid="602" grpId="0"/>
      <p:bldP spid="603" grpId="0"/>
      <p:bldP spid="604" grpId="0"/>
      <p:bldP spid="605" grpId="0"/>
      <p:bldP spid="606" grpId="0" animBg="1"/>
      <p:bldP spid="607" grpId="0" animBg="1"/>
      <p:bldP spid="608" grpId="0" animBg="1"/>
      <p:bldP spid="609" grpId="0" animBg="1"/>
      <p:bldP spid="62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28" name="Tiêu đề phụ 2">
            <a:extLst>
              <a:ext uri="{FF2B5EF4-FFF2-40B4-BE49-F238E27FC236}">
                <a16:creationId xmlns:a16="http://schemas.microsoft.com/office/drawing/2014/main" id="{13D94B29-D391-402D-F332-169413E33A10}"/>
              </a:ext>
            </a:extLst>
          </p:cNvPr>
          <p:cNvSpPr txBox="1">
            <a:spLocks/>
          </p:cNvSpPr>
          <p:nvPr/>
        </p:nvSpPr>
        <p:spPr>
          <a:xfrm>
            <a:off x="789416" y="11181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ĐẾM XẤP XỈ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F43D8-168F-9864-16A7-47FF1D7D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16" y="1143498"/>
            <a:ext cx="4258269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72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28" name="Tiêu đề phụ 2">
            <a:extLst>
              <a:ext uri="{FF2B5EF4-FFF2-40B4-BE49-F238E27FC236}">
                <a16:creationId xmlns:a16="http://schemas.microsoft.com/office/drawing/2014/main" id="{13D94B29-D391-402D-F332-169413E33A10}"/>
              </a:ext>
            </a:extLst>
          </p:cNvPr>
          <p:cNvSpPr txBox="1">
            <a:spLocks/>
          </p:cNvSpPr>
          <p:nvPr/>
        </p:nvSpPr>
        <p:spPr>
          <a:xfrm>
            <a:off x="789416" y="11181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ĐẾM XẤP XỈ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F6FC6-89BF-93DA-1E6C-C7B3EE05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16" y="964406"/>
            <a:ext cx="4067743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6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28" name="Tiêu đề phụ 2">
            <a:extLst>
              <a:ext uri="{FF2B5EF4-FFF2-40B4-BE49-F238E27FC236}">
                <a16:creationId xmlns:a16="http://schemas.microsoft.com/office/drawing/2014/main" id="{13D94B29-D391-402D-F332-169413E33A10}"/>
              </a:ext>
            </a:extLst>
          </p:cNvPr>
          <p:cNvSpPr txBox="1">
            <a:spLocks/>
          </p:cNvSpPr>
          <p:nvPr/>
        </p:nvSpPr>
        <p:spPr>
          <a:xfrm>
            <a:off x="789416" y="11181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ĐẾM XẤP XỈ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87FF3-D342-6F91-4A59-3E91265A3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8150"/>
            <a:ext cx="341995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51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28" name="Tiêu đề phụ 2">
            <a:extLst>
              <a:ext uri="{FF2B5EF4-FFF2-40B4-BE49-F238E27FC236}">
                <a16:creationId xmlns:a16="http://schemas.microsoft.com/office/drawing/2014/main" id="{13D94B29-D391-402D-F332-169413E33A10}"/>
              </a:ext>
            </a:extLst>
          </p:cNvPr>
          <p:cNvSpPr txBox="1">
            <a:spLocks/>
          </p:cNvSpPr>
          <p:nvPr/>
        </p:nvSpPr>
        <p:spPr>
          <a:xfrm>
            <a:off x="789416" y="11181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ĐẾM CHÍNH XÁC</a:t>
            </a:r>
          </a:p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74D304C-7022-FAA7-8326-D7E72A761458}"/>
              </a:ext>
            </a:extLst>
          </p:cNvPr>
          <p:cNvSpPr txBox="1"/>
          <p:nvPr/>
        </p:nvSpPr>
        <p:spPr>
          <a:xfrm>
            <a:off x="1113780" y="1828800"/>
            <a:ext cx="60998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//1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sum = 0;  				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= 1;					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≤ n)				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{	j = 1;				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while (j ≤ n)						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{ 	sum = sum +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*j;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j = j + 1;		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+ 1;			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F34B2-A8F3-CF76-65EE-5C00C727F543}"/>
              </a:ext>
            </a:extLst>
          </p:cNvPr>
          <p:cNvSpPr txBox="1"/>
          <p:nvPr/>
        </p:nvSpPr>
        <p:spPr>
          <a:xfrm>
            <a:off x="5154168" y="1602035"/>
            <a:ext cx="26619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{1 g}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{1 g}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{n+1 ss}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{n g}</a:t>
            </a:r>
          </a:p>
          <a:p>
            <a:endParaRPr lang="en-US"/>
          </a:p>
          <a:p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ngoài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lặp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lần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{n g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" grpId="0"/>
      <p:bldP spid="2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28" name="Tiêu đề phụ 2">
            <a:extLst>
              <a:ext uri="{FF2B5EF4-FFF2-40B4-BE49-F238E27FC236}">
                <a16:creationId xmlns:a16="http://schemas.microsoft.com/office/drawing/2014/main" id="{13D94B29-D391-402D-F332-169413E33A10}"/>
              </a:ext>
            </a:extLst>
          </p:cNvPr>
          <p:cNvSpPr txBox="1">
            <a:spLocks/>
          </p:cNvSpPr>
          <p:nvPr/>
        </p:nvSpPr>
        <p:spPr>
          <a:xfrm>
            <a:off x="789416" y="11181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ĐẾM CHÍNH XÁC</a:t>
            </a:r>
          </a:p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C5889908-3243-3DD2-C6C1-3738468E2522}"/>
                  </a:ext>
                </a:extLst>
              </p:cNvPr>
              <p:cNvSpPr txBox="1"/>
              <p:nvPr/>
            </p:nvSpPr>
            <p:spPr>
              <a:xfrm>
                <a:off x="939525" y="2091681"/>
                <a:ext cx="6004414" cy="2437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Cứ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while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tốn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chi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phí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2n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gán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n+1</a:t>
                </a:r>
                <a:r>
                  <a:rPr lang="en-US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sánh</a:t>
                </a:r>
                <a:endPara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2 +2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=2+2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𝑆𝑜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á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𝑛h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+1 </m:t>
                              </m:r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1+2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T(n) = </a:t>
                </a:r>
                <a:r>
                  <a:rPr lang="en-US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Gán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(n)+SS(n)</a:t>
                </a:r>
                <a:endPara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T(n) = 3n</a:t>
                </a:r>
                <a:r>
                  <a:rPr lang="en-US" baseline="30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+ 4n + 3</a:t>
                </a:r>
                <a:endParaRPr lang="en-US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C5889908-3243-3DD2-C6C1-3738468E2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25" y="2091681"/>
                <a:ext cx="6004414" cy="2437462"/>
              </a:xfrm>
              <a:prstGeom prst="rect">
                <a:avLst/>
              </a:prstGeom>
              <a:blipFill>
                <a:blip r:embed="rId3"/>
                <a:stretch>
                  <a:fillRect l="-305" t="-500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361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28" name="Tiêu đề phụ 2">
            <a:extLst>
              <a:ext uri="{FF2B5EF4-FFF2-40B4-BE49-F238E27FC236}">
                <a16:creationId xmlns:a16="http://schemas.microsoft.com/office/drawing/2014/main" id="{13D94B29-D391-402D-F332-169413E33A10}"/>
              </a:ext>
            </a:extLst>
          </p:cNvPr>
          <p:cNvSpPr txBox="1">
            <a:spLocks/>
          </p:cNvSpPr>
          <p:nvPr/>
        </p:nvSpPr>
        <p:spPr>
          <a:xfrm>
            <a:off x="789416" y="11181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ĐẾM CHÍNH XÁC</a:t>
            </a:r>
          </a:p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74D304C-7022-FAA7-8326-D7E72A761458}"/>
              </a:ext>
            </a:extLst>
          </p:cNvPr>
          <p:cNvSpPr txBox="1"/>
          <p:nvPr/>
        </p:nvSpPr>
        <p:spPr>
          <a:xfrm>
            <a:off x="1113780" y="1828800"/>
            <a:ext cx="39944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//2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≤  n)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	j = 1;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while (j  ≤ 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{ 	sum = sum +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*j;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j = j + 1;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+1;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36EE4A01-AC9B-96A7-0AE7-645646357AD1}"/>
                  </a:ext>
                </a:extLst>
              </p:cNvPr>
              <p:cNvSpPr txBox="1"/>
              <p:nvPr/>
            </p:nvSpPr>
            <p:spPr>
              <a:xfrm>
                <a:off x="4991386" y="1601918"/>
                <a:ext cx="3994485" cy="3158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𝑆𝑜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á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𝑛h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e>
                      </m:nary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+1+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á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=2+2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=2+2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2 + 2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+ 2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3 + 4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+ 3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US" sz="11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36EE4A01-AC9B-96A7-0AE7-645646357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386" y="1601918"/>
                <a:ext cx="3994485" cy="3158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725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28" name="Tiêu đề phụ 2">
            <a:extLst>
              <a:ext uri="{FF2B5EF4-FFF2-40B4-BE49-F238E27FC236}">
                <a16:creationId xmlns:a16="http://schemas.microsoft.com/office/drawing/2014/main" id="{13D94B29-D391-402D-F332-169413E33A10}"/>
              </a:ext>
            </a:extLst>
          </p:cNvPr>
          <p:cNvSpPr txBox="1">
            <a:spLocks/>
          </p:cNvSpPr>
          <p:nvPr/>
        </p:nvSpPr>
        <p:spPr>
          <a:xfrm>
            <a:off x="789416" y="11181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ĐẾM CHÍNH XÁC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C18CB-F313-8546-A365-574F621D5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258" y="1366628"/>
            <a:ext cx="376290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38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28" name="Tiêu đề phụ 2">
            <a:extLst>
              <a:ext uri="{FF2B5EF4-FFF2-40B4-BE49-F238E27FC236}">
                <a16:creationId xmlns:a16="http://schemas.microsoft.com/office/drawing/2014/main" id="{13D94B29-D391-402D-F332-169413E33A10}"/>
              </a:ext>
            </a:extLst>
          </p:cNvPr>
          <p:cNvSpPr txBox="1">
            <a:spLocks/>
          </p:cNvSpPr>
          <p:nvPr/>
        </p:nvSpPr>
        <p:spPr>
          <a:xfrm>
            <a:off x="789416" y="11181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ĐẾM CHÍNH XÁC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6A6B4-EEDC-3C07-E45A-258DE1CE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18" y="1466322"/>
            <a:ext cx="380100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24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28" name="Tiêu đề phụ 2">
            <a:extLst>
              <a:ext uri="{FF2B5EF4-FFF2-40B4-BE49-F238E27FC236}">
                <a16:creationId xmlns:a16="http://schemas.microsoft.com/office/drawing/2014/main" id="{13D94B29-D391-402D-F332-169413E33A10}"/>
              </a:ext>
            </a:extLst>
          </p:cNvPr>
          <p:cNvSpPr txBox="1">
            <a:spLocks/>
          </p:cNvSpPr>
          <p:nvPr/>
        </p:nvSpPr>
        <p:spPr>
          <a:xfrm>
            <a:off x="789416" y="11181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ĐẾM CHÍNH XÁC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9D952-89B3-E4D7-4556-5258A644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23" y="1514450"/>
            <a:ext cx="371526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30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28" name="Tiêu đề phụ 2">
            <a:extLst>
              <a:ext uri="{FF2B5EF4-FFF2-40B4-BE49-F238E27FC236}">
                <a16:creationId xmlns:a16="http://schemas.microsoft.com/office/drawing/2014/main" id="{13D94B29-D391-402D-F332-169413E33A10}"/>
              </a:ext>
            </a:extLst>
          </p:cNvPr>
          <p:cNvSpPr txBox="1">
            <a:spLocks/>
          </p:cNvSpPr>
          <p:nvPr/>
        </p:nvSpPr>
        <p:spPr>
          <a:xfrm>
            <a:off x="789416" y="11181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ĐẾM CHÍNH XÁC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8A21C-9D0A-1F89-AE1F-3CEE6C94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02" y="1062047"/>
            <a:ext cx="417253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96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447582" y="2671760"/>
            <a:ext cx="5193121" cy="833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b="1">
                <a:solidFill>
                  <a:schemeClr val="accent5">
                    <a:lumMod val="50000"/>
                  </a:schemeClr>
                </a:solidFill>
              </a:rPr>
              <a:t>ĐN1: </a:t>
            </a:r>
            <a:r>
              <a:rPr lang="en" sz="1400">
                <a:solidFill>
                  <a:schemeClr val="accent3">
                    <a:lumMod val="50000"/>
                  </a:schemeClr>
                </a:solidFill>
              </a:rPr>
              <a:t>Một dãy hữu hạn các chỉ thị có thể thi hành để   đạt mục tiêu đề ra nào đó. </a:t>
            </a:r>
          </a:p>
        </p:txBody>
      </p:sp>
      <p:grpSp>
        <p:nvGrpSpPr>
          <p:cNvPr id="631" name="Google Shape;631;p26"/>
          <p:cNvGrpSpPr/>
          <p:nvPr/>
        </p:nvGrpSpPr>
        <p:grpSpPr>
          <a:xfrm>
            <a:off x="5515919" y="1197552"/>
            <a:ext cx="3158186" cy="3171383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461742" y="1267135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5400"/>
              <a:t>ALGORITRHM</a:t>
            </a:r>
          </a:p>
        </p:txBody>
      </p:sp>
      <p:sp>
        <p:nvSpPr>
          <p:cNvPr id="77" name="Google Shape;630;p26">
            <a:extLst>
              <a:ext uri="{FF2B5EF4-FFF2-40B4-BE49-F238E27FC236}">
                <a16:creationId xmlns:a16="http://schemas.microsoft.com/office/drawing/2014/main" id="{3456CFA9-D1C9-08A9-F43D-C0D192A22876}"/>
              </a:ext>
            </a:extLst>
          </p:cNvPr>
          <p:cNvSpPr txBox="1">
            <a:spLocks/>
          </p:cNvSpPr>
          <p:nvPr/>
        </p:nvSpPr>
        <p:spPr>
          <a:xfrm>
            <a:off x="452679" y="3517049"/>
            <a:ext cx="4928323" cy="278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" sz="1400" b="1">
                <a:solidFill>
                  <a:schemeClr val="accent5">
                    <a:lumMod val="50000"/>
                  </a:schemeClr>
                </a:solidFill>
              </a:rPr>
              <a:t>ĐN2: </a:t>
            </a:r>
            <a:r>
              <a:rPr lang="en" sz="1400">
                <a:solidFill>
                  <a:srgbClr val="FD8177"/>
                </a:solidFill>
              </a:rPr>
              <a:t>Một chuỗi các bước tính toán được định nghĩa rõ ràng để giải quyết một vấn đề </a:t>
            </a:r>
            <a:endParaRPr lang="en-US" sz="1400">
              <a:solidFill>
                <a:srgbClr val="FD8177"/>
              </a:solidFill>
            </a:endParaRPr>
          </a:p>
        </p:txBody>
      </p:sp>
      <p:sp>
        <p:nvSpPr>
          <p:cNvPr id="78" name="Google Shape;630;p26">
            <a:extLst>
              <a:ext uri="{FF2B5EF4-FFF2-40B4-BE49-F238E27FC236}">
                <a16:creationId xmlns:a16="http://schemas.microsoft.com/office/drawing/2014/main" id="{978C7D94-1C24-D2D9-D536-BAF13C138A9A}"/>
              </a:ext>
            </a:extLst>
          </p:cNvPr>
          <p:cNvSpPr txBox="1">
            <a:spLocks/>
          </p:cNvSpPr>
          <p:nvPr/>
        </p:nvSpPr>
        <p:spPr>
          <a:xfrm>
            <a:off x="272815" y="1798757"/>
            <a:ext cx="5193121" cy="83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Thuật toán là gì?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03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03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0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28" name="Tiêu đề phụ 2">
            <a:extLst>
              <a:ext uri="{FF2B5EF4-FFF2-40B4-BE49-F238E27FC236}">
                <a16:creationId xmlns:a16="http://schemas.microsoft.com/office/drawing/2014/main" id="{13D94B29-D391-402D-F332-169413E33A10}"/>
              </a:ext>
            </a:extLst>
          </p:cNvPr>
          <p:cNvSpPr txBox="1">
            <a:spLocks/>
          </p:cNvSpPr>
          <p:nvPr/>
        </p:nvSpPr>
        <p:spPr>
          <a:xfrm>
            <a:off x="789416" y="11181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ĐẾM CHÍNH XÁC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E7A24-A87D-69E5-A067-8879D9A5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053" y="699735"/>
            <a:ext cx="3620005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4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1"/>
          <p:cNvSpPr/>
          <p:nvPr/>
        </p:nvSpPr>
        <p:spPr>
          <a:xfrm>
            <a:off x="2573336" y="1583822"/>
            <a:ext cx="4259818" cy="1201574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rgbClr val="A6DF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1"/>
          <p:cNvSpPr/>
          <p:nvPr/>
        </p:nvSpPr>
        <p:spPr>
          <a:xfrm>
            <a:off x="2498398" y="2760711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1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QUIZZIZ CODE</a:t>
            </a:r>
            <a:endParaRPr/>
          </a:p>
        </p:txBody>
      </p:sp>
      <p:sp>
        <p:nvSpPr>
          <p:cNvPr id="1243" name="Google Shape;1243;p41"/>
          <p:cNvSpPr txBox="1">
            <a:spLocks noGrp="1"/>
          </p:cNvSpPr>
          <p:nvPr>
            <p:ph type="subTitle" idx="1"/>
          </p:nvPr>
        </p:nvSpPr>
        <p:spPr>
          <a:xfrm>
            <a:off x="3082138" y="1768464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2400"/>
            </a:pPr>
            <a:r>
              <a:rPr lang="en-US" sz="2400">
                <a:latin typeface="Permanent Marker"/>
                <a:sym typeface="Permanent Marker"/>
              </a:rPr>
              <a:t>LET’S GOOOO</a:t>
            </a:r>
            <a:endParaRPr sz="2400">
              <a:latin typeface="Permanent Marker"/>
              <a:sym typeface="Permanent Marker"/>
            </a:endParaRPr>
          </a:p>
        </p:txBody>
      </p:sp>
      <p:sp>
        <p:nvSpPr>
          <p:cNvPr id="1244" name="Google Shape;1244;p41"/>
          <p:cNvSpPr txBox="1">
            <a:spLocks noGrp="1"/>
          </p:cNvSpPr>
          <p:nvPr>
            <p:ph type="ctrTitle"/>
          </p:nvPr>
        </p:nvSpPr>
        <p:spPr>
          <a:xfrm>
            <a:off x="4515750" y="3473663"/>
            <a:ext cx="375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pSp>
        <p:nvGrpSpPr>
          <p:cNvPr id="1245" name="Google Shape;1245;p41"/>
          <p:cNvGrpSpPr/>
          <p:nvPr/>
        </p:nvGrpSpPr>
        <p:grpSpPr>
          <a:xfrm flipH="1">
            <a:off x="3430173" y="2937534"/>
            <a:ext cx="1013600" cy="1805171"/>
            <a:chOff x="3908325" y="238100"/>
            <a:chExt cx="2292175" cy="4082250"/>
          </a:xfrm>
        </p:grpSpPr>
        <p:sp>
          <p:nvSpPr>
            <p:cNvPr id="1246" name="Google Shape;1246;p41"/>
            <p:cNvSpPr/>
            <p:nvPr/>
          </p:nvSpPr>
          <p:spPr>
            <a:xfrm>
              <a:off x="4555525" y="1019075"/>
              <a:ext cx="1320950" cy="3254375"/>
            </a:xfrm>
            <a:custGeom>
              <a:avLst/>
              <a:gdLst/>
              <a:ahLst/>
              <a:cxnLst/>
              <a:rect l="l" t="t" r="r" b="b"/>
              <a:pathLst>
                <a:path w="52838" h="130175" extrusionOk="0">
                  <a:moveTo>
                    <a:pt x="12333" y="114830"/>
                  </a:moveTo>
                  <a:lnTo>
                    <a:pt x="12410" y="114850"/>
                  </a:lnTo>
                  <a:cubicBezTo>
                    <a:pt x="12409" y="115000"/>
                    <a:pt x="12406" y="115149"/>
                    <a:pt x="12400" y="115296"/>
                  </a:cubicBezTo>
                  <a:cubicBezTo>
                    <a:pt x="12379" y="115140"/>
                    <a:pt x="12355" y="114985"/>
                    <a:pt x="12333" y="114830"/>
                  </a:cubicBezTo>
                  <a:close/>
                  <a:moveTo>
                    <a:pt x="4442" y="0"/>
                  </a:moveTo>
                  <a:cubicBezTo>
                    <a:pt x="2337" y="0"/>
                    <a:pt x="1" y="1935"/>
                    <a:pt x="227" y="4215"/>
                  </a:cubicBezTo>
                  <a:cubicBezTo>
                    <a:pt x="3052" y="32744"/>
                    <a:pt x="2112" y="61594"/>
                    <a:pt x="1857" y="90243"/>
                  </a:cubicBezTo>
                  <a:cubicBezTo>
                    <a:pt x="766" y="92514"/>
                    <a:pt x="610" y="95091"/>
                    <a:pt x="1153" y="97535"/>
                  </a:cubicBezTo>
                  <a:cubicBezTo>
                    <a:pt x="981" y="99339"/>
                    <a:pt x="889" y="101150"/>
                    <a:pt x="889" y="102961"/>
                  </a:cubicBezTo>
                  <a:cubicBezTo>
                    <a:pt x="390" y="103314"/>
                    <a:pt x="94" y="103918"/>
                    <a:pt x="335" y="104687"/>
                  </a:cubicBezTo>
                  <a:lnTo>
                    <a:pt x="1810" y="109418"/>
                  </a:lnTo>
                  <a:cubicBezTo>
                    <a:pt x="1803" y="109519"/>
                    <a:pt x="1795" y="109620"/>
                    <a:pt x="1793" y="109727"/>
                  </a:cubicBezTo>
                  <a:cubicBezTo>
                    <a:pt x="1642" y="115645"/>
                    <a:pt x="2268" y="121690"/>
                    <a:pt x="2502" y="127606"/>
                  </a:cubicBezTo>
                  <a:cubicBezTo>
                    <a:pt x="2545" y="128694"/>
                    <a:pt x="3347" y="129234"/>
                    <a:pt x="4159" y="129234"/>
                  </a:cubicBezTo>
                  <a:cubicBezTo>
                    <a:pt x="4975" y="129234"/>
                    <a:pt x="5801" y="128688"/>
                    <a:pt x="5874" y="127606"/>
                  </a:cubicBezTo>
                  <a:cubicBezTo>
                    <a:pt x="6189" y="122931"/>
                    <a:pt x="7163" y="118377"/>
                    <a:pt x="8806" y="114009"/>
                  </a:cubicBezTo>
                  <a:cubicBezTo>
                    <a:pt x="9899" y="118010"/>
                    <a:pt x="10212" y="126710"/>
                    <a:pt x="10369" y="128182"/>
                  </a:cubicBezTo>
                  <a:cubicBezTo>
                    <a:pt x="10479" y="129210"/>
                    <a:pt x="11338" y="129835"/>
                    <a:pt x="12168" y="129835"/>
                  </a:cubicBezTo>
                  <a:cubicBezTo>
                    <a:pt x="12806" y="129835"/>
                    <a:pt x="13428" y="129466"/>
                    <a:pt x="13681" y="128629"/>
                  </a:cubicBezTo>
                  <a:cubicBezTo>
                    <a:pt x="14953" y="124433"/>
                    <a:pt x="15697" y="120033"/>
                    <a:pt x="15705" y="115636"/>
                  </a:cubicBezTo>
                  <a:cubicBezTo>
                    <a:pt x="20355" y="116636"/>
                    <a:pt x="25154" y="117213"/>
                    <a:pt x="29820" y="117213"/>
                  </a:cubicBezTo>
                  <a:cubicBezTo>
                    <a:pt x="31140" y="117213"/>
                    <a:pt x="32450" y="117166"/>
                    <a:pt x="33743" y="117071"/>
                  </a:cubicBezTo>
                  <a:cubicBezTo>
                    <a:pt x="34492" y="117015"/>
                    <a:pt x="35272" y="116965"/>
                    <a:pt x="36066" y="116904"/>
                  </a:cubicBezTo>
                  <a:lnTo>
                    <a:pt x="36066" y="116904"/>
                  </a:lnTo>
                  <a:cubicBezTo>
                    <a:pt x="35975" y="120742"/>
                    <a:pt x="36599" y="124830"/>
                    <a:pt x="36928" y="128508"/>
                  </a:cubicBezTo>
                  <a:cubicBezTo>
                    <a:pt x="37018" y="129509"/>
                    <a:pt x="37989" y="130174"/>
                    <a:pt x="38862" y="130174"/>
                  </a:cubicBezTo>
                  <a:cubicBezTo>
                    <a:pt x="39506" y="130174"/>
                    <a:pt x="40096" y="129812"/>
                    <a:pt x="40240" y="128956"/>
                  </a:cubicBezTo>
                  <a:cubicBezTo>
                    <a:pt x="40951" y="124722"/>
                    <a:pt x="41327" y="120439"/>
                    <a:pt x="41362" y="116147"/>
                  </a:cubicBezTo>
                  <a:cubicBezTo>
                    <a:pt x="41825" y="116031"/>
                    <a:pt x="42281" y="115898"/>
                    <a:pt x="42726" y="115746"/>
                  </a:cubicBezTo>
                  <a:cubicBezTo>
                    <a:pt x="43505" y="119948"/>
                    <a:pt x="44285" y="124149"/>
                    <a:pt x="45064" y="128351"/>
                  </a:cubicBezTo>
                  <a:cubicBezTo>
                    <a:pt x="45221" y="129195"/>
                    <a:pt x="45845" y="129564"/>
                    <a:pt x="46510" y="129564"/>
                  </a:cubicBezTo>
                  <a:cubicBezTo>
                    <a:pt x="47381" y="129564"/>
                    <a:pt x="48323" y="128930"/>
                    <a:pt x="48376" y="127902"/>
                  </a:cubicBezTo>
                  <a:cubicBezTo>
                    <a:pt x="48633" y="122958"/>
                    <a:pt x="49122" y="117673"/>
                    <a:pt x="48603" y="112734"/>
                  </a:cubicBezTo>
                  <a:cubicBezTo>
                    <a:pt x="48553" y="112264"/>
                    <a:pt x="48462" y="111865"/>
                    <a:pt x="48335" y="111524"/>
                  </a:cubicBezTo>
                  <a:cubicBezTo>
                    <a:pt x="50067" y="109139"/>
                    <a:pt x="51173" y="106158"/>
                    <a:pt x="51738" y="103415"/>
                  </a:cubicBezTo>
                  <a:cubicBezTo>
                    <a:pt x="52530" y="99581"/>
                    <a:pt x="52837" y="94961"/>
                    <a:pt x="50783" y="91458"/>
                  </a:cubicBezTo>
                  <a:cubicBezTo>
                    <a:pt x="48706" y="87914"/>
                    <a:pt x="44794" y="86782"/>
                    <a:pt x="40954" y="86382"/>
                  </a:cubicBezTo>
                  <a:cubicBezTo>
                    <a:pt x="31627" y="85411"/>
                    <a:pt x="22116" y="85290"/>
                    <a:pt x="12746" y="85169"/>
                  </a:cubicBezTo>
                  <a:cubicBezTo>
                    <a:pt x="12554" y="85167"/>
                    <a:pt x="12361" y="85165"/>
                    <a:pt x="12170" y="85165"/>
                  </a:cubicBezTo>
                  <a:cubicBezTo>
                    <a:pt x="11552" y="85165"/>
                    <a:pt x="10940" y="85179"/>
                    <a:pt x="10338" y="85215"/>
                  </a:cubicBezTo>
                  <a:cubicBezTo>
                    <a:pt x="10639" y="58222"/>
                    <a:pt x="11318" y="31077"/>
                    <a:pt x="8657" y="4215"/>
                  </a:cubicBezTo>
                  <a:cubicBezTo>
                    <a:pt x="8433" y="1949"/>
                    <a:pt x="6880" y="0"/>
                    <a:pt x="444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4506850" y="927300"/>
              <a:ext cx="1445075" cy="3393050"/>
            </a:xfrm>
            <a:custGeom>
              <a:avLst/>
              <a:gdLst/>
              <a:ahLst/>
              <a:cxnLst/>
              <a:rect l="l" t="t" r="r" b="b"/>
              <a:pathLst>
                <a:path w="57803" h="135722" extrusionOk="0">
                  <a:moveTo>
                    <a:pt x="9490" y="1"/>
                  </a:moveTo>
                  <a:cubicBezTo>
                    <a:pt x="9435" y="1"/>
                    <a:pt x="9380" y="4"/>
                    <a:pt x="9325" y="11"/>
                  </a:cubicBezTo>
                  <a:cubicBezTo>
                    <a:pt x="8644" y="102"/>
                    <a:pt x="8165" y="725"/>
                    <a:pt x="8254" y="1406"/>
                  </a:cubicBezTo>
                  <a:cubicBezTo>
                    <a:pt x="11392" y="25114"/>
                    <a:pt x="11962" y="50296"/>
                    <a:pt x="10043" y="80657"/>
                  </a:cubicBezTo>
                  <a:cubicBezTo>
                    <a:pt x="9911" y="82728"/>
                    <a:pt x="9640" y="87035"/>
                    <a:pt x="12546" y="89195"/>
                  </a:cubicBezTo>
                  <a:cubicBezTo>
                    <a:pt x="14285" y="90487"/>
                    <a:pt x="16517" y="90503"/>
                    <a:pt x="18147" y="90516"/>
                  </a:cubicBezTo>
                  <a:lnTo>
                    <a:pt x="34116" y="90636"/>
                  </a:lnTo>
                  <a:cubicBezTo>
                    <a:pt x="39320" y="90676"/>
                    <a:pt x="44700" y="90717"/>
                    <a:pt x="49212" y="93562"/>
                  </a:cubicBezTo>
                  <a:cubicBezTo>
                    <a:pt x="50805" y="94566"/>
                    <a:pt x="52069" y="95883"/>
                    <a:pt x="52866" y="97373"/>
                  </a:cubicBezTo>
                  <a:cubicBezTo>
                    <a:pt x="55046" y="101439"/>
                    <a:pt x="53436" y="105252"/>
                    <a:pt x="51734" y="109289"/>
                  </a:cubicBezTo>
                  <a:cubicBezTo>
                    <a:pt x="51027" y="110962"/>
                    <a:pt x="50297" y="112692"/>
                    <a:pt x="49823" y="114478"/>
                  </a:cubicBezTo>
                  <a:cubicBezTo>
                    <a:pt x="48820" y="118256"/>
                    <a:pt x="49012" y="122157"/>
                    <a:pt x="49197" y="125929"/>
                  </a:cubicBezTo>
                  <a:cubicBezTo>
                    <a:pt x="49246" y="126925"/>
                    <a:pt x="49293" y="127919"/>
                    <a:pt x="49320" y="128910"/>
                  </a:cubicBezTo>
                  <a:cubicBezTo>
                    <a:pt x="49351" y="130075"/>
                    <a:pt x="49342" y="131289"/>
                    <a:pt x="48873" y="132218"/>
                  </a:cubicBezTo>
                  <a:cubicBezTo>
                    <a:pt x="48673" y="132609"/>
                    <a:pt x="48365" y="132934"/>
                    <a:pt x="47986" y="133157"/>
                  </a:cubicBezTo>
                  <a:cubicBezTo>
                    <a:pt x="47951" y="133150"/>
                    <a:pt x="47858" y="133108"/>
                    <a:pt x="47848" y="133003"/>
                  </a:cubicBezTo>
                  <a:cubicBezTo>
                    <a:pt x="47498" y="129413"/>
                    <a:pt x="47017" y="125796"/>
                    <a:pt x="46419" y="122251"/>
                  </a:cubicBezTo>
                  <a:cubicBezTo>
                    <a:pt x="46295" y="121518"/>
                    <a:pt x="46065" y="120153"/>
                    <a:pt x="44936" y="119386"/>
                  </a:cubicBezTo>
                  <a:cubicBezTo>
                    <a:pt x="44356" y="118993"/>
                    <a:pt x="43717" y="118878"/>
                    <a:pt x="43130" y="118878"/>
                  </a:cubicBezTo>
                  <a:cubicBezTo>
                    <a:pt x="42620" y="118878"/>
                    <a:pt x="42148" y="118965"/>
                    <a:pt x="41790" y="119030"/>
                  </a:cubicBezTo>
                  <a:cubicBezTo>
                    <a:pt x="37621" y="119797"/>
                    <a:pt x="33804" y="120181"/>
                    <a:pt x="30296" y="120181"/>
                  </a:cubicBezTo>
                  <a:cubicBezTo>
                    <a:pt x="26355" y="120181"/>
                    <a:pt x="22804" y="119696"/>
                    <a:pt x="19582" y="118725"/>
                  </a:cubicBezTo>
                  <a:cubicBezTo>
                    <a:pt x="19321" y="118647"/>
                    <a:pt x="19053" y="118608"/>
                    <a:pt x="18786" y="118608"/>
                  </a:cubicBezTo>
                  <a:cubicBezTo>
                    <a:pt x="18247" y="118608"/>
                    <a:pt x="17714" y="118766"/>
                    <a:pt x="17257" y="119073"/>
                  </a:cubicBezTo>
                  <a:cubicBezTo>
                    <a:pt x="16574" y="119532"/>
                    <a:pt x="16133" y="120272"/>
                    <a:pt x="16055" y="121091"/>
                  </a:cubicBezTo>
                  <a:lnTo>
                    <a:pt x="15003" y="132193"/>
                  </a:lnTo>
                  <a:cubicBezTo>
                    <a:pt x="14953" y="132731"/>
                    <a:pt x="14563" y="133173"/>
                    <a:pt x="14096" y="133223"/>
                  </a:cubicBezTo>
                  <a:cubicBezTo>
                    <a:pt x="14062" y="133226"/>
                    <a:pt x="14031" y="133228"/>
                    <a:pt x="14003" y="133228"/>
                  </a:cubicBezTo>
                  <a:cubicBezTo>
                    <a:pt x="13830" y="133228"/>
                    <a:pt x="13751" y="133174"/>
                    <a:pt x="13690" y="133120"/>
                  </a:cubicBezTo>
                  <a:cubicBezTo>
                    <a:pt x="13377" y="132841"/>
                    <a:pt x="13056" y="131973"/>
                    <a:pt x="13042" y="130660"/>
                  </a:cubicBezTo>
                  <a:lnTo>
                    <a:pt x="12971" y="123896"/>
                  </a:lnTo>
                  <a:cubicBezTo>
                    <a:pt x="12966" y="123555"/>
                    <a:pt x="12993" y="123147"/>
                    <a:pt x="13019" y="122713"/>
                  </a:cubicBezTo>
                  <a:cubicBezTo>
                    <a:pt x="13120" y="121031"/>
                    <a:pt x="13225" y="119292"/>
                    <a:pt x="12280" y="118288"/>
                  </a:cubicBezTo>
                  <a:cubicBezTo>
                    <a:pt x="11881" y="117865"/>
                    <a:pt x="11318" y="117640"/>
                    <a:pt x="10747" y="117640"/>
                  </a:cubicBezTo>
                  <a:cubicBezTo>
                    <a:pt x="10200" y="117640"/>
                    <a:pt x="9646" y="117846"/>
                    <a:pt x="9221" y="118281"/>
                  </a:cubicBezTo>
                  <a:cubicBezTo>
                    <a:pt x="7926" y="119609"/>
                    <a:pt x="7746" y="122915"/>
                    <a:pt x="7874" y="127818"/>
                  </a:cubicBezTo>
                  <a:lnTo>
                    <a:pt x="7876" y="127944"/>
                  </a:lnTo>
                  <a:cubicBezTo>
                    <a:pt x="7920" y="129593"/>
                    <a:pt x="7961" y="131150"/>
                    <a:pt x="7098" y="132286"/>
                  </a:cubicBezTo>
                  <a:cubicBezTo>
                    <a:pt x="6799" y="132681"/>
                    <a:pt x="6294" y="133025"/>
                    <a:pt x="5771" y="133025"/>
                  </a:cubicBezTo>
                  <a:cubicBezTo>
                    <a:pt x="5626" y="133025"/>
                    <a:pt x="5481" y="132999"/>
                    <a:pt x="5338" y="132941"/>
                  </a:cubicBezTo>
                  <a:cubicBezTo>
                    <a:pt x="4160" y="132463"/>
                    <a:pt x="4389" y="130095"/>
                    <a:pt x="4542" y="129100"/>
                  </a:cubicBezTo>
                  <a:lnTo>
                    <a:pt x="4628" y="128547"/>
                  </a:lnTo>
                  <a:cubicBezTo>
                    <a:pt x="5081" y="125626"/>
                    <a:pt x="5551" y="122605"/>
                    <a:pt x="5105" y="119562"/>
                  </a:cubicBezTo>
                  <a:cubicBezTo>
                    <a:pt x="4884" y="118053"/>
                    <a:pt x="4447" y="116612"/>
                    <a:pt x="4024" y="115218"/>
                  </a:cubicBezTo>
                  <a:cubicBezTo>
                    <a:pt x="3671" y="114056"/>
                    <a:pt x="3338" y="112958"/>
                    <a:pt x="3125" y="111833"/>
                  </a:cubicBezTo>
                  <a:cubicBezTo>
                    <a:pt x="2518" y="108641"/>
                    <a:pt x="2907" y="105233"/>
                    <a:pt x="3284" y="101937"/>
                  </a:cubicBezTo>
                  <a:lnTo>
                    <a:pt x="3408" y="100835"/>
                  </a:lnTo>
                  <a:cubicBezTo>
                    <a:pt x="4496" y="90999"/>
                    <a:pt x="4616" y="80980"/>
                    <a:pt x="4733" y="71291"/>
                  </a:cubicBezTo>
                  <a:lnTo>
                    <a:pt x="5165" y="35374"/>
                  </a:lnTo>
                  <a:cubicBezTo>
                    <a:pt x="5257" y="27816"/>
                    <a:pt x="5350" y="20000"/>
                    <a:pt x="4752" y="12304"/>
                  </a:cubicBezTo>
                  <a:cubicBezTo>
                    <a:pt x="4701" y="11649"/>
                    <a:pt x="4146" y="11155"/>
                    <a:pt x="3509" y="11155"/>
                  </a:cubicBezTo>
                  <a:cubicBezTo>
                    <a:pt x="3478" y="11155"/>
                    <a:pt x="3446" y="11156"/>
                    <a:pt x="3414" y="11158"/>
                  </a:cubicBezTo>
                  <a:cubicBezTo>
                    <a:pt x="2728" y="11212"/>
                    <a:pt x="2215" y="11811"/>
                    <a:pt x="2268" y="12496"/>
                  </a:cubicBezTo>
                  <a:cubicBezTo>
                    <a:pt x="2859" y="20083"/>
                    <a:pt x="2765" y="27842"/>
                    <a:pt x="2675" y="35344"/>
                  </a:cubicBezTo>
                  <a:lnTo>
                    <a:pt x="2243" y="71261"/>
                  </a:lnTo>
                  <a:cubicBezTo>
                    <a:pt x="2127" y="80890"/>
                    <a:pt x="2007" y="90846"/>
                    <a:pt x="932" y="100560"/>
                  </a:cubicBezTo>
                  <a:lnTo>
                    <a:pt x="809" y="101655"/>
                  </a:lnTo>
                  <a:cubicBezTo>
                    <a:pt x="411" y="105135"/>
                    <a:pt x="1" y="108734"/>
                    <a:pt x="677" y="112298"/>
                  </a:cubicBezTo>
                  <a:cubicBezTo>
                    <a:pt x="916" y="113554"/>
                    <a:pt x="1284" y="114768"/>
                    <a:pt x="1641" y="115942"/>
                  </a:cubicBezTo>
                  <a:cubicBezTo>
                    <a:pt x="2055" y="117308"/>
                    <a:pt x="2447" y="118599"/>
                    <a:pt x="2640" y="119922"/>
                  </a:cubicBezTo>
                  <a:cubicBezTo>
                    <a:pt x="3031" y="122594"/>
                    <a:pt x="2591" y="125427"/>
                    <a:pt x="2166" y="128165"/>
                  </a:cubicBezTo>
                  <a:lnTo>
                    <a:pt x="2080" y="128721"/>
                  </a:lnTo>
                  <a:cubicBezTo>
                    <a:pt x="1376" y="133296"/>
                    <a:pt x="3231" y="134775"/>
                    <a:pt x="4400" y="135250"/>
                  </a:cubicBezTo>
                  <a:cubicBezTo>
                    <a:pt x="4837" y="135427"/>
                    <a:pt x="5296" y="135512"/>
                    <a:pt x="5757" y="135512"/>
                  </a:cubicBezTo>
                  <a:cubicBezTo>
                    <a:pt x="6997" y="135512"/>
                    <a:pt x="8247" y="134894"/>
                    <a:pt x="9083" y="133793"/>
                  </a:cubicBezTo>
                  <a:cubicBezTo>
                    <a:pt x="10474" y="131961"/>
                    <a:pt x="10417" y="129793"/>
                    <a:pt x="10367" y="127882"/>
                  </a:cubicBezTo>
                  <a:lnTo>
                    <a:pt x="10363" y="127756"/>
                  </a:lnTo>
                  <a:cubicBezTo>
                    <a:pt x="10273" y="124270"/>
                    <a:pt x="10395" y="122298"/>
                    <a:pt x="10587" y="121204"/>
                  </a:cubicBezTo>
                  <a:lnTo>
                    <a:pt x="10587" y="121204"/>
                  </a:lnTo>
                  <a:cubicBezTo>
                    <a:pt x="10584" y="121697"/>
                    <a:pt x="10553" y="122220"/>
                    <a:pt x="10532" y="122566"/>
                  </a:cubicBezTo>
                  <a:cubicBezTo>
                    <a:pt x="10503" y="123064"/>
                    <a:pt x="10475" y="123534"/>
                    <a:pt x="10479" y="123925"/>
                  </a:cubicBezTo>
                  <a:lnTo>
                    <a:pt x="10551" y="130689"/>
                  </a:lnTo>
                  <a:cubicBezTo>
                    <a:pt x="10562" y="131809"/>
                    <a:pt x="10771" y="133859"/>
                    <a:pt x="12035" y="134982"/>
                  </a:cubicBezTo>
                  <a:cubicBezTo>
                    <a:pt x="12581" y="135470"/>
                    <a:pt x="13254" y="135722"/>
                    <a:pt x="13997" y="135722"/>
                  </a:cubicBezTo>
                  <a:cubicBezTo>
                    <a:pt x="14119" y="135721"/>
                    <a:pt x="14240" y="135713"/>
                    <a:pt x="14361" y="135699"/>
                  </a:cubicBezTo>
                  <a:cubicBezTo>
                    <a:pt x="16008" y="135525"/>
                    <a:pt x="17321" y="134147"/>
                    <a:pt x="17483" y="132427"/>
                  </a:cubicBezTo>
                  <a:lnTo>
                    <a:pt x="18534" y="121327"/>
                  </a:lnTo>
                  <a:cubicBezTo>
                    <a:pt x="18540" y="121252"/>
                    <a:pt x="18580" y="121184"/>
                    <a:pt x="18643" y="121142"/>
                  </a:cubicBezTo>
                  <a:cubicBezTo>
                    <a:pt x="18686" y="121114"/>
                    <a:pt x="18737" y="121099"/>
                    <a:pt x="18787" y="121099"/>
                  </a:cubicBezTo>
                  <a:cubicBezTo>
                    <a:pt x="18813" y="121099"/>
                    <a:pt x="18838" y="121103"/>
                    <a:pt x="18863" y="121110"/>
                  </a:cubicBezTo>
                  <a:cubicBezTo>
                    <a:pt x="22320" y="122151"/>
                    <a:pt x="26110" y="122671"/>
                    <a:pt x="30299" y="122671"/>
                  </a:cubicBezTo>
                  <a:cubicBezTo>
                    <a:pt x="33960" y="122671"/>
                    <a:pt x="37926" y="122274"/>
                    <a:pt x="42240" y="121481"/>
                  </a:cubicBezTo>
                  <a:cubicBezTo>
                    <a:pt x="42480" y="121437"/>
                    <a:pt x="42852" y="121369"/>
                    <a:pt x="43149" y="121369"/>
                  </a:cubicBezTo>
                  <a:cubicBezTo>
                    <a:pt x="43312" y="121369"/>
                    <a:pt x="43453" y="121390"/>
                    <a:pt x="43536" y="121446"/>
                  </a:cubicBezTo>
                  <a:cubicBezTo>
                    <a:pt x="43786" y="121616"/>
                    <a:pt x="43909" y="122350"/>
                    <a:pt x="43962" y="122664"/>
                  </a:cubicBezTo>
                  <a:cubicBezTo>
                    <a:pt x="44551" y="126154"/>
                    <a:pt x="45024" y="129714"/>
                    <a:pt x="45370" y="133246"/>
                  </a:cubicBezTo>
                  <a:cubicBezTo>
                    <a:pt x="45457" y="134150"/>
                    <a:pt x="45999" y="134947"/>
                    <a:pt x="46808" y="135360"/>
                  </a:cubicBezTo>
                  <a:cubicBezTo>
                    <a:pt x="47182" y="135551"/>
                    <a:pt x="47585" y="135647"/>
                    <a:pt x="47986" y="135647"/>
                  </a:cubicBezTo>
                  <a:cubicBezTo>
                    <a:pt x="48421" y="135647"/>
                    <a:pt x="48853" y="135534"/>
                    <a:pt x="49241" y="135310"/>
                  </a:cubicBezTo>
                  <a:cubicBezTo>
                    <a:pt x="50023" y="134858"/>
                    <a:pt x="50681" y="134161"/>
                    <a:pt x="51095" y="133344"/>
                  </a:cubicBezTo>
                  <a:cubicBezTo>
                    <a:pt x="51827" y="131895"/>
                    <a:pt x="51851" y="130328"/>
                    <a:pt x="51811" y="128843"/>
                  </a:cubicBezTo>
                  <a:cubicBezTo>
                    <a:pt x="51783" y="127835"/>
                    <a:pt x="51734" y="126822"/>
                    <a:pt x="51685" y="125807"/>
                  </a:cubicBezTo>
                  <a:cubicBezTo>
                    <a:pt x="51501" y="122060"/>
                    <a:pt x="51327" y="118521"/>
                    <a:pt x="52231" y="115116"/>
                  </a:cubicBezTo>
                  <a:cubicBezTo>
                    <a:pt x="52660" y="113499"/>
                    <a:pt x="53356" y="111852"/>
                    <a:pt x="54028" y="110257"/>
                  </a:cubicBezTo>
                  <a:cubicBezTo>
                    <a:pt x="55884" y="105859"/>
                    <a:pt x="57803" y="101311"/>
                    <a:pt x="55063" y="96196"/>
                  </a:cubicBezTo>
                  <a:cubicBezTo>
                    <a:pt x="54062" y="94328"/>
                    <a:pt x="52498" y="92688"/>
                    <a:pt x="50540" y="91454"/>
                  </a:cubicBezTo>
                  <a:cubicBezTo>
                    <a:pt x="45428" y="88231"/>
                    <a:pt x="39428" y="88186"/>
                    <a:pt x="34135" y="88145"/>
                  </a:cubicBezTo>
                  <a:lnTo>
                    <a:pt x="18166" y="88024"/>
                  </a:lnTo>
                  <a:cubicBezTo>
                    <a:pt x="16498" y="88012"/>
                    <a:pt x="15035" y="87941"/>
                    <a:pt x="14032" y="87196"/>
                  </a:cubicBezTo>
                  <a:cubicBezTo>
                    <a:pt x="12431" y="86007"/>
                    <a:pt x="12363" y="83426"/>
                    <a:pt x="12529" y="80814"/>
                  </a:cubicBezTo>
                  <a:cubicBezTo>
                    <a:pt x="14458" y="50289"/>
                    <a:pt x="13884" y="24951"/>
                    <a:pt x="10723" y="1079"/>
                  </a:cubicBezTo>
                  <a:cubicBezTo>
                    <a:pt x="10638" y="454"/>
                    <a:pt x="10104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5444025" y="3910925"/>
              <a:ext cx="157400" cy="408375"/>
            </a:xfrm>
            <a:custGeom>
              <a:avLst/>
              <a:gdLst/>
              <a:ahLst/>
              <a:cxnLst/>
              <a:rect l="l" t="t" r="r" b="b"/>
              <a:pathLst>
                <a:path w="6296" h="16335" extrusionOk="0">
                  <a:moveTo>
                    <a:pt x="5223" y="1"/>
                  </a:moveTo>
                  <a:cubicBezTo>
                    <a:pt x="4635" y="2"/>
                    <a:pt x="4159" y="478"/>
                    <a:pt x="4159" y="1067"/>
                  </a:cubicBezTo>
                  <a:lnTo>
                    <a:pt x="4164" y="12782"/>
                  </a:lnTo>
                  <a:cubicBezTo>
                    <a:pt x="4164" y="13033"/>
                    <a:pt x="4166" y="13294"/>
                    <a:pt x="4126" y="13491"/>
                  </a:cubicBezTo>
                  <a:cubicBezTo>
                    <a:pt x="4045" y="13886"/>
                    <a:pt x="3763" y="14125"/>
                    <a:pt x="3534" y="14179"/>
                  </a:cubicBezTo>
                  <a:cubicBezTo>
                    <a:pt x="3460" y="14197"/>
                    <a:pt x="3380" y="14204"/>
                    <a:pt x="3296" y="14204"/>
                  </a:cubicBezTo>
                  <a:cubicBezTo>
                    <a:pt x="2976" y="14204"/>
                    <a:pt x="2592" y="14093"/>
                    <a:pt x="2217" y="13985"/>
                  </a:cubicBezTo>
                  <a:lnTo>
                    <a:pt x="2150" y="13965"/>
                  </a:lnTo>
                  <a:cubicBezTo>
                    <a:pt x="2147" y="13882"/>
                    <a:pt x="2150" y="13777"/>
                    <a:pt x="2152" y="13717"/>
                  </a:cubicBezTo>
                  <a:lnTo>
                    <a:pt x="2511" y="1853"/>
                  </a:lnTo>
                  <a:cubicBezTo>
                    <a:pt x="2529" y="1265"/>
                    <a:pt x="2067" y="774"/>
                    <a:pt x="1479" y="757"/>
                  </a:cubicBezTo>
                  <a:cubicBezTo>
                    <a:pt x="894" y="761"/>
                    <a:pt x="400" y="1201"/>
                    <a:pt x="382" y="1790"/>
                  </a:cubicBezTo>
                  <a:lnTo>
                    <a:pt x="23" y="13653"/>
                  </a:lnTo>
                  <a:cubicBezTo>
                    <a:pt x="14" y="13960"/>
                    <a:pt x="1" y="14422"/>
                    <a:pt x="187" y="14871"/>
                  </a:cubicBezTo>
                  <a:cubicBezTo>
                    <a:pt x="538" y="15718"/>
                    <a:pt x="1330" y="15946"/>
                    <a:pt x="1628" y="16033"/>
                  </a:cubicBezTo>
                  <a:cubicBezTo>
                    <a:pt x="2111" y="16171"/>
                    <a:pt x="2680" y="16334"/>
                    <a:pt x="3297" y="16334"/>
                  </a:cubicBezTo>
                  <a:cubicBezTo>
                    <a:pt x="3302" y="16334"/>
                    <a:pt x="3307" y="16334"/>
                    <a:pt x="3311" y="16334"/>
                  </a:cubicBezTo>
                  <a:cubicBezTo>
                    <a:pt x="3550" y="16334"/>
                    <a:pt x="3788" y="16307"/>
                    <a:pt x="4022" y="16252"/>
                  </a:cubicBezTo>
                  <a:cubicBezTo>
                    <a:pt x="5116" y="15995"/>
                    <a:pt x="5976" y="15077"/>
                    <a:pt x="6213" y="13914"/>
                  </a:cubicBezTo>
                  <a:cubicBezTo>
                    <a:pt x="6295" y="13505"/>
                    <a:pt x="6294" y="13102"/>
                    <a:pt x="6294" y="12779"/>
                  </a:cubicBezTo>
                  <a:lnTo>
                    <a:pt x="6289" y="1066"/>
                  </a:lnTo>
                  <a:cubicBezTo>
                    <a:pt x="6288" y="477"/>
                    <a:pt x="5811" y="1"/>
                    <a:pt x="5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4979150" y="3148525"/>
              <a:ext cx="627400" cy="302575"/>
            </a:xfrm>
            <a:custGeom>
              <a:avLst/>
              <a:gdLst/>
              <a:ahLst/>
              <a:cxnLst/>
              <a:rect l="l" t="t" r="r" b="b"/>
              <a:pathLst>
                <a:path w="25096" h="12103" extrusionOk="0">
                  <a:moveTo>
                    <a:pt x="1088" y="0"/>
                  </a:moveTo>
                  <a:cubicBezTo>
                    <a:pt x="505" y="0"/>
                    <a:pt x="30" y="471"/>
                    <a:pt x="24" y="1055"/>
                  </a:cubicBezTo>
                  <a:cubicBezTo>
                    <a:pt x="1" y="3485"/>
                    <a:pt x="1159" y="5960"/>
                    <a:pt x="3200" y="7847"/>
                  </a:cubicBezTo>
                  <a:cubicBezTo>
                    <a:pt x="6191" y="10608"/>
                    <a:pt x="9767" y="12102"/>
                    <a:pt x="13186" y="12102"/>
                  </a:cubicBezTo>
                  <a:cubicBezTo>
                    <a:pt x="13190" y="12102"/>
                    <a:pt x="13195" y="12102"/>
                    <a:pt x="13199" y="12102"/>
                  </a:cubicBezTo>
                  <a:cubicBezTo>
                    <a:pt x="14141" y="12102"/>
                    <a:pt x="15078" y="11984"/>
                    <a:pt x="15990" y="11749"/>
                  </a:cubicBezTo>
                  <a:cubicBezTo>
                    <a:pt x="18857" y="11004"/>
                    <a:pt x="22729" y="8733"/>
                    <a:pt x="24897" y="2135"/>
                  </a:cubicBezTo>
                  <a:cubicBezTo>
                    <a:pt x="25095" y="1571"/>
                    <a:pt x="24792" y="954"/>
                    <a:pt x="24225" y="768"/>
                  </a:cubicBezTo>
                  <a:cubicBezTo>
                    <a:pt x="24114" y="732"/>
                    <a:pt x="24002" y="715"/>
                    <a:pt x="23891" y="715"/>
                  </a:cubicBezTo>
                  <a:cubicBezTo>
                    <a:pt x="23436" y="715"/>
                    <a:pt x="23013" y="1010"/>
                    <a:pt x="22873" y="1471"/>
                  </a:cubicBezTo>
                  <a:cubicBezTo>
                    <a:pt x="21396" y="5970"/>
                    <a:pt x="18832" y="8811"/>
                    <a:pt x="15456" y="9687"/>
                  </a:cubicBezTo>
                  <a:cubicBezTo>
                    <a:pt x="14718" y="9879"/>
                    <a:pt x="13956" y="9973"/>
                    <a:pt x="13180" y="9973"/>
                  </a:cubicBezTo>
                  <a:cubicBezTo>
                    <a:pt x="10296" y="9973"/>
                    <a:pt x="7236" y="8674"/>
                    <a:pt x="4646" y="6282"/>
                  </a:cubicBezTo>
                  <a:cubicBezTo>
                    <a:pt x="3045" y="4803"/>
                    <a:pt x="2136" y="2906"/>
                    <a:pt x="2154" y="1076"/>
                  </a:cubicBezTo>
                  <a:cubicBezTo>
                    <a:pt x="2159" y="488"/>
                    <a:pt x="1687" y="6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5054950" y="3668275"/>
              <a:ext cx="577925" cy="283525"/>
            </a:xfrm>
            <a:custGeom>
              <a:avLst/>
              <a:gdLst/>
              <a:ahLst/>
              <a:cxnLst/>
              <a:rect l="l" t="t" r="r" b="b"/>
              <a:pathLst>
                <a:path w="23117" h="11341" extrusionOk="0">
                  <a:moveTo>
                    <a:pt x="14503" y="0"/>
                  </a:moveTo>
                  <a:cubicBezTo>
                    <a:pt x="8314" y="0"/>
                    <a:pt x="2398" y="4077"/>
                    <a:pt x="255" y="9909"/>
                  </a:cubicBezTo>
                  <a:cubicBezTo>
                    <a:pt x="0" y="10604"/>
                    <a:pt x="515" y="11341"/>
                    <a:pt x="1255" y="11341"/>
                  </a:cubicBezTo>
                  <a:cubicBezTo>
                    <a:pt x="1702" y="11341"/>
                    <a:pt x="2100" y="11063"/>
                    <a:pt x="2255" y="10643"/>
                  </a:cubicBezTo>
                  <a:cubicBezTo>
                    <a:pt x="4074" y="5696"/>
                    <a:pt x="9300" y="2133"/>
                    <a:pt x="14564" y="2133"/>
                  </a:cubicBezTo>
                  <a:cubicBezTo>
                    <a:pt x="14745" y="2133"/>
                    <a:pt x="14926" y="2137"/>
                    <a:pt x="15107" y="2146"/>
                  </a:cubicBezTo>
                  <a:cubicBezTo>
                    <a:pt x="16587" y="2220"/>
                    <a:pt x="17691" y="2583"/>
                    <a:pt x="18391" y="3225"/>
                  </a:cubicBezTo>
                  <a:cubicBezTo>
                    <a:pt x="19382" y="4132"/>
                    <a:pt x="19664" y="5620"/>
                    <a:pt x="19962" y="7193"/>
                  </a:cubicBezTo>
                  <a:cubicBezTo>
                    <a:pt x="20183" y="8358"/>
                    <a:pt x="20411" y="9563"/>
                    <a:pt x="20939" y="10681"/>
                  </a:cubicBezTo>
                  <a:cubicBezTo>
                    <a:pt x="21120" y="11066"/>
                    <a:pt x="21503" y="11291"/>
                    <a:pt x="21902" y="11291"/>
                  </a:cubicBezTo>
                  <a:cubicBezTo>
                    <a:pt x="22054" y="11291"/>
                    <a:pt x="22209" y="11258"/>
                    <a:pt x="22356" y="11188"/>
                  </a:cubicBezTo>
                  <a:cubicBezTo>
                    <a:pt x="22888" y="10938"/>
                    <a:pt x="23116" y="10303"/>
                    <a:pt x="22865" y="9771"/>
                  </a:cubicBezTo>
                  <a:cubicBezTo>
                    <a:pt x="22453" y="8899"/>
                    <a:pt x="22259" y="7878"/>
                    <a:pt x="22055" y="6796"/>
                  </a:cubicBezTo>
                  <a:cubicBezTo>
                    <a:pt x="21705" y="4950"/>
                    <a:pt x="21343" y="3041"/>
                    <a:pt x="19830" y="1654"/>
                  </a:cubicBezTo>
                  <a:cubicBezTo>
                    <a:pt x="18756" y="669"/>
                    <a:pt x="17202" y="119"/>
                    <a:pt x="15214" y="18"/>
                  </a:cubicBezTo>
                  <a:cubicBezTo>
                    <a:pt x="14977" y="6"/>
                    <a:pt x="14740" y="0"/>
                    <a:pt x="14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5616900" y="3269325"/>
              <a:ext cx="222350" cy="409500"/>
            </a:xfrm>
            <a:custGeom>
              <a:avLst/>
              <a:gdLst/>
              <a:ahLst/>
              <a:cxnLst/>
              <a:rect l="l" t="t" r="r" b="b"/>
              <a:pathLst>
                <a:path w="8894" h="16380" extrusionOk="0">
                  <a:moveTo>
                    <a:pt x="5986" y="1"/>
                  </a:moveTo>
                  <a:cubicBezTo>
                    <a:pt x="5842" y="1"/>
                    <a:pt x="5697" y="30"/>
                    <a:pt x="5557" y="91"/>
                  </a:cubicBezTo>
                  <a:cubicBezTo>
                    <a:pt x="2190" y="1540"/>
                    <a:pt x="1" y="5373"/>
                    <a:pt x="464" y="9008"/>
                  </a:cubicBezTo>
                  <a:cubicBezTo>
                    <a:pt x="926" y="12644"/>
                    <a:pt x="4005" y="15806"/>
                    <a:pt x="7627" y="16367"/>
                  </a:cubicBezTo>
                  <a:cubicBezTo>
                    <a:pt x="7681" y="16375"/>
                    <a:pt x="7736" y="16379"/>
                    <a:pt x="7791" y="16379"/>
                  </a:cubicBezTo>
                  <a:lnTo>
                    <a:pt x="7792" y="16379"/>
                  </a:lnTo>
                  <a:cubicBezTo>
                    <a:pt x="8347" y="16378"/>
                    <a:pt x="8809" y="15950"/>
                    <a:pt x="8852" y="15394"/>
                  </a:cubicBezTo>
                  <a:cubicBezTo>
                    <a:pt x="8894" y="14840"/>
                    <a:pt x="8502" y="14346"/>
                    <a:pt x="7952" y="14261"/>
                  </a:cubicBezTo>
                  <a:cubicBezTo>
                    <a:pt x="5235" y="13841"/>
                    <a:pt x="2923" y="11467"/>
                    <a:pt x="2577" y="8740"/>
                  </a:cubicBezTo>
                  <a:cubicBezTo>
                    <a:pt x="2231" y="6012"/>
                    <a:pt x="3873" y="3135"/>
                    <a:pt x="6399" y="2048"/>
                  </a:cubicBezTo>
                  <a:cubicBezTo>
                    <a:pt x="6944" y="1819"/>
                    <a:pt x="7198" y="1189"/>
                    <a:pt x="6964" y="646"/>
                  </a:cubicBezTo>
                  <a:cubicBezTo>
                    <a:pt x="6791" y="242"/>
                    <a:pt x="6398" y="1"/>
                    <a:pt x="5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712425" y="3422650"/>
              <a:ext cx="376450" cy="311250"/>
            </a:xfrm>
            <a:custGeom>
              <a:avLst/>
              <a:gdLst/>
              <a:ahLst/>
              <a:cxnLst/>
              <a:rect l="l" t="t" r="r" b="b"/>
              <a:pathLst>
                <a:path w="15058" h="12450" extrusionOk="0">
                  <a:moveTo>
                    <a:pt x="7743" y="2132"/>
                  </a:moveTo>
                  <a:cubicBezTo>
                    <a:pt x="8240" y="2132"/>
                    <a:pt x="8728" y="2220"/>
                    <a:pt x="9178" y="2404"/>
                  </a:cubicBezTo>
                  <a:cubicBezTo>
                    <a:pt x="10725" y="3069"/>
                    <a:pt x="11786" y="4133"/>
                    <a:pt x="12332" y="5568"/>
                  </a:cubicBezTo>
                  <a:cubicBezTo>
                    <a:pt x="12940" y="7168"/>
                    <a:pt x="12683" y="8613"/>
                    <a:pt x="12520" y="8959"/>
                  </a:cubicBezTo>
                  <a:cubicBezTo>
                    <a:pt x="12233" y="9568"/>
                    <a:pt x="11501" y="10054"/>
                    <a:pt x="10608" y="10227"/>
                  </a:cubicBezTo>
                  <a:cubicBezTo>
                    <a:pt x="10265" y="10294"/>
                    <a:pt x="9908" y="10320"/>
                    <a:pt x="9544" y="10320"/>
                  </a:cubicBezTo>
                  <a:cubicBezTo>
                    <a:pt x="8898" y="10320"/>
                    <a:pt x="8230" y="10239"/>
                    <a:pt x="7576" y="10158"/>
                  </a:cubicBezTo>
                  <a:cubicBezTo>
                    <a:pt x="5886" y="9954"/>
                    <a:pt x="4165" y="9659"/>
                    <a:pt x="3313" y="8555"/>
                  </a:cubicBezTo>
                  <a:cubicBezTo>
                    <a:pt x="2356" y="7316"/>
                    <a:pt x="2824" y="5370"/>
                    <a:pt x="3749" y="4169"/>
                  </a:cubicBezTo>
                  <a:cubicBezTo>
                    <a:pt x="4740" y="2882"/>
                    <a:pt x="6288" y="2132"/>
                    <a:pt x="7743" y="2132"/>
                  </a:cubicBezTo>
                  <a:close/>
                  <a:moveTo>
                    <a:pt x="7734" y="0"/>
                  </a:moveTo>
                  <a:cubicBezTo>
                    <a:pt x="5632" y="0"/>
                    <a:pt x="3471" y="1040"/>
                    <a:pt x="2061" y="2868"/>
                  </a:cubicBezTo>
                  <a:cubicBezTo>
                    <a:pt x="615" y="4746"/>
                    <a:pt x="1" y="7750"/>
                    <a:pt x="1627" y="9857"/>
                  </a:cubicBezTo>
                  <a:cubicBezTo>
                    <a:pt x="3095" y="11758"/>
                    <a:pt x="5739" y="12081"/>
                    <a:pt x="7319" y="12274"/>
                  </a:cubicBezTo>
                  <a:cubicBezTo>
                    <a:pt x="8014" y="12358"/>
                    <a:pt x="8768" y="12450"/>
                    <a:pt x="9544" y="12450"/>
                  </a:cubicBezTo>
                  <a:cubicBezTo>
                    <a:pt x="10028" y="12450"/>
                    <a:pt x="10522" y="12414"/>
                    <a:pt x="11014" y="12318"/>
                  </a:cubicBezTo>
                  <a:cubicBezTo>
                    <a:pt x="12585" y="12014"/>
                    <a:pt x="13867" y="11097"/>
                    <a:pt x="14447" y="9867"/>
                  </a:cubicBezTo>
                  <a:cubicBezTo>
                    <a:pt x="14940" y="8817"/>
                    <a:pt x="15057" y="6744"/>
                    <a:pt x="14323" y="4811"/>
                  </a:cubicBezTo>
                  <a:cubicBezTo>
                    <a:pt x="13574" y="2840"/>
                    <a:pt x="12081" y="1331"/>
                    <a:pt x="10008" y="443"/>
                  </a:cubicBezTo>
                  <a:lnTo>
                    <a:pt x="9994" y="437"/>
                  </a:lnTo>
                  <a:cubicBezTo>
                    <a:pt x="9276" y="142"/>
                    <a:pt x="8509" y="0"/>
                    <a:pt x="77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551175" y="3078900"/>
              <a:ext cx="218800" cy="403400"/>
            </a:xfrm>
            <a:custGeom>
              <a:avLst/>
              <a:gdLst/>
              <a:ahLst/>
              <a:cxnLst/>
              <a:rect l="l" t="t" r="r" b="b"/>
              <a:pathLst>
                <a:path w="8752" h="16136" extrusionOk="0">
                  <a:moveTo>
                    <a:pt x="2273" y="1"/>
                  </a:moveTo>
                  <a:cubicBezTo>
                    <a:pt x="1986" y="1"/>
                    <a:pt x="1700" y="116"/>
                    <a:pt x="1490" y="344"/>
                  </a:cubicBezTo>
                  <a:cubicBezTo>
                    <a:pt x="1091" y="777"/>
                    <a:pt x="1119" y="1450"/>
                    <a:pt x="1552" y="1849"/>
                  </a:cubicBezTo>
                  <a:cubicBezTo>
                    <a:pt x="3586" y="3720"/>
                    <a:pt x="6411" y="7543"/>
                    <a:pt x="6016" y="9802"/>
                  </a:cubicBezTo>
                  <a:cubicBezTo>
                    <a:pt x="5610" y="12130"/>
                    <a:pt x="3476" y="14004"/>
                    <a:pt x="1299" y="14004"/>
                  </a:cubicBezTo>
                  <a:cubicBezTo>
                    <a:pt x="1247" y="14004"/>
                    <a:pt x="1195" y="14003"/>
                    <a:pt x="1143" y="14001"/>
                  </a:cubicBezTo>
                  <a:cubicBezTo>
                    <a:pt x="1120" y="13999"/>
                    <a:pt x="1097" y="13999"/>
                    <a:pt x="1075" y="13999"/>
                  </a:cubicBezTo>
                  <a:cubicBezTo>
                    <a:pt x="519" y="13999"/>
                    <a:pt x="56" y="14449"/>
                    <a:pt x="29" y="15013"/>
                  </a:cubicBezTo>
                  <a:cubicBezTo>
                    <a:pt x="0" y="15601"/>
                    <a:pt x="453" y="16099"/>
                    <a:pt x="1041" y="16128"/>
                  </a:cubicBezTo>
                  <a:cubicBezTo>
                    <a:pt x="1136" y="16133"/>
                    <a:pt x="1228" y="16135"/>
                    <a:pt x="1323" y="16135"/>
                  </a:cubicBezTo>
                  <a:cubicBezTo>
                    <a:pt x="4519" y="16135"/>
                    <a:pt x="7531" y="13517"/>
                    <a:pt x="8115" y="10169"/>
                  </a:cubicBezTo>
                  <a:cubicBezTo>
                    <a:pt x="8752" y="6513"/>
                    <a:pt x="4636" y="1792"/>
                    <a:pt x="2995" y="282"/>
                  </a:cubicBezTo>
                  <a:cubicBezTo>
                    <a:pt x="2790" y="94"/>
                    <a:pt x="2531" y="1"/>
                    <a:pt x="2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662100" y="2392350"/>
              <a:ext cx="174625" cy="341450"/>
            </a:xfrm>
            <a:custGeom>
              <a:avLst/>
              <a:gdLst/>
              <a:ahLst/>
              <a:cxnLst/>
              <a:rect l="l" t="t" r="r" b="b"/>
              <a:pathLst>
                <a:path w="6985" h="13658" extrusionOk="0">
                  <a:moveTo>
                    <a:pt x="5798" y="1"/>
                  </a:moveTo>
                  <a:cubicBezTo>
                    <a:pt x="5701" y="1"/>
                    <a:pt x="5602" y="14"/>
                    <a:pt x="5504" y="42"/>
                  </a:cubicBezTo>
                  <a:cubicBezTo>
                    <a:pt x="2686" y="851"/>
                    <a:pt x="533" y="3453"/>
                    <a:pt x="267" y="6374"/>
                  </a:cubicBezTo>
                  <a:cubicBezTo>
                    <a:pt x="1" y="9293"/>
                    <a:pt x="1648" y="12242"/>
                    <a:pt x="4275" y="13546"/>
                  </a:cubicBezTo>
                  <a:cubicBezTo>
                    <a:pt x="4422" y="13619"/>
                    <a:pt x="4583" y="13657"/>
                    <a:pt x="4748" y="13657"/>
                  </a:cubicBezTo>
                  <a:lnTo>
                    <a:pt x="4748" y="13656"/>
                  </a:lnTo>
                  <a:cubicBezTo>
                    <a:pt x="4749" y="13656"/>
                    <a:pt x="4750" y="13656"/>
                    <a:pt x="4750" y="13656"/>
                  </a:cubicBezTo>
                  <a:cubicBezTo>
                    <a:pt x="5244" y="13656"/>
                    <a:pt x="5672" y="13316"/>
                    <a:pt x="5786" y="12836"/>
                  </a:cubicBezTo>
                  <a:cubicBezTo>
                    <a:pt x="5898" y="12354"/>
                    <a:pt x="5665" y="11858"/>
                    <a:pt x="5222" y="11638"/>
                  </a:cubicBezTo>
                  <a:cubicBezTo>
                    <a:pt x="3395" y="10731"/>
                    <a:pt x="2203" y="8598"/>
                    <a:pt x="2388" y="6566"/>
                  </a:cubicBezTo>
                  <a:cubicBezTo>
                    <a:pt x="2574" y="4535"/>
                    <a:pt x="4131" y="2653"/>
                    <a:pt x="6092" y="2091"/>
                  </a:cubicBezTo>
                  <a:cubicBezTo>
                    <a:pt x="6657" y="1928"/>
                    <a:pt x="6985" y="1338"/>
                    <a:pt x="6822" y="773"/>
                  </a:cubicBezTo>
                  <a:cubicBezTo>
                    <a:pt x="6688" y="305"/>
                    <a:pt x="6261" y="1"/>
                    <a:pt x="5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642075" y="1858875"/>
              <a:ext cx="168475" cy="260800"/>
            </a:xfrm>
            <a:custGeom>
              <a:avLst/>
              <a:gdLst/>
              <a:ahLst/>
              <a:cxnLst/>
              <a:rect l="l" t="t" r="r" b="b"/>
              <a:pathLst>
                <a:path w="6739" h="10432" extrusionOk="0">
                  <a:moveTo>
                    <a:pt x="3374" y="2361"/>
                  </a:moveTo>
                  <a:lnTo>
                    <a:pt x="3374" y="2362"/>
                  </a:lnTo>
                  <a:cubicBezTo>
                    <a:pt x="3905" y="3432"/>
                    <a:pt x="4417" y="4532"/>
                    <a:pt x="4496" y="5651"/>
                  </a:cubicBezTo>
                  <a:cubicBezTo>
                    <a:pt x="4561" y="6571"/>
                    <a:pt x="4231" y="7761"/>
                    <a:pt x="3351" y="8203"/>
                  </a:cubicBezTo>
                  <a:cubicBezTo>
                    <a:pt x="3185" y="8285"/>
                    <a:pt x="3017" y="8305"/>
                    <a:pt x="2932" y="8305"/>
                  </a:cubicBezTo>
                  <a:cubicBezTo>
                    <a:pt x="2907" y="8305"/>
                    <a:pt x="2890" y="8303"/>
                    <a:pt x="2881" y="8301"/>
                  </a:cubicBezTo>
                  <a:cubicBezTo>
                    <a:pt x="2865" y="8279"/>
                    <a:pt x="2829" y="8213"/>
                    <a:pt x="2767" y="7992"/>
                  </a:cubicBezTo>
                  <a:cubicBezTo>
                    <a:pt x="2249" y="6142"/>
                    <a:pt x="2477" y="4064"/>
                    <a:pt x="3374" y="2361"/>
                  </a:cubicBezTo>
                  <a:close/>
                  <a:moveTo>
                    <a:pt x="3456" y="0"/>
                  </a:moveTo>
                  <a:cubicBezTo>
                    <a:pt x="3034" y="0"/>
                    <a:pt x="2475" y="155"/>
                    <a:pt x="1884" y="746"/>
                  </a:cubicBezTo>
                  <a:lnTo>
                    <a:pt x="1720" y="954"/>
                  </a:lnTo>
                  <a:cubicBezTo>
                    <a:pt x="366" y="3236"/>
                    <a:pt x="0" y="6012"/>
                    <a:pt x="716" y="8567"/>
                  </a:cubicBezTo>
                  <a:cubicBezTo>
                    <a:pt x="821" y="8936"/>
                    <a:pt x="971" y="9364"/>
                    <a:pt x="1301" y="9729"/>
                  </a:cubicBezTo>
                  <a:cubicBezTo>
                    <a:pt x="1756" y="10230"/>
                    <a:pt x="2358" y="10432"/>
                    <a:pt x="2959" y="10432"/>
                  </a:cubicBezTo>
                  <a:cubicBezTo>
                    <a:pt x="3433" y="10432"/>
                    <a:pt x="3906" y="10308"/>
                    <a:pt x="4305" y="10106"/>
                  </a:cubicBezTo>
                  <a:cubicBezTo>
                    <a:pt x="6068" y="9220"/>
                    <a:pt x="6738" y="7154"/>
                    <a:pt x="6621" y="5499"/>
                  </a:cubicBezTo>
                  <a:cubicBezTo>
                    <a:pt x="6505" y="3865"/>
                    <a:pt x="5783" y="2418"/>
                    <a:pt x="5146" y="1141"/>
                  </a:cubicBezTo>
                  <a:cubicBezTo>
                    <a:pt x="4839" y="526"/>
                    <a:pt x="4322" y="119"/>
                    <a:pt x="3728" y="22"/>
                  </a:cubicBezTo>
                  <a:cubicBezTo>
                    <a:pt x="3645" y="9"/>
                    <a:pt x="3555" y="0"/>
                    <a:pt x="34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639900" y="1170400"/>
              <a:ext cx="162050" cy="323325"/>
            </a:xfrm>
            <a:custGeom>
              <a:avLst/>
              <a:gdLst/>
              <a:ahLst/>
              <a:cxnLst/>
              <a:rect l="l" t="t" r="r" b="b"/>
              <a:pathLst>
                <a:path w="6482" h="12933" extrusionOk="0">
                  <a:moveTo>
                    <a:pt x="5283" y="1"/>
                  </a:moveTo>
                  <a:cubicBezTo>
                    <a:pt x="5165" y="1"/>
                    <a:pt x="5046" y="21"/>
                    <a:pt x="4929" y="63"/>
                  </a:cubicBezTo>
                  <a:cubicBezTo>
                    <a:pt x="2416" y="945"/>
                    <a:pt x="0" y="5279"/>
                    <a:pt x="99" y="7748"/>
                  </a:cubicBezTo>
                  <a:cubicBezTo>
                    <a:pt x="193" y="10079"/>
                    <a:pt x="1938" y="12723"/>
                    <a:pt x="4594" y="12931"/>
                  </a:cubicBezTo>
                  <a:cubicBezTo>
                    <a:pt x="4622" y="12932"/>
                    <a:pt x="4649" y="12933"/>
                    <a:pt x="4677" y="12933"/>
                  </a:cubicBezTo>
                  <a:lnTo>
                    <a:pt x="4677" y="12933"/>
                  </a:lnTo>
                  <a:cubicBezTo>
                    <a:pt x="5249" y="12932"/>
                    <a:pt x="5717" y="12481"/>
                    <a:pt x="5740" y="11908"/>
                  </a:cubicBezTo>
                  <a:cubicBezTo>
                    <a:pt x="5762" y="11337"/>
                    <a:pt x="5328" y="10851"/>
                    <a:pt x="4758" y="10806"/>
                  </a:cubicBezTo>
                  <a:cubicBezTo>
                    <a:pt x="3315" y="10694"/>
                    <a:pt x="2285" y="9091"/>
                    <a:pt x="2227" y="7663"/>
                  </a:cubicBezTo>
                  <a:cubicBezTo>
                    <a:pt x="2162" y="6056"/>
                    <a:pt x="4088" y="2615"/>
                    <a:pt x="5635" y="2072"/>
                  </a:cubicBezTo>
                  <a:cubicBezTo>
                    <a:pt x="6189" y="1877"/>
                    <a:pt x="6481" y="1269"/>
                    <a:pt x="6286" y="715"/>
                  </a:cubicBezTo>
                  <a:cubicBezTo>
                    <a:pt x="6133" y="277"/>
                    <a:pt x="5721" y="1"/>
                    <a:pt x="5283" y="1"/>
                  </a:cubicBezTo>
                  <a:close/>
                  <a:moveTo>
                    <a:pt x="4677" y="12933"/>
                  </a:moveTo>
                  <a:lnTo>
                    <a:pt x="4677" y="12933"/>
                  </a:lnTo>
                  <a:cubicBezTo>
                    <a:pt x="4677" y="12933"/>
                    <a:pt x="4676" y="12933"/>
                    <a:pt x="4676" y="12933"/>
                  </a:cubicBezTo>
                  <a:lnTo>
                    <a:pt x="4677" y="12933"/>
                  </a:lnTo>
                  <a:cubicBezTo>
                    <a:pt x="4677" y="12933"/>
                    <a:pt x="4677" y="12933"/>
                    <a:pt x="4677" y="129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5825825" y="2474025"/>
              <a:ext cx="374675" cy="861450"/>
            </a:xfrm>
            <a:custGeom>
              <a:avLst/>
              <a:gdLst/>
              <a:ahLst/>
              <a:cxnLst/>
              <a:rect l="l" t="t" r="r" b="b"/>
              <a:pathLst>
                <a:path w="14987" h="34458" extrusionOk="0">
                  <a:moveTo>
                    <a:pt x="10970" y="2130"/>
                  </a:moveTo>
                  <a:cubicBezTo>
                    <a:pt x="11253" y="2130"/>
                    <a:pt x="11583" y="2194"/>
                    <a:pt x="11866" y="2417"/>
                  </a:cubicBezTo>
                  <a:cubicBezTo>
                    <a:pt x="12236" y="2708"/>
                    <a:pt x="12487" y="3203"/>
                    <a:pt x="12627" y="3916"/>
                  </a:cubicBezTo>
                  <a:cubicBezTo>
                    <a:pt x="12582" y="3806"/>
                    <a:pt x="12526" y="3700"/>
                    <a:pt x="12462" y="3600"/>
                  </a:cubicBezTo>
                  <a:cubicBezTo>
                    <a:pt x="12136" y="3103"/>
                    <a:pt x="11737" y="2781"/>
                    <a:pt x="11277" y="2641"/>
                  </a:cubicBezTo>
                  <a:cubicBezTo>
                    <a:pt x="11098" y="2587"/>
                    <a:pt x="10920" y="2560"/>
                    <a:pt x="10744" y="2560"/>
                  </a:cubicBezTo>
                  <a:cubicBezTo>
                    <a:pt x="9897" y="2560"/>
                    <a:pt x="9098" y="3174"/>
                    <a:pt x="8536" y="4290"/>
                  </a:cubicBezTo>
                  <a:cubicBezTo>
                    <a:pt x="8528" y="4306"/>
                    <a:pt x="8521" y="4320"/>
                    <a:pt x="8513" y="4336"/>
                  </a:cubicBezTo>
                  <a:cubicBezTo>
                    <a:pt x="8623" y="3889"/>
                    <a:pt x="8806" y="3454"/>
                    <a:pt x="9093" y="3071"/>
                  </a:cubicBezTo>
                  <a:cubicBezTo>
                    <a:pt x="9462" y="2582"/>
                    <a:pt x="10081" y="2227"/>
                    <a:pt x="10707" y="2147"/>
                  </a:cubicBezTo>
                  <a:cubicBezTo>
                    <a:pt x="10794" y="2136"/>
                    <a:pt x="10881" y="2130"/>
                    <a:pt x="10969" y="2130"/>
                  </a:cubicBezTo>
                  <a:close/>
                  <a:moveTo>
                    <a:pt x="10705" y="4824"/>
                  </a:moveTo>
                  <a:lnTo>
                    <a:pt x="10705" y="4824"/>
                  </a:lnTo>
                  <a:cubicBezTo>
                    <a:pt x="11060" y="5726"/>
                    <a:pt x="10234" y="9248"/>
                    <a:pt x="9449" y="10585"/>
                  </a:cubicBezTo>
                  <a:cubicBezTo>
                    <a:pt x="9339" y="10173"/>
                    <a:pt x="9220" y="9768"/>
                    <a:pt x="9104" y="9372"/>
                  </a:cubicBezTo>
                  <a:cubicBezTo>
                    <a:pt x="9066" y="9243"/>
                    <a:pt x="9028" y="9117"/>
                    <a:pt x="8993" y="8991"/>
                  </a:cubicBezTo>
                  <a:cubicBezTo>
                    <a:pt x="9233" y="7734"/>
                    <a:pt x="9826" y="6467"/>
                    <a:pt x="10439" y="5249"/>
                  </a:cubicBezTo>
                  <a:cubicBezTo>
                    <a:pt x="10538" y="5054"/>
                    <a:pt x="10630" y="4916"/>
                    <a:pt x="10705" y="4824"/>
                  </a:cubicBezTo>
                  <a:close/>
                  <a:moveTo>
                    <a:pt x="12350" y="8965"/>
                  </a:moveTo>
                  <a:cubicBezTo>
                    <a:pt x="12301" y="9153"/>
                    <a:pt x="12249" y="9341"/>
                    <a:pt x="12191" y="9530"/>
                  </a:cubicBezTo>
                  <a:cubicBezTo>
                    <a:pt x="12035" y="10041"/>
                    <a:pt x="11865" y="10466"/>
                    <a:pt x="11671" y="10813"/>
                  </a:cubicBezTo>
                  <a:cubicBezTo>
                    <a:pt x="11928" y="10252"/>
                    <a:pt x="12160" y="9620"/>
                    <a:pt x="12350" y="8965"/>
                  </a:cubicBezTo>
                  <a:close/>
                  <a:moveTo>
                    <a:pt x="10966" y="1"/>
                  </a:moveTo>
                  <a:cubicBezTo>
                    <a:pt x="10792" y="1"/>
                    <a:pt x="10615" y="12"/>
                    <a:pt x="10437" y="35"/>
                  </a:cubicBezTo>
                  <a:cubicBezTo>
                    <a:pt x="9244" y="189"/>
                    <a:pt x="8106" y="844"/>
                    <a:pt x="7393" y="1791"/>
                  </a:cubicBezTo>
                  <a:cubicBezTo>
                    <a:pt x="6080" y="3533"/>
                    <a:pt x="6118" y="5733"/>
                    <a:pt x="6382" y="7271"/>
                  </a:cubicBezTo>
                  <a:cubicBezTo>
                    <a:pt x="6490" y="7903"/>
                    <a:pt x="6645" y="8516"/>
                    <a:pt x="6813" y="9115"/>
                  </a:cubicBezTo>
                  <a:cubicBezTo>
                    <a:pt x="6727" y="9781"/>
                    <a:pt x="6721" y="10461"/>
                    <a:pt x="6828" y="11156"/>
                  </a:cubicBezTo>
                  <a:cubicBezTo>
                    <a:pt x="6967" y="12071"/>
                    <a:pt x="7298" y="12796"/>
                    <a:pt x="7811" y="13316"/>
                  </a:cubicBezTo>
                  <a:cubicBezTo>
                    <a:pt x="8031" y="15278"/>
                    <a:pt x="7866" y="17480"/>
                    <a:pt x="7306" y="20255"/>
                  </a:cubicBezTo>
                  <a:cubicBezTo>
                    <a:pt x="6799" y="22764"/>
                    <a:pt x="6186" y="24720"/>
                    <a:pt x="5373" y="26412"/>
                  </a:cubicBezTo>
                  <a:cubicBezTo>
                    <a:pt x="4223" y="28800"/>
                    <a:pt x="2554" y="30901"/>
                    <a:pt x="489" y="32561"/>
                  </a:cubicBezTo>
                  <a:cubicBezTo>
                    <a:pt x="136" y="32844"/>
                    <a:pt x="0" y="33318"/>
                    <a:pt x="149" y="33746"/>
                  </a:cubicBezTo>
                  <a:cubicBezTo>
                    <a:pt x="300" y="34172"/>
                    <a:pt x="703" y="34457"/>
                    <a:pt x="1155" y="34457"/>
                  </a:cubicBezTo>
                  <a:cubicBezTo>
                    <a:pt x="1396" y="34457"/>
                    <a:pt x="1631" y="34375"/>
                    <a:pt x="1819" y="34223"/>
                  </a:cubicBezTo>
                  <a:cubicBezTo>
                    <a:pt x="4123" y="32378"/>
                    <a:pt x="6016" y="29995"/>
                    <a:pt x="7293" y="27335"/>
                  </a:cubicBezTo>
                  <a:cubicBezTo>
                    <a:pt x="8183" y="25479"/>
                    <a:pt x="8851" y="23363"/>
                    <a:pt x="9393" y="20676"/>
                  </a:cubicBezTo>
                  <a:cubicBezTo>
                    <a:pt x="9736" y="18974"/>
                    <a:pt x="10119" y="16642"/>
                    <a:pt x="10008" y="14181"/>
                  </a:cubicBezTo>
                  <a:cubicBezTo>
                    <a:pt x="10777" y="14176"/>
                    <a:pt x="11573" y="13913"/>
                    <a:pt x="12241" y="13396"/>
                  </a:cubicBezTo>
                  <a:cubicBezTo>
                    <a:pt x="13413" y="12489"/>
                    <a:pt x="13937" y="11109"/>
                    <a:pt x="14229" y="10150"/>
                  </a:cubicBezTo>
                  <a:cubicBezTo>
                    <a:pt x="14772" y="8375"/>
                    <a:pt x="14987" y="6515"/>
                    <a:pt x="14863" y="4663"/>
                  </a:cubicBezTo>
                  <a:cubicBezTo>
                    <a:pt x="14742" y="2823"/>
                    <a:pt x="14193" y="1541"/>
                    <a:pt x="13187" y="747"/>
                  </a:cubicBezTo>
                  <a:cubicBezTo>
                    <a:pt x="12569" y="257"/>
                    <a:pt x="11794" y="1"/>
                    <a:pt x="109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595350" y="336400"/>
              <a:ext cx="148050" cy="296375"/>
            </a:xfrm>
            <a:custGeom>
              <a:avLst/>
              <a:gdLst/>
              <a:ahLst/>
              <a:cxnLst/>
              <a:rect l="l" t="t" r="r" b="b"/>
              <a:pathLst>
                <a:path w="5922" h="11855" extrusionOk="0">
                  <a:moveTo>
                    <a:pt x="4808" y="0"/>
                  </a:moveTo>
                  <a:cubicBezTo>
                    <a:pt x="4804" y="0"/>
                    <a:pt x="4800" y="0"/>
                    <a:pt x="4796" y="0"/>
                  </a:cubicBezTo>
                  <a:cubicBezTo>
                    <a:pt x="4207" y="8"/>
                    <a:pt x="3736" y="491"/>
                    <a:pt x="3744" y="1079"/>
                  </a:cubicBezTo>
                  <a:cubicBezTo>
                    <a:pt x="3784" y="4360"/>
                    <a:pt x="2548" y="7640"/>
                    <a:pt x="354" y="10077"/>
                  </a:cubicBezTo>
                  <a:cubicBezTo>
                    <a:pt x="72" y="10390"/>
                    <a:pt x="1" y="10839"/>
                    <a:pt x="172" y="11223"/>
                  </a:cubicBezTo>
                  <a:cubicBezTo>
                    <a:pt x="343" y="11607"/>
                    <a:pt x="724" y="11855"/>
                    <a:pt x="1144" y="11855"/>
                  </a:cubicBezTo>
                  <a:cubicBezTo>
                    <a:pt x="1446" y="11855"/>
                    <a:pt x="1734" y="11727"/>
                    <a:pt x="1936" y="11503"/>
                  </a:cubicBezTo>
                  <a:cubicBezTo>
                    <a:pt x="4485" y="8672"/>
                    <a:pt x="5922" y="4862"/>
                    <a:pt x="5875" y="1052"/>
                  </a:cubicBezTo>
                  <a:cubicBezTo>
                    <a:pt x="5867" y="469"/>
                    <a:pt x="5391" y="0"/>
                    <a:pt x="48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4704125" y="475525"/>
              <a:ext cx="259725" cy="203150"/>
            </a:xfrm>
            <a:custGeom>
              <a:avLst/>
              <a:gdLst/>
              <a:ahLst/>
              <a:cxnLst/>
              <a:rect l="l" t="t" r="r" b="b"/>
              <a:pathLst>
                <a:path w="10389" h="8126" extrusionOk="0">
                  <a:moveTo>
                    <a:pt x="9168" y="0"/>
                  </a:moveTo>
                  <a:cubicBezTo>
                    <a:pt x="8976" y="0"/>
                    <a:pt x="8781" y="52"/>
                    <a:pt x="8606" y="161"/>
                  </a:cubicBezTo>
                  <a:cubicBezTo>
                    <a:pt x="5684" y="1921"/>
                    <a:pt x="2946" y="3971"/>
                    <a:pt x="432" y="6277"/>
                  </a:cubicBezTo>
                  <a:cubicBezTo>
                    <a:pt x="109" y="6574"/>
                    <a:pt x="1" y="7038"/>
                    <a:pt x="160" y="7448"/>
                  </a:cubicBezTo>
                  <a:cubicBezTo>
                    <a:pt x="319" y="7856"/>
                    <a:pt x="713" y="8126"/>
                    <a:pt x="1153" y="8126"/>
                  </a:cubicBezTo>
                  <a:cubicBezTo>
                    <a:pt x="1419" y="8126"/>
                    <a:pt x="1676" y="8026"/>
                    <a:pt x="1872" y="7845"/>
                  </a:cubicBezTo>
                  <a:cubicBezTo>
                    <a:pt x="4282" y="5635"/>
                    <a:pt x="6905" y="3673"/>
                    <a:pt x="9705" y="1986"/>
                  </a:cubicBezTo>
                  <a:cubicBezTo>
                    <a:pt x="10218" y="1686"/>
                    <a:pt x="10388" y="1025"/>
                    <a:pt x="10081" y="515"/>
                  </a:cubicBezTo>
                  <a:cubicBezTo>
                    <a:pt x="9881" y="183"/>
                    <a:pt x="9529" y="0"/>
                    <a:pt x="9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4896275" y="403575"/>
              <a:ext cx="135375" cy="146675"/>
            </a:xfrm>
            <a:custGeom>
              <a:avLst/>
              <a:gdLst/>
              <a:ahLst/>
              <a:cxnLst/>
              <a:rect l="l" t="t" r="r" b="b"/>
              <a:pathLst>
                <a:path w="5415" h="5867" extrusionOk="0">
                  <a:moveTo>
                    <a:pt x="3372" y="1"/>
                  </a:moveTo>
                  <a:cubicBezTo>
                    <a:pt x="3369" y="1"/>
                    <a:pt x="3366" y="1"/>
                    <a:pt x="3364" y="1"/>
                  </a:cubicBezTo>
                  <a:cubicBezTo>
                    <a:pt x="2709" y="1"/>
                    <a:pt x="2206" y="337"/>
                    <a:pt x="1884" y="589"/>
                  </a:cubicBezTo>
                  <a:cubicBezTo>
                    <a:pt x="1401" y="967"/>
                    <a:pt x="922" y="1590"/>
                    <a:pt x="702" y="2295"/>
                  </a:cubicBezTo>
                  <a:cubicBezTo>
                    <a:pt x="353" y="2708"/>
                    <a:pt x="123" y="3204"/>
                    <a:pt x="68" y="3693"/>
                  </a:cubicBezTo>
                  <a:cubicBezTo>
                    <a:pt x="0" y="4295"/>
                    <a:pt x="197" y="4850"/>
                    <a:pt x="624" y="5256"/>
                  </a:cubicBezTo>
                  <a:cubicBezTo>
                    <a:pt x="979" y="5594"/>
                    <a:pt x="1423" y="5770"/>
                    <a:pt x="1919" y="5770"/>
                  </a:cubicBezTo>
                  <a:cubicBezTo>
                    <a:pt x="1939" y="5770"/>
                    <a:pt x="1959" y="5770"/>
                    <a:pt x="1979" y="5769"/>
                  </a:cubicBezTo>
                  <a:cubicBezTo>
                    <a:pt x="2050" y="5767"/>
                    <a:pt x="2119" y="5761"/>
                    <a:pt x="2189" y="5751"/>
                  </a:cubicBezTo>
                  <a:cubicBezTo>
                    <a:pt x="2433" y="5828"/>
                    <a:pt x="2687" y="5867"/>
                    <a:pt x="2943" y="5867"/>
                  </a:cubicBezTo>
                  <a:cubicBezTo>
                    <a:pt x="3049" y="5867"/>
                    <a:pt x="3155" y="5860"/>
                    <a:pt x="3260" y="5847"/>
                  </a:cubicBezTo>
                  <a:cubicBezTo>
                    <a:pt x="4065" y="5749"/>
                    <a:pt x="4751" y="5289"/>
                    <a:pt x="5095" y="4617"/>
                  </a:cubicBezTo>
                  <a:cubicBezTo>
                    <a:pt x="5355" y="4108"/>
                    <a:pt x="5401" y="3516"/>
                    <a:pt x="5238" y="2951"/>
                  </a:cubicBezTo>
                  <a:cubicBezTo>
                    <a:pt x="5286" y="2801"/>
                    <a:pt x="5322" y="2646"/>
                    <a:pt x="5343" y="2489"/>
                  </a:cubicBezTo>
                  <a:cubicBezTo>
                    <a:pt x="5414" y="1948"/>
                    <a:pt x="5283" y="1385"/>
                    <a:pt x="4987" y="927"/>
                  </a:cubicBezTo>
                  <a:cubicBezTo>
                    <a:pt x="4977" y="909"/>
                    <a:pt x="4967" y="893"/>
                    <a:pt x="4957" y="875"/>
                  </a:cubicBezTo>
                  <a:cubicBezTo>
                    <a:pt x="4733" y="508"/>
                    <a:pt x="4408" y="248"/>
                    <a:pt x="4022" y="122"/>
                  </a:cubicBezTo>
                  <a:cubicBezTo>
                    <a:pt x="3815" y="43"/>
                    <a:pt x="3594" y="1"/>
                    <a:pt x="3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4653875" y="238100"/>
              <a:ext cx="129875" cy="156075"/>
            </a:xfrm>
            <a:custGeom>
              <a:avLst/>
              <a:gdLst/>
              <a:ahLst/>
              <a:cxnLst/>
              <a:rect l="l" t="t" r="r" b="b"/>
              <a:pathLst>
                <a:path w="5195" h="6243" extrusionOk="0">
                  <a:moveTo>
                    <a:pt x="2266" y="1"/>
                  </a:moveTo>
                  <a:cubicBezTo>
                    <a:pt x="2137" y="1"/>
                    <a:pt x="2009" y="16"/>
                    <a:pt x="1883" y="46"/>
                  </a:cubicBezTo>
                  <a:cubicBezTo>
                    <a:pt x="1660" y="86"/>
                    <a:pt x="1449" y="167"/>
                    <a:pt x="1256" y="285"/>
                  </a:cubicBezTo>
                  <a:cubicBezTo>
                    <a:pt x="699" y="624"/>
                    <a:pt x="443" y="1173"/>
                    <a:pt x="300" y="1559"/>
                  </a:cubicBezTo>
                  <a:cubicBezTo>
                    <a:pt x="84" y="2133"/>
                    <a:pt x="0" y="2912"/>
                    <a:pt x="179" y="3630"/>
                  </a:cubicBezTo>
                  <a:cubicBezTo>
                    <a:pt x="98" y="4164"/>
                    <a:pt x="157" y="4706"/>
                    <a:pt x="366" y="5154"/>
                  </a:cubicBezTo>
                  <a:cubicBezTo>
                    <a:pt x="623" y="5702"/>
                    <a:pt x="1081" y="6073"/>
                    <a:pt x="1656" y="6198"/>
                  </a:cubicBezTo>
                  <a:cubicBezTo>
                    <a:pt x="1787" y="6227"/>
                    <a:pt x="1923" y="6241"/>
                    <a:pt x="2059" y="6242"/>
                  </a:cubicBezTo>
                  <a:cubicBezTo>
                    <a:pt x="2416" y="6242"/>
                    <a:pt x="2763" y="6137"/>
                    <a:pt x="3080" y="5928"/>
                  </a:cubicBezTo>
                  <a:cubicBezTo>
                    <a:pt x="3139" y="5891"/>
                    <a:pt x="3195" y="5849"/>
                    <a:pt x="3249" y="5806"/>
                  </a:cubicBezTo>
                  <a:cubicBezTo>
                    <a:pt x="3602" y="5718"/>
                    <a:pt x="3930" y="5555"/>
                    <a:pt x="4214" y="5329"/>
                  </a:cubicBezTo>
                  <a:cubicBezTo>
                    <a:pt x="4849" y="4826"/>
                    <a:pt x="5195" y="4076"/>
                    <a:pt x="5138" y="3323"/>
                  </a:cubicBezTo>
                  <a:cubicBezTo>
                    <a:pt x="5095" y="2754"/>
                    <a:pt x="4825" y="2224"/>
                    <a:pt x="4393" y="1827"/>
                  </a:cubicBezTo>
                  <a:cubicBezTo>
                    <a:pt x="4356" y="1673"/>
                    <a:pt x="4305" y="1523"/>
                    <a:pt x="4242" y="1377"/>
                  </a:cubicBezTo>
                  <a:cubicBezTo>
                    <a:pt x="4020" y="878"/>
                    <a:pt x="3615" y="466"/>
                    <a:pt x="3124" y="230"/>
                  </a:cubicBezTo>
                  <a:cubicBezTo>
                    <a:pt x="3106" y="220"/>
                    <a:pt x="3089" y="211"/>
                    <a:pt x="3072" y="203"/>
                  </a:cubicBezTo>
                  <a:cubicBezTo>
                    <a:pt x="2812" y="68"/>
                    <a:pt x="2539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352700" y="403800"/>
              <a:ext cx="273525" cy="265900"/>
            </a:xfrm>
            <a:custGeom>
              <a:avLst/>
              <a:gdLst/>
              <a:ahLst/>
              <a:cxnLst/>
              <a:rect l="l" t="t" r="r" b="b"/>
              <a:pathLst>
                <a:path w="10941" h="10636" extrusionOk="0">
                  <a:moveTo>
                    <a:pt x="3325" y="1"/>
                  </a:moveTo>
                  <a:cubicBezTo>
                    <a:pt x="3252" y="1"/>
                    <a:pt x="3178" y="5"/>
                    <a:pt x="3103" y="13"/>
                  </a:cubicBezTo>
                  <a:cubicBezTo>
                    <a:pt x="555" y="294"/>
                    <a:pt x="1" y="5377"/>
                    <a:pt x="300" y="9644"/>
                  </a:cubicBezTo>
                  <a:cubicBezTo>
                    <a:pt x="339" y="10202"/>
                    <a:pt x="803" y="10634"/>
                    <a:pt x="1363" y="10635"/>
                  </a:cubicBezTo>
                  <a:cubicBezTo>
                    <a:pt x="1387" y="10635"/>
                    <a:pt x="1412" y="10634"/>
                    <a:pt x="1438" y="10633"/>
                  </a:cubicBezTo>
                  <a:cubicBezTo>
                    <a:pt x="2025" y="10592"/>
                    <a:pt x="2467" y="10082"/>
                    <a:pt x="2426" y="9495"/>
                  </a:cubicBezTo>
                  <a:cubicBezTo>
                    <a:pt x="2115" y="5070"/>
                    <a:pt x="2866" y="2827"/>
                    <a:pt x="3304" y="2237"/>
                  </a:cubicBezTo>
                  <a:cubicBezTo>
                    <a:pt x="3574" y="2562"/>
                    <a:pt x="4205" y="3618"/>
                    <a:pt x="4665" y="6683"/>
                  </a:cubicBezTo>
                  <a:cubicBezTo>
                    <a:pt x="4763" y="7334"/>
                    <a:pt x="4895" y="8227"/>
                    <a:pt x="5658" y="8816"/>
                  </a:cubicBezTo>
                  <a:cubicBezTo>
                    <a:pt x="6105" y="9163"/>
                    <a:pt x="6622" y="9265"/>
                    <a:pt x="6961" y="9333"/>
                  </a:cubicBezTo>
                  <a:lnTo>
                    <a:pt x="9580" y="9851"/>
                  </a:lnTo>
                  <a:cubicBezTo>
                    <a:pt x="9648" y="9865"/>
                    <a:pt x="9716" y="9871"/>
                    <a:pt x="9783" y="9871"/>
                  </a:cubicBezTo>
                  <a:cubicBezTo>
                    <a:pt x="10281" y="9871"/>
                    <a:pt x="10726" y="9520"/>
                    <a:pt x="10826" y="9013"/>
                  </a:cubicBezTo>
                  <a:cubicBezTo>
                    <a:pt x="10941" y="8439"/>
                    <a:pt x="10569" y="7880"/>
                    <a:pt x="9995" y="7763"/>
                  </a:cubicBezTo>
                  <a:lnTo>
                    <a:pt x="7376" y="7243"/>
                  </a:lnTo>
                  <a:cubicBezTo>
                    <a:pt x="7261" y="7221"/>
                    <a:pt x="7022" y="7173"/>
                    <a:pt x="6963" y="7133"/>
                  </a:cubicBezTo>
                  <a:cubicBezTo>
                    <a:pt x="6874" y="7046"/>
                    <a:pt x="6805" y="6588"/>
                    <a:pt x="6763" y="6307"/>
                  </a:cubicBezTo>
                  <a:cubicBezTo>
                    <a:pt x="6133" y="2120"/>
                    <a:pt x="4984" y="1"/>
                    <a:pt x="33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4570050" y="597300"/>
              <a:ext cx="434800" cy="332175"/>
            </a:xfrm>
            <a:custGeom>
              <a:avLst/>
              <a:gdLst/>
              <a:ahLst/>
              <a:cxnLst/>
              <a:rect l="l" t="t" r="r" b="b"/>
              <a:pathLst>
                <a:path w="17392" h="13287" extrusionOk="0">
                  <a:moveTo>
                    <a:pt x="1075" y="0"/>
                  </a:moveTo>
                  <a:cubicBezTo>
                    <a:pt x="523" y="0"/>
                    <a:pt x="57" y="452"/>
                    <a:pt x="30" y="1015"/>
                  </a:cubicBezTo>
                  <a:cubicBezTo>
                    <a:pt x="1" y="1603"/>
                    <a:pt x="454" y="2101"/>
                    <a:pt x="1042" y="2130"/>
                  </a:cubicBezTo>
                  <a:cubicBezTo>
                    <a:pt x="5070" y="2326"/>
                    <a:pt x="5848" y="4359"/>
                    <a:pt x="6221" y="5336"/>
                  </a:cubicBezTo>
                  <a:cubicBezTo>
                    <a:pt x="6361" y="5701"/>
                    <a:pt x="6482" y="6016"/>
                    <a:pt x="6787" y="6252"/>
                  </a:cubicBezTo>
                  <a:cubicBezTo>
                    <a:pt x="7196" y="6570"/>
                    <a:pt x="7641" y="6679"/>
                    <a:pt x="8077" y="6679"/>
                  </a:cubicBezTo>
                  <a:cubicBezTo>
                    <a:pt x="8686" y="6679"/>
                    <a:pt x="9276" y="6465"/>
                    <a:pt x="9719" y="6305"/>
                  </a:cubicBezTo>
                  <a:cubicBezTo>
                    <a:pt x="10459" y="6038"/>
                    <a:pt x="11214" y="5932"/>
                    <a:pt x="11946" y="5932"/>
                  </a:cubicBezTo>
                  <a:cubicBezTo>
                    <a:pt x="13068" y="5932"/>
                    <a:pt x="14138" y="6182"/>
                    <a:pt x="15019" y="6480"/>
                  </a:cubicBezTo>
                  <a:cubicBezTo>
                    <a:pt x="13998" y="7824"/>
                    <a:pt x="9086" y="11023"/>
                    <a:pt x="7346" y="11158"/>
                  </a:cubicBezTo>
                  <a:cubicBezTo>
                    <a:pt x="6777" y="11204"/>
                    <a:pt x="6344" y="11691"/>
                    <a:pt x="6366" y="12262"/>
                  </a:cubicBezTo>
                  <a:cubicBezTo>
                    <a:pt x="6388" y="12832"/>
                    <a:pt x="6857" y="13284"/>
                    <a:pt x="7428" y="13286"/>
                  </a:cubicBezTo>
                  <a:cubicBezTo>
                    <a:pt x="7456" y="13286"/>
                    <a:pt x="7484" y="13285"/>
                    <a:pt x="7512" y="13282"/>
                  </a:cubicBezTo>
                  <a:cubicBezTo>
                    <a:pt x="9371" y="13137"/>
                    <a:pt x="16934" y="9092"/>
                    <a:pt x="17300" y="6478"/>
                  </a:cubicBezTo>
                  <a:cubicBezTo>
                    <a:pt x="17391" y="5821"/>
                    <a:pt x="17120" y="4982"/>
                    <a:pt x="16079" y="4594"/>
                  </a:cubicBezTo>
                  <a:cubicBezTo>
                    <a:pt x="14981" y="4186"/>
                    <a:pt x="13539" y="3806"/>
                    <a:pt x="11962" y="3806"/>
                  </a:cubicBezTo>
                  <a:cubicBezTo>
                    <a:pt x="10992" y="3806"/>
                    <a:pt x="9970" y="3950"/>
                    <a:pt x="8947" y="4319"/>
                  </a:cubicBezTo>
                  <a:cubicBezTo>
                    <a:pt x="8742" y="4394"/>
                    <a:pt x="8398" y="4520"/>
                    <a:pt x="8205" y="4559"/>
                  </a:cubicBezTo>
                  <a:cubicBezTo>
                    <a:pt x="7749" y="3367"/>
                    <a:pt x="6537" y="264"/>
                    <a:pt x="1144" y="3"/>
                  </a:cubicBezTo>
                  <a:cubicBezTo>
                    <a:pt x="1121" y="1"/>
                    <a:pt x="1098" y="0"/>
                    <a:pt x="10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908325" y="616400"/>
              <a:ext cx="876850" cy="855375"/>
            </a:xfrm>
            <a:custGeom>
              <a:avLst/>
              <a:gdLst/>
              <a:ahLst/>
              <a:cxnLst/>
              <a:rect l="l" t="t" r="r" b="b"/>
              <a:pathLst>
                <a:path w="35074" h="34215" extrusionOk="0">
                  <a:moveTo>
                    <a:pt x="19137" y="0"/>
                  </a:moveTo>
                  <a:cubicBezTo>
                    <a:pt x="18982" y="0"/>
                    <a:pt x="18824" y="35"/>
                    <a:pt x="18676" y="107"/>
                  </a:cubicBezTo>
                  <a:cubicBezTo>
                    <a:pt x="15035" y="1865"/>
                    <a:pt x="11049" y="4896"/>
                    <a:pt x="6831" y="9114"/>
                  </a:cubicBezTo>
                  <a:cubicBezTo>
                    <a:pt x="3109" y="12836"/>
                    <a:pt x="770" y="17354"/>
                    <a:pt x="245" y="21837"/>
                  </a:cubicBezTo>
                  <a:cubicBezTo>
                    <a:pt x="0" y="23930"/>
                    <a:pt x="56" y="26977"/>
                    <a:pt x="1713" y="29605"/>
                  </a:cubicBezTo>
                  <a:cubicBezTo>
                    <a:pt x="3749" y="32834"/>
                    <a:pt x="7401" y="34214"/>
                    <a:pt x="10963" y="34214"/>
                  </a:cubicBezTo>
                  <a:cubicBezTo>
                    <a:pt x="12416" y="34214"/>
                    <a:pt x="13854" y="33985"/>
                    <a:pt x="15162" y="33557"/>
                  </a:cubicBezTo>
                  <a:cubicBezTo>
                    <a:pt x="19965" y="31987"/>
                    <a:pt x="23664" y="28151"/>
                    <a:pt x="26350" y="24985"/>
                  </a:cubicBezTo>
                  <a:cubicBezTo>
                    <a:pt x="29078" y="21767"/>
                    <a:pt x="33821" y="15769"/>
                    <a:pt x="34926" y="11738"/>
                  </a:cubicBezTo>
                  <a:cubicBezTo>
                    <a:pt x="35074" y="11174"/>
                    <a:pt x="34740" y="10595"/>
                    <a:pt x="34178" y="10440"/>
                  </a:cubicBezTo>
                  <a:cubicBezTo>
                    <a:pt x="34084" y="10414"/>
                    <a:pt x="33989" y="10402"/>
                    <a:pt x="33896" y="10402"/>
                  </a:cubicBezTo>
                  <a:cubicBezTo>
                    <a:pt x="33432" y="10402"/>
                    <a:pt x="33005" y="10707"/>
                    <a:pt x="32872" y="11175"/>
                  </a:cubicBezTo>
                  <a:cubicBezTo>
                    <a:pt x="32144" y="13829"/>
                    <a:pt x="29174" y="18362"/>
                    <a:pt x="24725" y="23606"/>
                  </a:cubicBezTo>
                  <a:cubicBezTo>
                    <a:pt x="22066" y="26743"/>
                    <a:pt x="18770" y="30136"/>
                    <a:pt x="14499" y="31533"/>
                  </a:cubicBezTo>
                  <a:cubicBezTo>
                    <a:pt x="13426" y="31884"/>
                    <a:pt x="12225" y="32073"/>
                    <a:pt x="11009" y="32073"/>
                  </a:cubicBezTo>
                  <a:cubicBezTo>
                    <a:pt x="8105" y="32073"/>
                    <a:pt x="5107" y="30996"/>
                    <a:pt x="3515" y="28469"/>
                  </a:cubicBezTo>
                  <a:cubicBezTo>
                    <a:pt x="2189" y="26368"/>
                    <a:pt x="2156" y="23837"/>
                    <a:pt x="2362" y="22085"/>
                  </a:cubicBezTo>
                  <a:cubicBezTo>
                    <a:pt x="2831" y="18075"/>
                    <a:pt x="4953" y="14004"/>
                    <a:pt x="8337" y="10620"/>
                  </a:cubicBezTo>
                  <a:cubicBezTo>
                    <a:pt x="12386" y="6571"/>
                    <a:pt x="16176" y="3679"/>
                    <a:pt x="19602" y="2024"/>
                  </a:cubicBezTo>
                  <a:cubicBezTo>
                    <a:pt x="20132" y="1769"/>
                    <a:pt x="20353" y="1133"/>
                    <a:pt x="20097" y="603"/>
                  </a:cubicBezTo>
                  <a:cubicBezTo>
                    <a:pt x="19914" y="222"/>
                    <a:pt x="19532" y="0"/>
                    <a:pt x="19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4015950" y="913450"/>
              <a:ext cx="448325" cy="456025"/>
            </a:xfrm>
            <a:custGeom>
              <a:avLst/>
              <a:gdLst/>
              <a:ahLst/>
              <a:cxnLst/>
              <a:rect l="l" t="t" r="r" b="b"/>
              <a:pathLst>
                <a:path w="17933" h="18241" extrusionOk="0">
                  <a:moveTo>
                    <a:pt x="3470" y="1"/>
                  </a:moveTo>
                  <a:cubicBezTo>
                    <a:pt x="2627" y="1"/>
                    <a:pt x="1784" y="80"/>
                    <a:pt x="954" y="244"/>
                  </a:cubicBezTo>
                  <a:cubicBezTo>
                    <a:pt x="377" y="358"/>
                    <a:pt x="1" y="918"/>
                    <a:pt x="114" y="1495"/>
                  </a:cubicBezTo>
                  <a:cubicBezTo>
                    <a:pt x="215" y="2003"/>
                    <a:pt x="660" y="2355"/>
                    <a:pt x="1159" y="2355"/>
                  </a:cubicBezTo>
                  <a:cubicBezTo>
                    <a:pt x="1227" y="2355"/>
                    <a:pt x="1296" y="2348"/>
                    <a:pt x="1366" y="2335"/>
                  </a:cubicBezTo>
                  <a:cubicBezTo>
                    <a:pt x="2065" y="2197"/>
                    <a:pt x="2775" y="2130"/>
                    <a:pt x="3486" y="2130"/>
                  </a:cubicBezTo>
                  <a:cubicBezTo>
                    <a:pt x="6693" y="2130"/>
                    <a:pt x="9902" y="3493"/>
                    <a:pt x="12064" y="5877"/>
                  </a:cubicBezTo>
                  <a:cubicBezTo>
                    <a:pt x="14705" y="8790"/>
                    <a:pt x="15681" y="13104"/>
                    <a:pt x="14551" y="16869"/>
                  </a:cubicBezTo>
                  <a:cubicBezTo>
                    <a:pt x="14345" y="17553"/>
                    <a:pt x="14858" y="18241"/>
                    <a:pt x="15572" y="18241"/>
                  </a:cubicBezTo>
                  <a:cubicBezTo>
                    <a:pt x="16042" y="18240"/>
                    <a:pt x="16456" y="17932"/>
                    <a:pt x="16592" y="17483"/>
                  </a:cubicBezTo>
                  <a:cubicBezTo>
                    <a:pt x="17932" y="13017"/>
                    <a:pt x="16774" y="7901"/>
                    <a:pt x="13641" y="4447"/>
                  </a:cubicBezTo>
                  <a:cubicBezTo>
                    <a:pt x="11077" y="1619"/>
                    <a:pt x="7275" y="1"/>
                    <a:pt x="3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4539975" y="81467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9" y="1"/>
                  </a:moveTo>
                  <a:cubicBezTo>
                    <a:pt x="2267" y="1"/>
                    <a:pt x="1403" y="517"/>
                    <a:pt x="812" y="1392"/>
                  </a:cubicBezTo>
                  <a:cubicBezTo>
                    <a:pt x="0" y="2592"/>
                    <a:pt x="8" y="4014"/>
                    <a:pt x="829" y="4568"/>
                  </a:cubicBezTo>
                  <a:cubicBezTo>
                    <a:pt x="1051" y="4718"/>
                    <a:pt x="1309" y="4789"/>
                    <a:pt x="1584" y="4789"/>
                  </a:cubicBezTo>
                  <a:cubicBezTo>
                    <a:pt x="2326" y="4789"/>
                    <a:pt x="3189" y="4273"/>
                    <a:pt x="3780" y="3398"/>
                  </a:cubicBezTo>
                  <a:cubicBezTo>
                    <a:pt x="4591" y="2197"/>
                    <a:pt x="4584" y="775"/>
                    <a:pt x="3764" y="221"/>
                  </a:cubicBezTo>
                  <a:cubicBezTo>
                    <a:pt x="3542" y="72"/>
                    <a:pt x="3284" y="1"/>
                    <a:pt x="30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4375425" y="70352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8" y="1"/>
                  </a:moveTo>
                  <a:cubicBezTo>
                    <a:pt x="2266" y="1"/>
                    <a:pt x="1402" y="517"/>
                    <a:pt x="811" y="1392"/>
                  </a:cubicBezTo>
                  <a:cubicBezTo>
                    <a:pt x="0" y="2592"/>
                    <a:pt x="8" y="4015"/>
                    <a:pt x="828" y="4568"/>
                  </a:cubicBezTo>
                  <a:cubicBezTo>
                    <a:pt x="1049" y="4718"/>
                    <a:pt x="1307" y="4789"/>
                    <a:pt x="1582" y="4789"/>
                  </a:cubicBezTo>
                  <a:cubicBezTo>
                    <a:pt x="2325" y="4789"/>
                    <a:pt x="3189" y="4273"/>
                    <a:pt x="3780" y="3397"/>
                  </a:cubicBezTo>
                  <a:cubicBezTo>
                    <a:pt x="4591" y="2197"/>
                    <a:pt x="4583" y="775"/>
                    <a:pt x="3763" y="222"/>
                  </a:cubicBezTo>
                  <a:cubicBezTo>
                    <a:pt x="3542" y="72"/>
                    <a:pt x="3283" y="1"/>
                    <a:pt x="30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4083600" y="1078375"/>
              <a:ext cx="112825" cy="108150"/>
            </a:xfrm>
            <a:custGeom>
              <a:avLst/>
              <a:gdLst/>
              <a:ahLst/>
              <a:cxnLst/>
              <a:rect l="l" t="t" r="r" b="b"/>
              <a:pathLst>
                <a:path w="4513" h="4326" extrusionOk="0">
                  <a:moveTo>
                    <a:pt x="3343" y="1"/>
                  </a:moveTo>
                  <a:cubicBezTo>
                    <a:pt x="3071" y="1"/>
                    <a:pt x="2798" y="105"/>
                    <a:pt x="2591" y="312"/>
                  </a:cubicBezTo>
                  <a:lnTo>
                    <a:pt x="395" y="2508"/>
                  </a:lnTo>
                  <a:cubicBezTo>
                    <a:pt x="91" y="2813"/>
                    <a:pt x="0" y="3270"/>
                    <a:pt x="165" y="3669"/>
                  </a:cubicBezTo>
                  <a:cubicBezTo>
                    <a:pt x="330" y="4066"/>
                    <a:pt x="718" y="4326"/>
                    <a:pt x="1149" y="4326"/>
                  </a:cubicBezTo>
                  <a:cubicBezTo>
                    <a:pt x="1431" y="4326"/>
                    <a:pt x="1702" y="4215"/>
                    <a:pt x="1902" y="4014"/>
                  </a:cubicBezTo>
                  <a:lnTo>
                    <a:pt x="4096" y="1819"/>
                  </a:lnTo>
                  <a:cubicBezTo>
                    <a:pt x="4512" y="1403"/>
                    <a:pt x="4512" y="729"/>
                    <a:pt x="4096" y="312"/>
                  </a:cubicBezTo>
                  <a:cubicBezTo>
                    <a:pt x="3888" y="105"/>
                    <a:pt x="3616" y="1"/>
                    <a:pt x="3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4175250" y="1153825"/>
              <a:ext cx="112825" cy="108175"/>
            </a:xfrm>
            <a:custGeom>
              <a:avLst/>
              <a:gdLst/>
              <a:ahLst/>
              <a:cxnLst/>
              <a:rect l="l" t="t" r="r" b="b"/>
              <a:pathLst>
                <a:path w="4513" h="4327" extrusionOk="0">
                  <a:moveTo>
                    <a:pt x="3344" y="0"/>
                  </a:moveTo>
                  <a:cubicBezTo>
                    <a:pt x="3071" y="0"/>
                    <a:pt x="2799" y="104"/>
                    <a:pt x="2591" y="313"/>
                  </a:cubicBezTo>
                  <a:lnTo>
                    <a:pt x="397" y="2508"/>
                  </a:lnTo>
                  <a:cubicBezTo>
                    <a:pt x="92" y="2812"/>
                    <a:pt x="0" y="3271"/>
                    <a:pt x="165" y="3668"/>
                  </a:cubicBezTo>
                  <a:cubicBezTo>
                    <a:pt x="330" y="4067"/>
                    <a:pt x="718" y="4326"/>
                    <a:pt x="1149" y="4326"/>
                  </a:cubicBezTo>
                  <a:cubicBezTo>
                    <a:pt x="1432" y="4326"/>
                    <a:pt x="1703" y="4214"/>
                    <a:pt x="1902" y="4014"/>
                  </a:cubicBezTo>
                  <a:lnTo>
                    <a:pt x="4097" y="1819"/>
                  </a:lnTo>
                  <a:cubicBezTo>
                    <a:pt x="4513" y="1402"/>
                    <a:pt x="4513" y="729"/>
                    <a:pt x="4097" y="313"/>
                  </a:cubicBezTo>
                  <a:cubicBezTo>
                    <a:pt x="3889" y="104"/>
                    <a:pt x="3616" y="0"/>
                    <a:pt x="3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41"/>
          <p:cNvGrpSpPr/>
          <p:nvPr/>
        </p:nvGrpSpPr>
        <p:grpSpPr>
          <a:xfrm>
            <a:off x="5149830" y="2961077"/>
            <a:ext cx="563996" cy="527253"/>
            <a:chOff x="866242" y="485071"/>
            <a:chExt cx="900377" cy="841720"/>
          </a:xfrm>
        </p:grpSpPr>
        <p:sp>
          <p:nvSpPr>
            <p:cNvPr id="1271" name="Google Shape;1271;p41"/>
            <p:cNvSpPr/>
            <p:nvPr/>
          </p:nvSpPr>
          <p:spPr>
            <a:xfrm>
              <a:off x="866242" y="528521"/>
              <a:ext cx="900377" cy="794748"/>
            </a:xfrm>
            <a:custGeom>
              <a:avLst/>
              <a:gdLst/>
              <a:ahLst/>
              <a:cxnLst/>
              <a:rect l="l" t="t" r="r" b="b"/>
              <a:pathLst>
                <a:path w="52158" h="46039" extrusionOk="0">
                  <a:moveTo>
                    <a:pt x="37021" y="1"/>
                  </a:moveTo>
                  <a:cubicBezTo>
                    <a:pt x="36726" y="224"/>
                    <a:pt x="35466" y="298"/>
                    <a:pt x="33929" y="298"/>
                  </a:cubicBezTo>
                  <a:cubicBezTo>
                    <a:pt x="30926" y="298"/>
                    <a:pt x="26865" y="16"/>
                    <a:pt x="26865" y="16"/>
                  </a:cubicBezTo>
                  <a:cubicBezTo>
                    <a:pt x="26865" y="16"/>
                    <a:pt x="24812" y="2982"/>
                    <a:pt x="25065" y="6932"/>
                  </a:cubicBezTo>
                  <a:cubicBezTo>
                    <a:pt x="25295" y="10513"/>
                    <a:pt x="26409" y="17540"/>
                    <a:pt x="24345" y="17540"/>
                  </a:cubicBezTo>
                  <a:cubicBezTo>
                    <a:pt x="24132" y="17540"/>
                    <a:pt x="23885" y="17465"/>
                    <a:pt x="23600" y="17304"/>
                  </a:cubicBezTo>
                  <a:cubicBezTo>
                    <a:pt x="20553" y="15581"/>
                    <a:pt x="23574" y="845"/>
                    <a:pt x="23574" y="845"/>
                  </a:cubicBezTo>
                  <a:lnTo>
                    <a:pt x="23574" y="845"/>
                  </a:lnTo>
                  <a:cubicBezTo>
                    <a:pt x="23574" y="845"/>
                    <a:pt x="20038" y="2085"/>
                    <a:pt x="17416" y="4146"/>
                  </a:cubicBezTo>
                  <a:cubicBezTo>
                    <a:pt x="14796" y="6207"/>
                    <a:pt x="14367" y="6784"/>
                    <a:pt x="14752" y="11475"/>
                  </a:cubicBezTo>
                  <a:cubicBezTo>
                    <a:pt x="15137" y="16165"/>
                    <a:pt x="22041" y="20598"/>
                    <a:pt x="22128" y="23231"/>
                  </a:cubicBezTo>
                  <a:cubicBezTo>
                    <a:pt x="22162" y="24270"/>
                    <a:pt x="21338" y="24938"/>
                    <a:pt x="20232" y="24938"/>
                  </a:cubicBezTo>
                  <a:cubicBezTo>
                    <a:pt x="18533" y="24938"/>
                    <a:pt x="16170" y="23362"/>
                    <a:pt x="15228" y="19127"/>
                  </a:cubicBezTo>
                  <a:cubicBezTo>
                    <a:pt x="13672" y="12135"/>
                    <a:pt x="10746" y="7860"/>
                    <a:pt x="10746" y="7860"/>
                  </a:cubicBezTo>
                  <a:cubicBezTo>
                    <a:pt x="10746" y="7860"/>
                    <a:pt x="7301" y="14284"/>
                    <a:pt x="5741" y="16673"/>
                  </a:cubicBezTo>
                  <a:cubicBezTo>
                    <a:pt x="4181" y="19062"/>
                    <a:pt x="6405" y="20869"/>
                    <a:pt x="9522" y="22922"/>
                  </a:cubicBezTo>
                  <a:cubicBezTo>
                    <a:pt x="12639" y="24975"/>
                    <a:pt x="15883" y="29825"/>
                    <a:pt x="12039" y="29977"/>
                  </a:cubicBezTo>
                  <a:cubicBezTo>
                    <a:pt x="12013" y="29978"/>
                    <a:pt x="11987" y="29979"/>
                    <a:pt x="11961" y="29979"/>
                  </a:cubicBezTo>
                  <a:cubicBezTo>
                    <a:pt x="8144" y="29979"/>
                    <a:pt x="4427" y="18898"/>
                    <a:pt x="4427" y="18897"/>
                  </a:cubicBezTo>
                  <a:lnTo>
                    <a:pt x="4427" y="18897"/>
                  </a:lnTo>
                  <a:cubicBezTo>
                    <a:pt x="4427" y="18898"/>
                    <a:pt x="1" y="29849"/>
                    <a:pt x="6098" y="34943"/>
                  </a:cubicBezTo>
                  <a:cubicBezTo>
                    <a:pt x="8300" y="36781"/>
                    <a:pt x="10693" y="37369"/>
                    <a:pt x="12852" y="37369"/>
                  </a:cubicBezTo>
                  <a:cubicBezTo>
                    <a:pt x="16672" y="37369"/>
                    <a:pt x="19760" y="35529"/>
                    <a:pt x="19760" y="35529"/>
                  </a:cubicBezTo>
                  <a:cubicBezTo>
                    <a:pt x="19760" y="35529"/>
                    <a:pt x="20511" y="42326"/>
                    <a:pt x="29252" y="45358"/>
                  </a:cubicBezTo>
                  <a:cubicBezTo>
                    <a:pt x="30634" y="45837"/>
                    <a:pt x="31944" y="46039"/>
                    <a:pt x="33171" y="46039"/>
                  </a:cubicBezTo>
                  <a:cubicBezTo>
                    <a:pt x="39706" y="46039"/>
                    <a:pt x="43880" y="40316"/>
                    <a:pt x="43880" y="40316"/>
                  </a:cubicBezTo>
                  <a:lnTo>
                    <a:pt x="43880" y="40316"/>
                  </a:lnTo>
                  <a:cubicBezTo>
                    <a:pt x="43261" y="40386"/>
                    <a:pt x="42629" y="40419"/>
                    <a:pt x="41992" y="40419"/>
                  </a:cubicBezTo>
                  <a:cubicBezTo>
                    <a:pt x="35865" y="40419"/>
                    <a:pt x="29303" y="37385"/>
                    <a:pt x="29237" y="35895"/>
                  </a:cubicBezTo>
                  <a:cubicBezTo>
                    <a:pt x="29205" y="35169"/>
                    <a:pt x="29805" y="34779"/>
                    <a:pt x="30890" y="34779"/>
                  </a:cubicBezTo>
                  <a:cubicBezTo>
                    <a:pt x="32269" y="34779"/>
                    <a:pt x="34432" y="35410"/>
                    <a:pt x="37078" y="36787"/>
                  </a:cubicBezTo>
                  <a:cubicBezTo>
                    <a:pt x="40024" y="38321"/>
                    <a:pt x="42132" y="38610"/>
                    <a:pt x="43304" y="38610"/>
                  </a:cubicBezTo>
                  <a:cubicBezTo>
                    <a:pt x="44012" y="38610"/>
                    <a:pt x="44378" y="38504"/>
                    <a:pt x="44378" y="38504"/>
                  </a:cubicBezTo>
                  <a:cubicBezTo>
                    <a:pt x="47014" y="36772"/>
                    <a:pt x="48495" y="32820"/>
                    <a:pt x="48495" y="32820"/>
                  </a:cubicBezTo>
                  <a:lnTo>
                    <a:pt x="48495" y="32820"/>
                  </a:lnTo>
                  <a:cubicBezTo>
                    <a:pt x="46915" y="33383"/>
                    <a:pt x="44946" y="33607"/>
                    <a:pt x="42945" y="33607"/>
                  </a:cubicBezTo>
                  <a:cubicBezTo>
                    <a:pt x="38198" y="33607"/>
                    <a:pt x="33270" y="32346"/>
                    <a:pt x="32922" y="31362"/>
                  </a:cubicBezTo>
                  <a:cubicBezTo>
                    <a:pt x="32641" y="30573"/>
                    <a:pt x="33411" y="30097"/>
                    <a:pt x="35031" y="30097"/>
                  </a:cubicBezTo>
                  <a:cubicBezTo>
                    <a:pt x="36281" y="30097"/>
                    <a:pt x="38038" y="30380"/>
                    <a:pt x="40210" y="31022"/>
                  </a:cubicBezTo>
                  <a:cubicBezTo>
                    <a:pt x="41648" y="31447"/>
                    <a:pt x="43038" y="31598"/>
                    <a:pt x="44289" y="31598"/>
                  </a:cubicBezTo>
                  <a:cubicBezTo>
                    <a:pt x="47373" y="31598"/>
                    <a:pt x="49605" y="30677"/>
                    <a:pt x="49605" y="30677"/>
                  </a:cubicBezTo>
                  <a:cubicBezTo>
                    <a:pt x="48346" y="28212"/>
                    <a:pt x="50531" y="21871"/>
                    <a:pt x="50531" y="21871"/>
                  </a:cubicBezTo>
                  <a:lnTo>
                    <a:pt x="50531" y="21871"/>
                  </a:lnTo>
                  <a:cubicBezTo>
                    <a:pt x="48304" y="23923"/>
                    <a:pt x="43855" y="24847"/>
                    <a:pt x="40502" y="24847"/>
                  </a:cubicBezTo>
                  <a:cubicBezTo>
                    <a:pt x="38063" y="24847"/>
                    <a:pt x="36203" y="24358"/>
                    <a:pt x="36203" y="23456"/>
                  </a:cubicBezTo>
                  <a:cubicBezTo>
                    <a:pt x="36202" y="22049"/>
                    <a:pt x="37623" y="21743"/>
                    <a:pt x="40177" y="21743"/>
                  </a:cubicBezTo>
                  <a:cubicBezTo>
                    <a:pt x="41506" y="21743"/>
                    <a:pt x="43143" y="21826"/>
                    <a:pt x="45045" y="21880"/>
                  </a:cubicBezTo>
                  <a:cubicBezTo>
                    <a:pt x="45187" y="21884"/>
                    <a:pt x="45327" y="21886"/>
                    <a:pt x="45464" y="21886"/>
                  </a:cubicBezTo>
                  <a:cubicBezTo>
                    <a:pt x="50678" y="21886"/>
                    <a:pt x="52129" y="19070"/>
                    <a:pt x="52129" y="19070"/>
                  </a:cubicBezTo>
                  <a:cubicBezTo>
                    <a:pt x="52129" y="19070"/>
                    <a:pt x="52158" y="17671"/>
                    <a:pt x="50177" y="14383"/>
                  </a:cubicBezTo>
                  <a:cubicBezTo>
                    <a:pt x="48197" y="11094"/>
                    <a:pt x="50501" y="2366"/>
                    <a:pt x="50501" y="2366"/>
                  </a:cubicBezTo>
                  <a:cubicBezTo>
                    <a:pt x="50501" y="2366"/>
                    <a:pt x="45879" y="1962"/>
                    <a:pt x="43472" y="978"/>
                  </a:cubicBezTo>
                  <a:cubicBezTo>
                    <a:pt x="42843" y="722"/>
                    <a:pt x="42214" y="588"/>
                    <a:pt x="41621" y="588"/>
                  </a:cubicBezTo>
                  <a:cubicBezTo>
                    <a:pt x="39942" y="588"/>
                    <a:pt x="38562" y="1659"/>
                    <a:pt x="38357" y="4031"/>
                  </a:cubicBezTo>
                  <a:cubicBezTo>
                    <a:pt x="38123" y="6733"/>
                    <a:pt x="35984" y="9729"/>
                    <a:pt x="33789" y="9729"/>
                  </a:cubicBezTo>
                  <a:cubicBezTo>
                    <a:pt x="33377" y="9729"/>
                    <a:pt x="32962" y="9623"/>
                    <a:pt x="32558" y="9389"/>
                  </a:cubicBezTo>
                  <a:cubicBezTo>
                    <a:pt x="30005" y="7912"/>
                    <a:pt x="37021" y="1"/>
                    <a:pt x="3702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1114223" y="528815"/>
              <a:ext cx="384574" cy="360061"/>
            </a:xfrm>
            <a:custGeom>
              <a:avLst/>
              <a:gdLst/>
              <a:ahLst/>
              <a:cxnLst/>
              <a:rect l="l" t="t" r="r" b="b"/>
              <a:pathLst>
                <a:path w="22278" h="20858" extrusionOk="0">
                  <a:moveTo>
                    <a:pt x="12499" y="0"/>
                  </a:moveTo>
                  <a:cubicBezTo>
                    <a:pt x="12499" y="0"/>
                    <a:pt x="10446" y="2966"/>
                    <a:pt x="10700" y="6915"/>
                  </a:cubicBezTo>
                  <a:cubicBezTo>
                    <a:pt x="10929" y="10496"/>
                    <a:pt x="12043" y="17523"/>
                    <a:pt x="9980" y="17523"/>
                  </a:cubicBezTo>
                  <a:cubicBezTo>
                    <a:pt x="9767" y="17523"/>
                    <a:pt x="9520" y="17448"/>
                    <a:pt x="9235" y="17287"/>
                  </a:cubicBezTo>
                  <a:cubicBezTo>
                    <a:pt x="6187" y="15564"/>
                    <a:pt x="9209" y="829"/>
                    <a:pt x="9209" y="829"/>
                  </a:cubicBezTo>
                  <a:lnTo>
                    <a:pt x="9209" y="829"/>
                  </a:lnTo>
                  <a:cubicBezTo>
                    <a:pt x="9209" y="829"/>
                    <a:pt x="5672" y="2068"/>
                    <a:pt x="3050" y="4130"/>
                  </a:cubicBezTo>
                  <a:cubicBezTo>
                    <a:pt x="429" y="6192"/>
                    <a:pt x="1" y="6768"/>
                    <a:pt x="386" y="11458"/>
                  </a:cubicBezTo>
                  <a:cubicBezTo>
                    <a:pt x="396" y="11579"/>
                    <a:pt x="413" y="11699"/>
                    <a:pt x="432" y="11819"/>
                  </a:cubicBezTo>
                  <a:cubicBezTo>
                    <a:pt x="863" y="12734"/>
                    <a:pt x="1331" y="13653"/>
                    <a:pt x="1845" y="14568"/>
                  </a:cubicBezTo>
                  <a:cubicBezTo>
                    <a:pt x="4848" y="19927"/>
                    <a:pt x="8608" y="20857"/>
                    <a:pt x="10859" y="20857"/>
                  </a:cubicBezTo>
                  <a:cubicBezTo>
                    <a:pt x="12056" y="20857"/>
                    <a:pt x="12826" y="20594"/>
                    <a:pt x="12826" y="20594"/>
                  </a:cubicBezTo>
                  <a:lnTo>
                    <a:pt x="20473" y="12221"/>
                  </a:lnTo>
                  <a:cubicBezTo>
                    <a:pt x="20076" y="11426"/>
                    <a:pt x="19805" y="10577"/>
                    <a:pt x="19666" y="9701"/>
                  </a:cubicBezTo>
                  <a:cubicBezTo>
                    <a:pt x="19585" y="9709"/>
                    <a:pt x="19505" y="9713"/>
                    <a:pt x="19425" y="9713"/>
                  </a:cubicBezTo>
                  <a:cubicBezTo>
                    <a:pt x="19012" y="9713"/>
                    <a:pt x="18597" y="9607"/>
                    <a:pt x="18193" y="9373"/>
                  </a:cubicBezTo>
                  <a:cubicBezTo>
                    <a:pt x="16274" y="8263"/>
                    <a:pt x="19754" y="3526"/>
                    <a:pt x="21606" y="1235"/>
                  </a:cubicBezTo>
                  <a:cubicBezTo>
                    <a:pt x="21836" y="826"/>
                    <a:pt x="22063" y="453"/>
                    <a:pt x="22278" y="121"/>
                  </a:cubicBezTo>
                  <a:lnTo>
                    <a:pt x="22278" y="121"/>
                  </a:lnTo>
                  <a:cubicBezTo>
                    <a:pt x="21730" y="239"/>
                    <a:pt x="20722" y="281"/>
                    <a:pt x="19554" y="281"/>
                  </a:cubicBezTo>
                  <a:cubicBezTo>
                    <a:pt x="16553" y="281"/>
                    <a:pt x="12499" y="0"/>
                    <a:pt x="124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1183930" y="873033"/>
              <a:ext cx="554627" cy="450223"/>
            </a:xfrm>
            <a:custGeom>
              <a:avLst/>
              <a:gdLst/>
              <a:ahLst/>
              <a:cxnLst/>
              <a:rect l="l" t="t" r="r" b="b"/>
              <a:pathLst>
                <a:path w="32129" h="26081" extrusionOk="0">
                  <a:moveTo>
                    <a:pt x="9599" y="0"/>
                  </a:moveTo>
                  <a:lnTo>
                    <a:pt x="9599" y="0"/>
                  </a:lnTo>
                  <a:cubicBezTo>
                    <a:pt x="3921" y="4914"/>
                    <a:pt x="1" y="16230"/>
                    <a:pt x="1" y="16230"/>
                  </a:cubicBezTo>
                  <a:cubicBezTo>
                    <a:pt x="850" y="15873"/>
                    <a:pt x="1357" y="15574"/>
                    <a:pt x="1357" y="15574"/>
                  </a:cubicBezTo>
                  <a:cubicBezTo>
                    <a:pt x="1357" y="15574"/>
                    <a:pt x="1523" y="17073"/>
                    <a:pt x="2604" y="18977"/>
                  </a:cubicBezTo>
                  <a:lnTo>
                    <a:pt x="6829" y="23435"/>
                  </a:lnTo>
                  <a:lnTo>
                    <a:pt x="6840" y="23443"/>
                  </a:lnTo>
                  <a:lnTo>
                    <a:pt x="14804" y="26080"/>
                  </a:lnTo>
                  <a:cubicBezTo>
                    <a:pt x="21318" y="26058"/>
                    <a:pt x="25477" y="20359"/>
                    <a:pt x="25477" y="20359"/>
                  </a:cubicBezTo>
                  <a:lnTo>
                    <a:pt x="25477" y="20359"/>
                  </a:lnTo>
                  <a:cubicBezTo>
                    <a:pt x="24858" y="20429"/>
                    <a:pt x="24226" y="20462"/>
                    <a:pt x="23589" y="20462"/>
                  </a:cubicBezTo>
                  <a:cubicBezTo>
                    <a:pt x="17462" y="20462"/>
                    <a:pt x="10900" y="17428"/>
                    <a:pt x="10834" y="15938"/>
                  </a:cubicBezTo>
                  <a:cubicBezTo>
                    <a:pt x="10802" y="15212"/>
                    <a:pt x="11402" y="14822"/>
                    <a:pt x="12487" y="14822"/>
                  </a:cubicBezTo>
                  <a:cubicBezTo>
                    <a:pt x="13866" y="14822"/>
                    <a:pt x="16029" y="15453"/>
                    <a:pt x="18675" y="16830"/>
                  </a:cubicBezTo>
                  <a:cubicBezTo>
                    <a:pt x="21621" y="18364"/>
                    <a:pt x="23729" y="18653"/>
                    <a:pt x="24901" y="18653"/>
                  </a:cubicBezTo>
                  <a:cubicBezTo>
                    <a:pt x="25609" y="18653"/>
                    <a:pt x="25975" y="18547"/>
                    <a:pt x="25975" y="18547"/>
                  </a:cubicBezTo>
                  <a:cubicBezTo>
                    <a:pt x="28611" y="16815"/>
                    <a:pt x="30092" y="12863"/>
                    <a:pt x="30092" y="12863"/>
                  </a:cubicBezTo>
                  <a:lnTo>
                    <a:pt x="30092" y="12863"/>
                  </a:lnTo>
                  <a:cubicBezTo>
                    <a:pt x="28512" y="13426"/>
                    <a:pt x="26543" y="13650"/>
                    <a:pt x="24542" y="13650"/>
                  </a:cubicBezTo>
                  <a:cubicBezTo>
                    <a:pt x="19795" y="13650"/>
                    <a:pt x="14867" y="12389"/>
                    <a:pt x="14519" y="11405"/>
                  </a:cubicBezTo>
                  <a:cubicBezTo>
                    <a:pt x="14238" y="10616"/>
                    <a:pt x="15008" y="10139"/>
                    <a:pt x="16629" y="10139"/>
                  </a:cubicBezTo>
                  <a:cubicBezTo>
                    <a:pt x="17879" y="10139"/>
                    <a:pt x="19635" y="10423"/>
                    <a:pt x="21807" y="11065"/>
                  </a:cubicBezTo>
                  <a:cubicBezTo>
                    <a:pt x="23245" y="11490"/>
                    <a:pt x="24635" y="11641"/>
                    <a:pt x="25886" y="11641"/>
                  </a:cubicBezTo>
                  <a:cubicBezTo>
                    <a:pt x="28970" y="11641"/>
                    <a:pt x="31202" y="10720"/>
                    <a:pt x="31202" y="10720"/>
                  </a:cubicBezTo>
                  <a:cubicBezTo>
                    <a:pt x="29942" y="8253"/>
                    <a:pt x="32128" y="1914"/>
                    <a:pt x="32128" y="1914"/>
                  </a:cubicBezTo>
                  <a:lnTo>
                    <a:pt x="32128" y="1914"/>
                  </a:lnTo>
                  <a:cubicBezTo>
                    <a:pt x="31558" y="2439"/>
                    <a:pt x="30840" y="2888"/>
                    <a:pt x="30034" y="3270"/>
                  </a:cubicBezTo>
                  <a:cubicBezTo>
                    <a:pt x="26161" y="6258"/>
                    <a:pt x="21642" y="7184"/>
                    <a:pt x="17842" y="7184"/>
                  </a:cubicBezTo>
                  <a:cubicBezTo>
                    <a:pt x="14237" y="7184"/>
                    <a:pt x="11279" y="6350"/>
                    <a:pt x="10138" y="5653"/>
                  </a:cubicBezTo>
                  <a:cubicBezTo>
                    <a:pt x="7758" y="4199"/>
                    <a:pt x="9599" y="0"/>
                    <a:pt x="95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881848" y="485071"/>
              <a:ext cx="879628" cy="841720"/>
            </a:xfrm>
            <a:custGeom>
              <a:avLst/>
              <a:gdLst/>
              <a:ahLst/>
              <a:cxnLst/>
              <a:rect l="l" t="t" r="r" b="b"/>
              <a:pathLst>
                <a:path w="50956" h="48760" extrusionOk="0">
                  <a:moveTo>
                    <a:pt x="47582" y="22561"/>
                  </a:moveTo>
                  <a:cubicBezTo>
                    <a:pt x="45309" y="24154"/>
                    <a:pt x="41545" y="24839"/>
                    <a:pt x="38688" y="24839"/>
                  </a:cubicBezTo>
                  <a:cubicBezTo>
                    <a:pt x="37295" y="24839"/>
                    <a:pt x="36118" y="24676"/>
                    <a:pt x="35435" y="24377"/>
                  </a:cubicBezTo>
                  <a:cubicBezTo>
                    <a:pt x="35132" y="24244"/>
                    <a:pt x="35036" y="24129"/>
                    <a:pt x="35027" y="24109"/>
                  </a:cubicBezTo>
                  <a:cubicBezTo>
                    <a:pt x="35027" y="23802"/>
                    <a:pt x="35124" y="23668"/>
                    <a:pt x="35211" y="23585"/>
                  </a:cubicBezTo>
                  <a:cubicBezTo>
                    <a:pt x="35637" y="23173"/>
                    <a:pt x="36772" y="23061"/>
                    <a:pt x="38331" y="23061"/>
                  </a:cubicBezTo>
                  <a:cubicBezTo>
                    <a:pt x="39201" y="23061"/>
                    <a:pt x="40204" y="23095"/>
                    <a:pt x="41288" y="23133"/>
                  </a:cubicBezTo>
                  <a:cubicBezTo>
                    <a:pt x="41886" y="23154"/>
                    <a:pt x="42520" y="23178"/>
                    <a:pt x="43186" y="23196"/>
                  </a:cubicBezTo>
                  <a:cubicBezTo>
                    <a:pt x="43339" y="23200"/>
                    <a:pt x="43490" y="23202"/>
                    <a:pt x="43638" y="23202"/>
                  </a:cubicBezTo>
                  <a:cubicBezTo>
                    <a:pt x="45277" y="23202"/>
                    <a:pt x="46567" y="22938"/>
                    <a:pt x="47582" y="22561"/>
                  </a:cubicBezTo>
                  <a:close/>
                  <a:moveTo>
                    <a:pt x="4068" y="21625"/>
                  </a:moveTo>
                  <a:cubicBezTo>
                    <a:pt x="5007" y="22609"/>
                    <a:pt x="6276" y="23445"/>
                    <a:pt x="7316" y="24130"/>
                  </a:cubicBezTo>
                  <a:cubicBezTo>
                    <a:pt x="9743" y="25728"/>
                    <a:pt x="11542" y="28452"/>
                    <a:pt x="11257" y="29477"/>
                  </a:cubicBezTo>
                  <a:cubicBezTo>
                    <a:pt x="11174" y="29777"/>
                    <a:pt x="10809" y="29941"/>
                    <a:pt x="10174" y="29966"/>
                  </a:cubicBezTo>
                  <a:cubicBezTo>
                    <a:pt x="10159" y="29966"/>
                    <a:pt x="10143" y="29967"/>
                    <a:pt x="10128" y="29967"/>
                  </a:cubicBezTo>
                  <a:cubicBezTo>
                    <a:pt x="8138" y="29967"/>
                    <a:pt x="5643" y="25504"/>
                    <a:pt x="4068" y="21625"/>
                  </a:cubicBezTo>
                  <a:close/>
                  <a:moveTo>
                    <a:pt x="25380" y="1359"/>
                  </a:moveTo>
                  <a:cubicBezTo>
                    <a:pt x="26837" y="1456"/>
                    <a:pt x="29596" y="1616"/>
                    <a:pt x="31875" y="1616"/>
                  </a:cubicBezTo>
                  <a:cubicBezTo>
                    <a:pt x="32470" y="1616"/>
                    <a:pt x="33033" y="1605"/>
                    <a:pt x="33531" y="1579"/>
                  </a:cubicBezTo>
                  <a:lnTo>
                    <a:pt x="33531" y="1579"/>
                  </a:lnTo>
                  <a:cubicBezTo>
                    <a:pt x="31725" y="3809"/>
                    <a:pt x="29201" y="7346"/>
                    <a:pt x="29524" y="9342"/>
                  </a:cubicBezTo>
                  <a:cubicBezTo>
                    <a:pt x="29615" y="9902"/>
                    <a:pt x="29912" y="10343"/>
                    <a:pt x="30386" y="10617"/>
                  </a:cubicBezTo>
                  <a:cubicBezTo>
                    <a:pt x="30884" y="10905"/>
                    <a:pt x="31410" y="11049"/>
                    <a:pt x="31950" y="11049"/>
                  </a:cubicBezTo>
                  <a:cubicBezTo>
                    <a:pt x="32486" y="11049"/>
                    <a:pt x="33035" y="10907"/>
                    <a:pt x="33583" y="10622"/>
                  </a:cubicBezTo>
                  <a:cubicBezTo>
                    <a:pt x="35426" y="9663"/>
                    <a:pt x="36971" y="7135"/>
                    <a:pt x="37179" y="4741"/>
                  </a:cubicBezTo>
                  <a:cubicBezTo>
                    <a:pt x="37282" y="3555"/>
                    <a:pt x="37718" y="2695"/>
                    <a:pt x="38441" y="2254"/>
                  </a:cubicBezTo>
                  <a:cubicBezTo>
                    <a:pt x="38820" y="2022"/>
                    <a:pt x="39279" y="1906"/>
                    <a:pt x="39784" y="1906"/>
                  </a:cubicBezTo>
                  <a:cubicBezTo>
                    <a:pt x="40283" y="1906"/>
                    <a:pt x="40826" y="2019"/>
                    <a:pt x="41380" y="2246"/>
                  </a:cubicBezTo>
                  <a:cubicBezTo>
                    <a:pt x="43262" y="3015"/>
                    <a:pt x="46320" y="3433"/>
                    <a:pt x="47835" y="3602"/>
                  </a:cubicBezTo>
                  <a:cubicBezTo>
                    <a:pt x="47282" y="5979"/>
                    <a:pt x="46010" y="12457"/>
                    <a:pt x="47768" y="15377"/>
                  </a:cubicBezTo>
                  <a:cubicBezTo>
                    <a:pt x="49214" y="17778"/>
                    <a:pt x="49535" y="19097"/>
                    <a:pt x="49606" y="19559"/>
                  </a:cubicBezTo>
                  <a:cubicBezTo>
                    <a:pt x="49224" y="20101"/>
                    <a:pt x="47685" y="21874"/>
                    <a:pt x="43644" y="21874"/>
                  </a:cubicBezTo>
                  <a:cubicBezTo>
                    <a:pt x="43507" y="21874"/>
                    <a:pt x="43366" y="21872"/>
                    <a:pt x="43223" y="21867"/>
                  </a:cubicBezTo>
                  <a:cubicBezTo>
                    <a:pt x="42561" y="21848"/>
                    <a:pt x="41931" y="21826"/>
                    <a:pt x="41331" y="21805"/>
                  </a:cubicBezTo>
                  <a:cubicBezTo>
                    <a:pt x="40233" y="21766"/>
                    <a:pt x="39249" y="21732"/>
                    <a:pt x="38381" y="21732"/>
                  </a:cubicBezTo>
                  <a:cubicBezTo>
                    <a:pt x="36405" y="21732"/>
                    <a:pt x="35031" y="21911"/>
                    <a:pt x="34287" y="22629"/>
                  </a:cubicBezTo>
                  <a:cubicBezTo>
                    <a:pt x="33896" y="23007"/>
                    <a:pt x="33697" y="23506"/>
                    <a:pt x="33698" y="24110"/>
                  </a:cubicBezTo>
                  <a:cubicBezTo>
                    <a:pt x="33698" y="24546"/>
                    <a:pt x="33906" y="25158"/>
                    <a:pt x="34901" y="25595"/>
                  </a:cubicBezTo>
                  <a:cubicBezTo>
                    <a:pt x="35785" y="25982"/>
                    <a:pt x="37114" y="26172"/>
                    <a:pt x="38630" y="26172"/>
                  </a:cubicBezTo>
                  <a:cubicBezTo>
                    <a:pt x="41510" y="26172"/>
                    <a:pt x="45063" y="25486"/>
                    <a:pt x="47509" y="24155"/>
                  </a:cubicBezTo>
                  <a:lnTo>
                    <a:pt x="47509" y="24155"/>
                  </a:lnTo>
                  <a:cubicBezTo>
                    <a:pt x="46987" y="26108"/>
                    <a:pt x="46402" y="29022"/>
                    <a:pt x="46906" y="30922"/>
                  </a:cubicBezTo>
                  <a:cubicBezTo>
                    <a:pt x="46095" y="31170"/>
                    <a:pt x="44445" y="31579"/>
                    <a:pt x="42422" y="31579"/>
                  </a:cubicBezTo>
                  <a:cubicBezTo>
                    <a:pt x="41232" y="31579"/>
                    <a:pt x="39912" y="31437"/>
                    <a:pt x="38557" y="31037"/>
                  </a:cubicBezTo>
                  <a:cubicBezTo>
                    <a:pt x="36409" y="30402"/>
                    <a:pt x="34591" y="30082"/>
                    <a:pt x="33218" y="30082"/>
                  </a:cubicBezTo>
                  <a:cubicBezTo>
                    <a:pt x="32034" y="30082"/>
                    <a:pt x="31181" y="30319"/>
                    <a:pt x="30730" y="30795"/>
                  </a:cubicBezTo>
                  <a:cubicBezTo>
                    <a:pt x="30366" y="31178"/>
                    <a:pt x="30265" y="31704"/>
                    <a:pt x="30454" y="32236"/>
                  </a:cubicBezTo>
                  <a:cubicBezTo>
                    <a:pt x="30596" y="32637"/>
                    <a:pt x="30982" y="32976"/>
                    <a:pt x="31671" y="33304"/>
                  </a:cubicBezTo>
                  <a:cubicBezTo>
                    <a:pt x="33296" y="34076"/>
                    <a:pt x="37289" y="34912"/>
                    <a:pt x="41190" y="34912"/>
                  </a:cubicBezTo>
                  <a:cubicBezTo>
                    <a:pt x="42672" y="34912"/>
                    <a:pt x="44140" y="34791"/>
                    <a:pt x="45460" y="34500"/>
                  </a:cubicBezTo>
                  <a:lnTo>
                    <a:pt x="45460" y="34500"/>
                  </a:lnTo>
                  <a:cubicBezTo>
                    <a:pt x="44830" y="35744"/>
                    <a:pt x="43740" y="37523"/>
                    <a:pt x="42272" y="38535"/>
                  </a:cubicBezTo>
                  <a:cubicBezTo>
                    <a:pt x="42151" y="38557"/>
                    <a:pt x="41886" y="38593"/>
                    <a:pt x="41486" y="38593"/>
                  </a:cubicBezTo>
                  <a:cubicBezTo>
                    <a:pt x="40422" y="38593"/>
                    <a:pt x="38395" y="38335"/>
                    <a:pt x="35544" y="36851"/>
                  </a:cubicBezTo>
                  <a:cubicBezTo>
                    <a:pt x="32923" y="35486"/>
                    <a:pt x="30646" y="34768"/>
                    <a:pt x="29059" y="34768"/>
                  </a:cubicBezTo>
                  <a:cubicBezTo>
                    <a:pt x="28402" y="34768"/>
                    <a:pt x="27863" y="34891"/>
                    <a:pt x="27468" y="35143"/>
                  </a:cubicBezTo>
                  <a:cubicBezTo>
                    <a:pt x="26967" y="35462"/>
                    <a:pt x="26706" y="35971"/>
                    <a:pt x="26733" y="36577"/>
                  </a:cubicBezTo>
                  <a:cubicBezTo>
                    <a:pt x="26753" y="37047"/>
                    <a:pt x="27044" y="37515"/>
                    <a:pt x="27625" y="38010"/>
                  </a:cubicBezTo>
                  <a:cubicBezTo>
                    <a:pt x="29543" y="39648"/>
                    <a:pt x="35106" y="41733"/>
                    <a:pt x="40228" y="41733"/>
                  </a:cubicBezTo>
                  <a:cubicBezTo>
                    <a:pt x="40314" y="41733"/>
                    <a:pt x="40401" y="41733"/>
                    <a:pt x="40487" y="41732"/>
                  </a:cubicBezTo>
                  <a:lnTo>
                    <a:pt x="40487" y="41732"/>
                  </a:lnTo>
                  <a:cubicBezTo>
                    <a:pt x="38835" y="43420"/>
                    <a:pt x="35593" y="46023"/>
                    <a:pt x="31315" y="46023"/>
                  </a:cubicBezTo>
                  <a:cubicBezTo>
                    <a:pt x="30158" y="46023"/>
                    <a:pt x="28926" y="45833"/>
                    <a:pt x="27629" y="45383"/>
                  </a:cubicBezTo>
                  <a:cubicBezTo>
                    <a:pt x="20316" y="42847"/>
                    <a:pt x="18853" y="37482"/>
                    <a:pt x="18620" y="36331"/>
                  </a:cubicBezTo>
                  <a:cubicBezTo>
                    <a:pt x="22834" y="28760"/>
                    <a:pt x="29788" y="18701"/>
                    <a:pt x="40544" y="9492"/>
                  </a:cubicBezTo>
                  <a:cubicBezTo>
                    <a:pt x="40823" y="9252"/>
                    <a:pt x="40855" y="8832"/>
                    <a:pt x="40616" y="8554"/>
                  </a:cubicBezTo>
                  <a:cubicBezTo>
                    <a:pt x="40485" y="8400"/>
                    <a:pt x="40298" y="8321"/>
                    <a:pt x="40111" y="8321"/>
                  </a:cubicBezTo>
                  <a:cubicBezTo>
                    <a:pt x="39958" y="8321"/>
                    <a:pt x="39805" y="8374"/>
                    <a:pt x="39680" y="8481"/>
                  </a:cubicBezTo>
                  <a:cubicBezTo>
                    <a:pt x="28812" y="17787"/>
                    <a:pt x="21763" y="27979"/>
                    <a:pt x="17478" y="35668"/>
                  </a:cubicBezTo>
                  <a:cubicBezTo>
                    <a:pt x="16930" y="35966"/>
                    <a:pt x="14228" y="37337"/>
                    <a:pt x="11003" y="37337"/>
                  </a:cubicBezTo>
                  <a:cubicBezTo>
                    <a:pt x="8968" y="37337"/>
                    <a:pt x="6725" y="36792"/>
                    <a:pt x="4683" y="35086"/>
                  </a:cubicBezTo>
                  <a:cubicBezTo>
                    <a:pt x="3208" y="33854"/>
                    <a:pt x="130" y="30108"/>
                    <a:pt x="2622" y="21559"/>
                  </a:cubicBezTo>
                  <a:lnTo>
                    <a:pt x="2622" y="21559"/>
                  </a:lnTo>
                  <a:cubicBezTo>
                    <a:pt x="3056" y="22660"/>
                    <a:pt x="3650" y="24060"/>
                    <a:pt x="4359" y="25450"/>
                  </a:cubicBezTo>
                  <a:cubicBezTo>
                    <a:pt x="6337" y="29328"/>
                    <a:pt x="8267" y="31297"/>
                    <a:pt x="10118" y="31297"/>
                  </a:cubicBezTo>
                  <a:cubicBezTo>
                    <a:pt x="10154" y="31297"/>
                    <a:pt x="10190" y="31297"/>
                    <a:pt x="10225" y="31295"/>
                  </a:cubicBezTo>
                  <a:cubicBezTo>
                    <a:pt x="11902" y="31227"/>
                    <a:pt x="12394" y="30351"/>
                    <a:pt x="12538" y="29833"/>
                  </a:cubicBezTo>
                  <a:cubicBezTo>
                    <a:pt x="13122" y="27734"/>
                    <a:pt x="10253" y="24471"/>
                    <a:pt x="8048" y="23020"/>
                  </a:cubicBezTo>
                  <a:cubicBezTo>
                    <a:pt x="4258" y="20524"/>
                    <a:pt x="3418" y="19278"/>
                    <a:pt x="4457" y="17689"/>
                  </a:cubicBezTo>
                  <a:cubicBezTo>
                    <a:pt x="5644" y="15873"/>
                    <a:pt x="7836" y="11883"/>
                    <a:pt x="8942" y="9848"/>
                  </a:cubicBezTo>
                  <a:cubicBezTo>
                    <a:pt x="9871" y="11481"/>
                    <a:pt x="11653" y="15038"/>
                    <a:pt x="12739" y="19924"/>
                  </a:cubicBezTo>
                  <a:cubicBezTo>
                    <a:pt x="13722" y="24344"/>
                    <a:pt x="16263" y="26255"/>
                    <a:pt x="18380" y="26255"/>
                  </a:cubicBezTo>
                  <a:cubicBezTo>
                    <a:pt x="18523" y="26255"/>
                    <a:pt x="18663" y="26247"/>
                    <a:pt x="18801" y="26229"/>
                  </a:cubicBezTo>
                  <a:cubicBezTo>
                    <a:pt x="20128" y="26062"/>
                    <a:pt x="20994" y="25109"/>
                    <a:pt x="20952" y="23861"/>
                  </a:cubicBezTo>
                  <a:cubicBezTo>
                    <a:pt x="20907" y="22473"/>
                    <a:pt x="19509" y="20911"/>
                    <a:pt x="17892" y="19102"/>
                  </a:cubicBezTo>
                  <a:cubicBezTo>
                    <a:pt x="15962" y="16943"/>
                    <a:pt x="13775" y="14497"/>
                    <a:pt x="13574" y="12072"/>
                  </a:cubicBezTo>
                  <a:cubicBezTo>
                    <a:pt x="13200" y="7513"/>
                    <a:pt x="13625" y="7178"/>
                    <a:pt x="15988" y="5320"/>
                  </a:cubicBezTo>
                  <a:cubicBezTo>
                    <a:pt x="17596" y="4056"/>
                    <a:pt x="19574" y="3104"/>
                    <a:pt x="20851" y="2562"/>
                  </a:cubicBezTo>
                  <a:lnTo>
                    <a:pt x="20851" y="2562"/>
                  </a:lnTo>
                  <a:cubicBezTo>
                    <a:pt x="19988" y="7204"/>
                    <a:pt x="18570" y="16915"/>
                    <a:pt x="21433" y="18534"/>
                  </a:cubicBezTo>
                  <a:cubicBezTo>
                    <a:pt x="21851" y="18770"/>
                    <a:pt x="22209" y="18856"/>
                    <a:pt x="22509" y="18856"/>
                  </a:cubicBezTo>
                  <a:cubicBezTo>
                    <a:pt x="22842" y="18856"/>
                    <a:pt x="23103" y="18750"/>
                    <a:pt x="23293" y="18626"/>
                  </a:cubicBezTo>
                  <a:cubicBezTo>
                    <a:pt x="24703" y="17714"/>
                    <a:pt x="24518" y="14526"/>
                    <a:pt x="24076" y="9760"/>
                  </a:cubicBezTo>
                  <a:cubicBezTo>
                    <a:pt x="24001" y="8949"/>
                    <a:pt x="23930" y="8189"/>
                    <a:pt x="23888" y="7542"/>
                  </a:cubicBezTo>
                  <a:cubicBezTo>
                    <a:pt x="23700" y="4601"/>
                    <a:pt x="24887" y="2211"/>
                    <a:pt x="25380" y="1359"/>
                  </a:cubicBezTo>
                  <a:close/>
                  <a:moveTo>
                    <a:pt x="35169" y="0"/>
                  </a:moveTo>
                  <a:cubicBezTo>
                    <a:pt x="35043" y="0"/>
                    <a:pt x="34915" y="35"/>
                    <a:pt x="34802" y="107"/>
                  </a:cubicBezTo>
                  <a:cubicBezTo>
                    <a:pt x="34604" y="223"/>
                    <a:pt x="33625" y="288"/>
                    <a:pt x="32101" y="288"/>
                  </a:cubicBezTo>
                  <a:cubicBezTo>
                    <a:pt x="30358" y="288"/>
                    <a:pt x="27902" y="202"/>
                    <a:pt x="25085" y="7"/>
                  </a:cubicBezTo>
                  <a:cubicBezTo>
                    <a:pt x="25061" y="4"/>
                    <a:pt x="25036" y="3"/>
                    <a:pt x="25012" y="3"/>
                  </a:cubicBezTo>
                  <a:cubicBezTo>
                    <a:pt x="24802" y="3"/>
                    <a:pt x="24603" y="109"/>
                    <a:pt x="24478" y="291"/>
                  </a:cubicBezTo>
                  <a:cubicBezTo>
                    <a:pt x="24389" y="420"/>
                    <a:pt x="22297" y="3494"/>
                    <a:pt x="22561" y="7627"/>
                  </a:cubicBezTo>
                  <a:cubicBezTo>
                    <a:pt x="22603" y="8284"/>
                    <a:pt x="22675" y="9054"/>
                    <a:pt x="22753" y="9891"/>
                  </a:cubicBezTo>
                  <a:cubicBezTo>
                    <a:pt x="22966" y="12189"/>
                    <a:pt x="23409" y="16968"/>
                    <a:pt x="22570" y="17512"/>
                  </a:cubicBezTo>
                  <a:cubicBezTo>
                    <a:pt x="22555" y="17521"/>
                    <a:pt x="22532" y="17527"/>
                    <a:pt x="22501" y="17527"/>
                  </a:cubicBezTo>
                  <a:cubicBezTo>
                    <a:pt x="22420" y="17527"/>
                    <a:pt x="22283" y="17489"/>
                    <a:pt x="22087" y="17378"/>
                  </a:cubicBezTo>
                  <a:cubicBezTo>
                    <a:pt x="20465" y="16460"/>
                    <a:pt x="20979" y="8490"/>
                    <a:pt x="22385" y="1630"/>
                  </a:cubicBezTo>
                  <a:cubicBezTo>
                    <a:pt x="22473" y="1202"/>
                    <a:pt x="22137" y="832"/>
                    <a:pt x="21736" y="832"/>
                  </a:cubicBezTo>
                  <a:cubicBezTo>
                    <a:pt x="21664" y="832"/>
                    <a:pt x="21589" y="844"/>
                    <a:pt x="21515" y="870"/>
                  </a:cubicBezTo>
                  <a:cubicBezTo>
                    <a:pt x="21366" y="921"/>
                    <a:pt x="17856" y="2159"/>
                    <a:pt x="15165" y="4276"/>
                  </a:cubicBezTo>
                  <a:cubicBezTo>
                    <a:pt x="12322" y="6511"/>
                    <a:pt x="11847" y="7301"/>
                    <a:pt x="12249" y="12181"/>
                  </a:cubicBezTo>
                  <a:cubicBezTo>
                    <a:pt x="12485" y="15050"/>
                    <a:pt x="14831" y="17673"/>
                    <a:pt x="16901" y="19989"/>
                  </a:cubicBezTo>
                  <a:cubicBezTo>
                    <a:pt x="18225" y="21470"/>
                    <a:pt x="19594" y="23000"/>
                    <a:pt x="19623" y="23906"/>
                  </a:cubicBezTo>
                  <a:cubicBezTo>
                    <a:pt x="19650" y="24720"/>
                    <a:pt x="18872" y="24881"/>
                    <a:pt x="18633" y="24911"/>
                  </a:cubicBezTo>
                  <a:cubicBezTo>
                    <a:pt x="18555" y="24921"/>
                    <a:pt x="18474" y="24926"/>
                    <a:pt x="18391" y="24926"/>
                  </a:cubicBezTo>
                  <a:cubicBezTo>
                    <a:pt x="17026" y="24926"/>
                    <a:pt x="14912" y="23575"/>
                    <a:pt x="14036" y="19635"/>
                  </a:cubicBezTo>
                  <a:cubicBezTo>
                    <a:pt x="12472" y="12604"/>
                    <a:pt x="9577" y="8316"/>
                    <a:pt x="9455" y="8137"/>
                  </a:cubicBezTo>
                  <a:cubicBezTo>
                    <a:pt x="9322" y="7942"/>
                    <a:pt x="9114" y="7847"/>
                    <a:pt x="8908" y="7847"/>
                  </a:cubicBezTo>
                  <a:cubicBezTo>
                    <a:pt x="8676" y="7847"/>
                    <a:pt x="8445" y="7967"/>
                    <a:pt x="8320" y="8199"/>
                  </a:cubicBezTo>
                  <a:cubicBezTo>
                    <a:pt x="8287" y="8261"/>
                    <a:pt x="4871" y="14622"/>
                    <a:pt x="3344" y="16962"/>
                  </a:cubicBezTo>
                  <a:cubicBezTo>
                    <a:pt x="2899" y="17645"/>
                    <a:pt x="2716" y="18289"/>
                    <a:pt x="2727" y="18899"/>
                  </a:cubicBezTo>
                  <a:cubicBezTo>
                    <a:pt x="2691" y="18891"/>
                    <a:pt x="2656" y="18887"/>
                    <a:pt x="2620" y="18886"/>
                  </a:cubicBezTo>
                  <a:cubicBezTo>
                    <a:pt x="2605" y="18885"/>
                    <a:pt x="2590" y="18884"/>
                    <a:pt x="2575" y="18884"/>
                  </a:cubicBezTo>
                  <a:cubicBezTo>
                    <a:pt x="2316" y="18884"/>
                    <a:pt x="2074" y="19045"/>
                    <a:pt x="1971" y="19300"/>
                  </a:cubicBezTo>
                  <a:cubicBezTo>
                    <a:pt x="1924" y="19416"/>
                    <a:pt x="825" y="22160"/>
                    <a:pt x="475" y="25595"/>
                  </a:cubicBezTo>
                  <a:cubicBezTo>
                    <a:pt x="1" y="30240"/>
                    <a:pt x="1161" y="33875"/>
                    <a:pt x="3831" y="36105"/>
                  </a:cubicBezTo>
                  <a:cubicBezTo>
                    <a:pt x="6161" y="38051"/>
                    <a:pt x="8698" y="38672"/>
                    <a:pt x="10986" y="38672"/>
                  </a:cubicBezTo>
                  <a:cubicBezTo>
                    <a:pt x="13149" y="38672"/>
                    <a:pt x="15090" y="38118"/>
                    <a:pt x="16427" y="37602"/>
                  </a:cubicBezTo>
                  <a:lnTo>
                    <a:pt x="16427" y="37602"/>
                  </a:lnTo>
                  <a:cubicBezTo>
                    <a:pt x="13214" y="43693"/>
                    <a:pt x="11902" y="47801"/>
                    <a:pt x="11873" y="47894"/>
                  </a:cubicBezTo>
                  <a:cubicBezTo>
                    <a:pt x="11762" y="48246"/>
                    <a:pt x="11958" y="48621"/>
                    <a:pt x="12310" y="48730"/>
                  </a:cubicBezTo>
                  <a:cubicBezTo>
                    <a:pt x="12375" y="48750"/>
                    <a:pt x="12441" y="48760"/>
                    <a:pt x="12506" y="48760"/>
                  </a:cubicBezTo>
                  <a:cubicBezTo>
                    <a:pt x="12791" y="48760"/>
                    <a:pt x="13055" y="48575"/>
                    <a:pt x="13142" y="48288"/>
                  </a:cubicBezTo>
                  <a:cubicBezTo>
                    <a:pt x="13171" y="48197"/>
                    <a:pt x="14483" y="44084"/>
                    <a:pt x="17710" y="38001"/>
                  </a:cubicBezTo>
                  <a:cubicBezTo>
                    <a:pt x="18000" y="38807"/>
                    <a:pt x="18373" y="39579"/>
                    <a:pt x="18823" y="40308"/>
                  </a:cubicBezTo>
                  <a:cubicBezTo>
                    <a:pt x="20047" y="42296"/>
                    <a:pt x="22493" y="45008"/>
                    <a:pt x="27194" y="46639"/>
                  </a:cubicBezTo>
                  <a:cubicBezTo>
                    <a:pt x="28555" y="47111"/>
                    <a:pt x="29936" y="47349"/>
                    <a:pt x="31296" y="47349"/>
                  </a:cubicBezTo>
                  <a:lnTo>
                    <a:pt x="31299" y="47349"/>
                  </a:lnTo>
                  <a:cubicBezTo>
                    <a:pt x="38136" y="47349"/>
                    <a:pt x="42534" y="41419"/>
                    <a:pt x="42578" y="41360"/>
                  </a:cubicBezTo>
                  <a:cubicBezTo>
                    <a:pt x="42732" y="41146"/>
                    <a:pt x="42748" y="40861"/>
                    <a:pt x="42614" y="40634"/>
                  </a:cubicBezTo>
                  <a:cubicBezTo>
                    <a:pt x="42495" y="40428"/>
                    <a:pt x="42275" y="40303"/>
                    <a:pt x="42041" y="40303"/>
                  </a:cubicBezTo>
                  <a:cubicBezTo>
                    <a:pt x="42016" y="40303"/>
                    <a:pt x="41991" y="40305"/>
                    <a:pt x="41965" y="40308"/>
                  </a:cubicBezTo>
                  <a:cubicBezTo>
                    <a:pt x="41370" y="40376"/>
                    <a:pt x="40759" y="40408"/>
                    <a:pt x="40142" y="40408"/>
                  </a:cubicBezTo>
                  <a:cubicBezTo>
                    <a:pt x="35410" y="40408"/>
                    <a:pt x="30296" y="38541"/>
                    <a:pt x="28487" y="36998"/>
                  </a:cubicBezTo>
                  <a:cubicBezTo>
                    <a:pt x="28118" y="36683"/>
                    <a:pt x="28064" y="36516"/>
                    <a:pt x="28061" y="36516"/>
                  </a:cubicBezTo>
                  <a:cubicBezTo>
                    <a:pt x="28054" y="36371"/>
                    <a:pt x="28094" y="36320"/>
                    <a:pt x="28182" y="36264"/>
                  </a:cubicBezTo>
                  <a:cubicBezTo>
                    <a:pt x="28347" y="36159"/>
                    <a:pt x="28635" y="36094"/>
                    <a:pt x="29044" y="36094"/>
                  </a:cubicBezTo>
                  <a:cubicBezTo>
                    <a:pt x="30146" y="36094"/>
                    <a:pt x="32127" y="36569"/>
                    <a:pt x="34930" y="38029"/>
                  </a:cubicBezTo>
                  <a:cubicBezTo>
                    <a:pt x="37973" y="39613"/>
                    <a:pt x="40195" y="39924"/>
                    <a:pt x="41471" y="39924"/>
                  </a:cubicBezTo>
                  <a:cubicBezTo>
                    <a:pt x="42251" y="39924"/>
                    <a:pt x="42678" y="39807"/>
                    <a:pt x="42722" y="39794"/>
                  </a:cubicBezTo>
                  <a:cubicBezTo>
                    <a:pt x="42786" y="39777"/>
                    <a:pt x="42846" y="39749"/>
                    <a:pt x="42902" y="39712"/>
                  </a:cubicBezTo>
                  <a:cubicBezTo>
                    <a:pt x="45688" y="37882"/>
                    <a:pt x="47214" y="33875"/>
                    <a:pt x="47277" y="33704"/>
                  </a:cubicBezTo>
                  <a:cubicBezTo>
                    <a:pt x="47367" y="33462"/>
                    <a:pt x="47309" y="33189"/>
                    <a:pt x="47128" y="33005"/>
                  </a:cubicBezTo>
                  <a:cubicBezTo>
                    <a:pt x="47001" y="32876"/>
                    <a:pt x="46829" y="32806"/>
                    <a:pt x="46654" y="32806"/>
                  </a:cubicBezTo>
                  <a:cubicBezTo>
                    <a:pt x="46579" y="32806"/>
                    <a:pt x="46504" y="32819"/>
                    <a:pt x="46431" y="32845"/>
                  </a:cubicBezTo>
                  <a:cubicBezTo>
                    <a:pt x="44902" y="33391"/>
                    <a:pt x="43013" y="33606"/>
                    <a:pt x="41099" y="33606"/>
                  </a:cubicBezTo>
                  <a:cubicBezTo>
                    <a:pt x="37499" y="33606"/>
                    <a:pt x="33807" y="32847"/>
                    <a:pt x="32243" y="32102"/>
                  </a:cubicBezTo>
                  <a:cubicBezTo>
                    <a:pt x="31837" y="31910"/>
                    <a:pt x="31714" y="31786"/>
                    <a:pt x="31705" y="31786"/>
                  </a:cubicBezTo>
                  <a:cubicBezTo>
                    <a:pt x="31705" y="31786"/>
                    <a:pt x="31705" y="31786"/>
                    <a:pt x="31705" y="31786"/>
                  </a:cubicBezTo>
                  <a:cubicBezTo>
                    <a:pt x="31686" y="31732"/>
                    <a:pt x="31689" y="31710"/>
                    <a:pt x="31694" y="31709"/>
                  </a:cubicBezTo>
                  <a:cubicBezTo>
                    <a:pt x="31856" y="31538"/>
                    <a:pt x="32338" y="31406"/>
                    <a:pt x="33154" y="31406"/>
                  </a:cubicBezTo>
                  <a:cubicBezTo>
                    <a:pt x="34233" y="31406"/>
                    <a:pt x="35895" y="31636"/>
                    <a:pt x="38181" y="32312"/>
                  </a:cubicBezTo>
                  <a:cubicBezTo>
                    <a:pt x="39703" y="32761"/>
                    <a:pt x="41164" y="32921"/>
                    <a:pt x="42473" y="32921"/>
                  </a:cubicBezTo>
                  <a:cubicBezTo>
                    <a:pt x="45616" y="32921"/>
                    <a:pt x="47885" y="31999"/>
                    <a:pt x="48017" y="31944"/>
                  </a:cubicBezTo>
                  <a:cubicBezTo>
                    <a:pt x="48376" y="31796"/>
                    <a:pt x="48533" y="31373"/>
                    <a:pt x="48356" y="31028"/>
                  </a:cubicBezTo>
                  <a:cubicBezTo>
                    <a:pt x="47425" y="29204"/>
                    <a:pt x="48736" y="24427"/>
                    <a:pt x="49320" y="22739"/>
                  </a:cubicBezTo>
                  <a:cubicBezTo>
                    <a:pt x="49435" y="22405"/>
                    <a:pt x="49268" y="22040"/>
                    <a:pt x="48940" y="21906"/>
                  </a:cubicBezTo>
                  <a:cubicBezTo>
                    <a:pt x="50327" y="21061"/>
                    <a:pt x="50841" y="20101"/>
                    <a:pt x="50878" y="20027"/>
                  </a:cubicBezTo>
                  <a:cubicBezTo>
                    <a:pt x="50924" y="19937"/>
                    <a:pt x="50950" y="19837"/>
                    <a:pt x="50952" y="19735"/>
                  </a:cubicBezTo>
                  <a:cubicBezTo>
                    <a:pt x="50956" y="19572"/>
                    <a:pt x="50922" y="18041"/>
                    <a:pt x="48906" y="14692"/>
                  </a:cubicBezTo>
                  <a:cubicBezTo>
                    <a:pt x="47111" y="11712"/>
                    <a:pt x="49281" y="3274"/>
                    <a:pt x="49303" y="3189"/>
                  </a:cubicBezTo>
                  <a:cubicBezTo>
                    <a:pt x="49409" y="2789"/>
                    <a:pt x="49129" y="2392"/>
                    <a:pt x="48718" y="2357"/>
                  </a:cubicBezTo>
                  <a:cubicBezTo>
                    <a:pt x="48673" y="2353"/>
                    <a:pt x="44163" y="1948"/>
                    <a:pt x="41882" y="1016"/>
                  </a:cubicBezTo>
                  <a:cubicBezTo>
                    <a:pt x="41167" y="724"/>
                    <a:pt x="40454" y="578"/>
                    <a:pt x="39782" y="578"/>
                  </a:cubicBezTo>
                  <a:cubicBezTo>
                    <a:pt x="39033" y="578"/>
                    <a:pt x="38336" y="759"/>
                    <a:pt x="37747" y="1119"/>
                  </a:cubicBezTo>
                  <a:cubicBezTo>
                    <a:pt x="36981" y="1587"/>
                    <a:pt x="36031" y="2574"/>
                    <a:pt x="35854" y="4626"/>
                  </a:cubicBezTo>
                  <a:cubicBezTo>
                    <a:pt x="35685" y="6573"/>
                    <a:pt x="34418" y="8689"/>
                    <a:pt x="32969" y="9444"/>
                  </a:cubicBezTo>
                  <a:cubicBezTo>
                    <a:pt x="32614" y="9628"/>
                    <a:pt x="32277" y="9720"/>
                    <a:pt x="31952" y="9720"/>
                  </a:cubicBezTo>
                  <a:cubicBezTo>
                    <a:pt x="31641" y="9720"/>
                    <a:pt x="31342" y="9636"/>
                    <a:pt x="31050" y="9467"/>
                  </a:cubicBezTo>
                  <a:cubicBezTo>
                    <a:pt x="30926" y="9394"/>
                    <a:pt x="30863" y="9297"/>
                    <a:pt x="30835" y="9131"/>
                  </a:cubicBezTo>
                  <a:cubicBezTo>
                    <a:pt x="30579" y="7544"/>
                    <a:pt x="33670" y="3359"/>
                    <a:pt x="35677" y="1094"/>
                  </a:cubicBezTo>
                  <a:cubicBezTo>
                    <a:pt x="35894" y="850"/>
                    <a:pt x="35893" y="486"/>
                    <a:pt x="35675" y="230"/>
                  </a:cubicBezTo>
                  <a:cubicBezTo>
                    <a:pt x="35546" y="79"/>
                    <a:pt x="35359" y="0"/>
                    <a:pt x="35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41"/>
          <p:cNvGrpSpPr/>
          <p:nvPr/>
        </p:nvGrpSpPr>
        <p:grpSpPr>
          <a:xfrm>
            <a:off x="5163984" y="3663992"/>
            <a:ext cx="535681" cy="335165"/>
            <a:chOff x="866225" y="1483287"/>
            <a:chExt cx="1109530" cy="694211"/>
          </a:xfrm>
        </p:grpSpPr>
        <p:sp>
          <p:nvSpPr>
            <p:cNvPr id="1276" name="Google Shape;1276;p41"/>
            <p:cNvSpPr/>
            <p:nvPr/>
          </p:nvSpPr>
          <p:spPr>
            <a:xfrm>
              <a:off x="932877" y="1660989"/>
              <a:ext cx="450068" cy="417666"/>
            </a:xfrm>
            <a:custGeom>
              <a:avLst/>
              <a:gdLst/>
              <a:ahLst/>
              <a:cxnLst/>
              <a:rect l="l" t="t" r="r" b="b"/>
              <a:pathLst>
                <a:path w="26072" h="24195" extrusionOk="0">
                  <a:moveTo>
                    <a:pt x="26071" y="1"/>
                  </a:moveTo>
                  <a:lnTo>
                    <a:pt x="26071" y="1"/>
                  </a:lnTo>
                  <a:cubicBezTo>
                    <a:pt x="25412" y="192"/>
                    <a:pt x="24762" y="389"/>
                    <a:pt x="24104" y="582"/>
                  </a:cubicBezTo>
                  <a:cubicBezTo>
                    <a:pt x="21764" y="6298"/>
                    <a:pt x="17715" y="12874"/>
                    <a:pt x="12292" y="16077"/>
                  </a:cubicBezTo>
                  <a:cubicBezTo>
                    <a:pt x="11516" y="16535"/>
                    <a:pt x="10767" y="16737"/>
                    <a:pt x="10051" y="16737"/>
                  </a:cubicBezTo>
                  <a:cubicBezTo>
                    <a:pt x="5995" y="16737"/>
                    <a:pt x="2999" y="10229"/>
                    <a:pt x="2229" y="6622"/>
                  </a:cubicBezTo>
                  <a:cubicBezTo>
                    <a:pt x="1484" y="6818"/>
                    <a:pt x="747" y="7017"/>
                    <a:pt x="0" y="7201"/>
                  </a:cubicBezTo>
                  <a:cubicBezTo>
                    <a:pt x="34" y="7212"/>
                    <a:pt x="62" y="7235"/>
                    <a:pt x="78" y="7266"/>
                  </a:cubicBezTo>
                  <a:cubicBezTo>
                    <a:pt x="2883" y="13146"/>
                    <a:pt x="6132" y="19132"/>
                    <a:pt x="11823" y="22686"/>
                  </a:cubicBezTo>
                  <a:cubicBezTo>
                    <a:pt x="12798" y="23292"/>
                    <a:pt x="13811" y="23787"/>
                    <a:pt x="14853" y="24195"/>
                  </a:cubicBezTo>
                  <a:lnTo>
                    <a:pt x="16106" y="23405"/>
                  </a:lnTo>
                  <a:lnTo>
                    <a:pt x="16106" y="23405"/>
                  </a:lnTo>
                  <a:cubicBezTo>
                    <a:pt x="16083" y="23411"/>
                    <a:pt x="16060" y="23414"/>
                    <a:pt x="16036" y="23414"/>
                  </a:cubicBezTo>
                  <a:cubicBezTo>
                    <a:pt x="15994" y="23414"/>
                    <a:pt x="15951" y="23404"/>
                    <a:pt x="15912" y="23384"/>
                  </a:cubicBezTo>
                  <a:cubicBezTo>
                    <a:pt x="15103" y="23021"/>
                    <a:pt x="14429" y="22367"/>
                    <a:pt x="14133" y="21522"/>
                  </a:cubicBezTo>
                  <a:cubicBezTo>
                    <a:pt x="14092" y="21419"/>
                    <a:pt x="14164" y="21339"/>
                    <a:pt x="14251" y="21316"/>
                  </a:cubicBezTo>
                  <a:lnTo>
                    <a:pt x="15480" y="20807"/>
                  </a:lnTo>
                  <a:cubicBezTo>
                    <a:pt x="15212" y="20364"/>
                    <a:pt x="15079" y="19851"/>
                    <a:pt x="15147" y="19336"/>
                  </a:cubicBezTo>
                  <a:cubicBezTo>
                    <a:pt x="15165" y="19202"/>
                    <a:pt x="15272" y="19132"/>
                    <a:pt x="15373" y="19132"/>
                  </a:cubicBezTo>
                  <a:cubicBezTo>
                    <a:pt x="15471" y="19132"/>
                    <a:pt x="15565" y="19198"/>
                    <a:pt x="15569" y="19335"/>
                  </a:cubicBezTo>
                  <a:cubicBezTo>
                    <a:pt x="15602" y="20365"/>
                    <a:pt x="16244" y="21150"/>
                    <a:pt x="17226" y="21433"/>
                  </a:cubicBezTo>
                  <a:lnTo>
                    <a:pt x="18943" y="20698"/>
                  </a:lnTo>
                  <a:cubicBezTo>
                    <a:pt x="17728" y="19486"/>
                    <a:pt x="17200" y="17793"/>
                    <a:pt x="17952" y="15772"/>
                  </a:cubicBezTo>
                  <a:cubicBezTo>
                    <a:pt x="18874" y="13291"/>
                    <a:pt x="20613" y="11035"/>
                    <a:pt x="21847" y="8702"/>
                  </a:cubicBezTo>
                  <a:cubicBezTo>
                    <a:pt x="23358" y="5851"/>
                    <a:pt x="24692" y="2916"/>
                    <a:pt x="2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1487376" y="1528084"/>
              <a:ext cx="394241" cy="268018"/>
            </a:xfrm>
            <a:custGeom>
              <a:avLst/>
              <a:gdLst/>
              <a:ahLst/>
              <a:cxnLst/>
              <a:rect l="l" t="t" r="r" b="b"/>
              <a:pathLst>
                <a:path w="22838" h="15526" extrusionOk="0">
                  <a:moveTo>
                    <a:pt x="20059" y="0"/>
                  </a:moveTo>
                  <a:cubicBezTo>
                    <a:pt x="19618" y="127"/>
                    <a:pt x="19184" y="257"/>
                    <a:pt x="18743" y="384"/>
                  </a:cubicBezTo>
                  <a:cubicBezTo>
                    <a:pt x="20035" y="3088"/>
                    <a:pt x="22267" y="8909"/>
                    <a:pt x="18247" y="9849"/>
                  </a:cubicBezTo>
                  <a:cubicBezTo>
                    <a:pt x="17914" y="9925"/>
                    <a:pt x="17577" y="9960"/>
                    <a:pt x="17238" y="9960"/>
                  </a:cubicBezTo>
                  <a:cubicBezTo>
                    <a:pt x="15558" y="9960"/>
                    <a:pt x="13836" y="9119"/>
                    <a:pt x="12351" y="8501"/>
                  </a:cubicBezTo>
                  <a:cubicBezTo>
                    <a:pt x="9438" y="7276"/>
                    <a:pt x="6638" y="6000"/>
                    <a:pt x="3553" y="5277"/>
                  </a:cubicBezTo>
                  <a:cubicBezTo>
                    <a:pt x="3381" y="5236"/>
                    <a:pt x="3337" y="5048"/>
                    <a:pt x="3387" y="4913"/>
                  </a:cubicBezTo>
                  <a:lnTo>
                    <a:pt x="3387" y="4913"/>
                  </a:lnTo>
                  <a:lnTo>
                    <a:pt x="0" y="5914"/>
                  </a:lnTo>
                  <a:cubicBezTo>
                    <a:pt x="5197" y="7651"/>
                    <a:pt x="10106" y="10177"/>
                    <a:pt x="14522" y="13434"/>
                  </a:cubicBezTo>
                  <a:cubicBezTo>
                    <a:pt x="15320" y="14023"/>
                    <a:pt x="16508" y="14670"/>
                    <a:pt x="17209" y="15526"/>
                  </a:cubicBezTo>
                  <a:lnTo>
                    <a:pt x="18467" y="14976"/>
                  </a:lnTo>
                  <a:cubicBezTo>
                    <a:pt x="18465" y="14969"/>
                    <a:pt x="18461" y="14957"/>
                    <a:pt x="18460" y="14951"/>
                  </a:cubicBezTo>
                  <a:cubicBezTo>
                    <a:pt x="18396" y="14639"/>
                    <a:pt x="18357" y="14349"/>
                    <a:pt x="18171" y="14084"/>
                  </a:cubicBezTo>
                  <a:cubicBezTo>
                    <a:pt x="17966" y="13798"/>
                    <a:pt x="17675" y="13616"/>
                    <a:pt x="17345" y="13511"/>
                  </a:cubicBezTo>
                  <a:cubicBezTo>
                    <a:pt x="17122" y="13444"/>
                    <a:pt x="17205" y="13154"/>
                    <a:pt x="17411" y="13154"/>
                  </a:cubicBezTo>
                  <a:cubicBezTo>
                    <a:pt x="17422" y="13154"/>
                    <a:pt x="17432" y="13155"/>
                    <a:pt x="17443" y="13156"/>
                  </a:cubicBezTo>
                  <a:cubicBezTo>
                    <a:pt x="18061" y="13236"/>
                    <a:pt x="18705" y="13758"/>
                    <a:pt x="18897" y="14389"/>
                  </a:cubicBezTo>
                  <a:lnTo>
                    <a:pt x="19765" y="14079"/>
                  </a:lnTo>
                  <a:cubicBezTo>
                    <a:pt x="19500" y="13501"/>
                    <a:pt x="19279" y="12979"/>
                    <a:pt x="18805" y="12497"/>
                  </a:cubicBezTo>
                  <a:cubicBezTo>
                    <a:pt x="18654" y="12341"/>
                    <a:pt x="18790" y="12135"/>
                    <a:pt x="18957" y="12135"/>
                  </a:cubicBezTo>
                  <a:cubicBezTo>
                    <a:pt x="19006" y="12135"/>
                    <a:pt x="19057" y="12153"/>
                    <a:pt x="19105" y="12194"/>
                  </a:cubicBezTo>
                  <a:cubicBezTo>
                    <a:pt x="19652" y="12676"/>
                    <a:pt x="20238" y="13381"/>
                    <a:pt x="20373" y="14123"/>
                  </a:cubicBezTo>
                  <a:cubicBezTo>
                    <a:pt x="20399" y="14243"/>
                    <a:pt x="20333" y="14348"/>
                    <a:pt x="20244" y="14412"/>
                  </a:cubicBezTo>
                  <a:lnTo>
                    <a:pt x="21512" y="14737"/>
                  </a:lnTo>
                  <a:cubicBezTo>
                    <a:pt x="22838" y="9854"/>
                    <a:pt x="22341" y="4574"/>
                    <a:pt x="20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1178889" y="1642432"/>
              <a:ext cx="679832" cy="460909"/>
            </a:xfrm>
            <a:custGeom>
              <a:avLst/>
              <a:gdLst/>
              <a:ahLst/>
              <a:cxnLst/>
              <a:rect l="l" t="t" r="r" b="b"/>
              <a:pathLst>
                <a:path w="39382" h="26700" extrusionOk="0">
                  <a:moveTo>
                    <a:pt x="15481" y="0"/>
                  </a:moveTo>
                  <a:cubicBezTo>
                    <a:pt x="14766" y="207"/>
                    <a:pt x="14054" y="421"/>
                    <a:pt x="13340" y="628"/>
                  </a:cubicBezTo>
                  <a:cubicBezTo>
                    <a:pt x="14325" y="4230"/>
                    <a:pt x="15217" y="7859"/>
                    <a:pt x="16018" y="11516"/>
                  </a:cubicBezTo>
                  <a:cubicBezTo>
                    <a:pt x="16580" y="14077"/>
                    <a:pt x="17532" y="16915"/>
                    <a:pt x="17524" y="19551"/>
                  </a:cubicBezTo>
                  <a:cubicBezTo>
                    <a:pt x="17514" y="22859"/>
                    <a:pt x="13963" y="23867"/>
                    <a:pt x="10897" y="23867"/>
                  </a:cubicBezTo>
                  <a:cubicBezTo>
                    <a:pt x="10028" y="23867"/>
                    <a:pt x="9198" y="23786"/>
                    <a:pt x="8499" y="23653"/>
                  </a:cubicBezTo>
                  <a:cubicBezTo>
                    <a:pt x="7010" y="23374"/>
                    <a:pt x="5639" y="22721"/>
                    <a:pt x="4691" y="21773"/>
                  </a:cubicBezTo>
                  <a:lnTo>
                    <a:pt x="2974" y="22508"/>
                  </a:lnTo>
                  <a:cubicBezTo>
                    <a:pt x="3291" y="22598"/>
                    <a:pt x="3180" y="23024"/>
                    <a:pt x="2887" y="23024"/>
                  </a:cubicBezTo>
                  <a:cubicBezTo>
                    <a:pt x="2871" y="23024"/>
                    <a:pt x="2855" y="23022"/>
                    <a:pt x="2838" y="23020"/>
                  </a:cubicBezTo>
                  <a:cubicBezTo>
                    <a:pt x="2158" y="22910"/>
                    <a:pt x="1574" y="22465"/>
                    <a:pt x="1228" y="21882"/>
                  </a:cubicBezTo>
                  <a:lnTo>
                    <a:pt x="0" y="22391"/>
                  </a:lnTo>
                  <a:cubicBezTo>
                    <a:pt x="16" y="22386"/>
                    <a:pt x="33" y="22383"/>
                    <a:pt x="49" y="22383"/>
                  </a:cubicBezTo>
                  <a:cubicBezTo>
                    <a:pt x="107" y="22383"/>
                    <a:pt x="163" y="22413"/>
                    <a:pt x="195" y="22465"/>
                  </a:cubicBezTo>
                  <a:cubicBezTo>
                    <a:pt x="588" y="23149"/>
                    <a:pt x="1110" y="23691"/>
                    <a:pt x="1856" y="23991"/>
                  </a:cubicBezTo>
                  <a:cubicBezTo>
                    <a:pt x="2133" y="24096"/>
                    <a:pt x="2061" y="24425"/>
                    <a:pt x="1855" y="24480"/>
                  </a:cubicBezTo>
                  <a:lnTo>
                    <a:pt x="602" y="25270"/>
                  </a:lnTo>
                  <a:cubicBezTo>
                    <a:pt x="3213" y="26282"/>
                    <a:pt x="6013" y="26700"/>
                    <a:pt x="8843" y="26700"/>
                  </a:cubicBezTo>
                  <a:cubicBezTo>
                    <a:pt x="12566" y="26700"/>
                    <a:pt x="16340" y="25977"/>
                    <a:pt x="19800" y="24938"/>
                  </a:cubicBezTo>
                  <a:cubicBezTo>
                    <a:pt x="26925" y="22794"/>
                    <a:pt x="34538" y="18773"/>
                    <a:pt x="37975" y="11841"/>
                  </a:cubicBezTo>
                  <a:cubicBezTo>
                    <a:pt x="38564" y="10647"/>
                    <a:pt x="39035" y="9399"/>
                    <a:pt x="39382" y="8114"/>
                  </a:cubicBezTo>
                  <a:lnTo>
                    <a:pt x="38114" y="7788"/>
                  </a:lnTo>
                  <a:cubicBezTo>
                    <a:pt x="38065" y="7824"/>
                    <a:pt x="38007" y="7844"/>
                    <a:pt x="37951" y="7844"/>
                  </a:cubicBezTo>
                  <a:cubicBezTo>
                    <a:pt x="37872" y="7844"/>
                    <a:pt x="37796" y="7804"/>
                    <a:pt x="37749" y="7707"/>
                  </a:cubicBezTo>
                  <a:cubicBezTo>
                    <a:pt x="37706" y="7625"/>
                    <a:pt x="37670" y="7540"/>
                    <a:pt x="37634" y="7456"/>
                  </a:cubicBezTo>
                  <a:lnTo>
                    <a:pt x="36767" y="7766"/>
                  </a:lnTo>
                  <a:cubicBezTo>
                    <a:pt x="36822" y="7924"/>
                    <a:pt x="36842" y="8092"/>
                    <a:pt x="36827" y="8259"/>
                  </a:cubicBezTo>
                  <a:cubicBezTo>
                    <a:pt x="36808" y="8411"/>
                    <a:pt x="36666" y="8509"/>
                    <a:pt x="36537" y="8509"/>
                  </a:cubicBezTo>
                  <a:cubicBezTo>
                    <a:pt x="36448" y="8509"/>
                    <a:pt x="36366" y="8462"/>
                    <a:pt x="36336" y="8353"/>
                  </a:cubicBezTo>
                  <a:lnTo>
                    <a:pt x="35078" y="8903"/>
                  </a:lnTo>
                  <a:cubicBezTo>
                    <a:pt x="35388" y="9280"/>
                    <a:pt x="35601" y="9692"/>
                    <a:pt x="35642" y="10163"/>
                  </a:cubicBezTo>
                  <a:cubicBezTo>
                    <a:pt x="35784" y="11720"/>
                    <a:pt x="34292" y="13532"/>
                    <a:pt x="33314" y="14643"/>
                  </a:cubicBezTo>
                  <a:cubicBezTo>
                    <a:pt x="31693" y="16480"/>
                    <a:pt x="29466" y="17982"/>
                    <a:pt x="27248" y="17982"/>
                  </a:cubicBezTo>
                  <a:cubicBezTo>
                    <a:pt x="26038" y="17982"/>
                    <a:pt x="24831" y="17535"/>
                    <a:pt x="23725" y="16452"/>
                  </a:cubicBezTo>
                  <a:cubicBezTo>
                    <a:pt x="21699" y="14469"/>
                    <a:pt x="20674" y="11290"/>
                    <a:pt x="19496" y="8781"/>
                  </a:cubicBezTo>
                  <a:cubicBezTo>
                    <a:pt x="18128" y="5869"/>
                    <a:pt x="16752" y="2952"/>
                    <a:pt x="1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1553095" y="1539546"/>
              <a:ext cx="277857" cy="141552"/>
            </a:xfrm>
            <a:custGeom>
              <a:avLst/>
              <a:gdLst/>
              <a:ahLst/>
              <a:cxnLst/>
              <a:rect l="l" t="t" r="r" b="b"/>
              <a:pathLst>
                <a:path w="16096" h="8200" extrusionOk="0">
                  <a:moveTo>
                    <a:pt x="11325" y="2497"/>
                  </a:moveTo>
                  <a:cubicBezTo>
                    <a:pt x="11598" y="2497"/>
                    <a:pt x="11870" y="2499"/>
                    <a:pt x="12141" y="2505"/>
                  </a:cubicBezTo>
                  <a:cubicBezTo>
                    <a:pt x="12550" y="2507"/>
                    <a:pt x="12546" y="3131"/>
                    <a:pt x="12137" y="3135"/>
                  </a:cubicBezTo>
                  <a:cubicBezTo>
                    <a:pt x="12118" y="3135"/>
                    <a:pt x="12099" y="3135"/>
                    <a:pt x="12080" y="3135"/>
                  </a:cubicBezTo>
                  <a:cubicBezTo>
                    <a:pt x="11060" y="3135"/>
                    <a:pt x="10026" y="3106"/>
                    <a:pt x="9008" y="3035"/>
                  </a:cubicBezTo>
                  <a:cubicBezTo>
                    <a:pt x="8707" y="3016"/>
                    <a:pt x="8701" y="2575"/>
                    <a:pt x="9012" y="2557"/>
                  </a:cubicBezTo>
                  <a:cubicBezTo>
                    <a:pt x="9778" y="2517"/>
                    <a:pt x="10554" y="2497"/>
                    <a:pt x="11325" y="2497"/>
                  </a:cubicBezTo>
                  <a:close/>
                  <a:moveTo>
                    <a:pt x="5621" y="3718"/>
                  </a:moveTo>
                  <a:cubicBezTo>
                    <a:pt x="5643" y="3718"/>
                    <a:pt x="5666" y="3721"/>
                    <a:pt x="5691" y="3728"/>
                  </a:cubicBezTo>
                  <a:cubicBezTo>
                    <a:pt x="6807" y="4034"/>
                    <a:pt x="7977" y="4273"/>
                    <a:pt x="9056" y="4690"/>
                  </a:cubicBezTo>
                  <a:cubicBezTo>
                    <a:pt x="9354" y="4802"/>
                    <a:pt x="9278" y="5226"/>
                    <a:pt x="8980" y="5226"/>
                  </a:cubicBezTo>
                  <a:cubicBezTo>
                    <a:pt x="8958" y="5226"/>
                    <a:pt x="8935" y="5224"/>
                    <a:pt x="8911" y="5219"/>
                  </a:cubicBezTo>
                  <a:cubicBezTo>
                    <a:pt x="7785" y="4975"/>
                    <a:pt x="6667" y="4535"/>
                    <a:pt x="5573" y="4182"/>
                  </a:cubicBezTo>
                  <a:cubicBezTo>
                    <a:pt x="5310" y="4094"/>
                    <a:pt x="5384" y="3718"/>
                    <a:pt x="5621" y="3718"/>
                  </a:cubicBezTo>
                  <a:close/>
                  <a:moveTo>
                    <a:pt x="12127" y="5139"/>
                  </a:moveTo>
                  <a:cubicBezTo>
                    <a:pt x="12156" y="5139"/>
                    <a:pt x="12186" y="5145"/>
                    <a:pt x="12218" y="5158"/>
                  </a:cubicBezTo>
                  <a:cubicBezTo>
                    <a:pt x="13032" y="5465"/>
                    <a:pt x="13846" y="5720"/>
                    <a:pt x="14702" y="5862"/>
                  </a:cubicBezTo>
                  <a:cubicBezTo>
                    <a:pt x="15125" y="5931"/>
                    <a:pt x="14990" y="6556"/>
                    <a:pt x="14594" y="6556"/>
                  </a:cubicBezTo>
                  <a:cubicBezTo>
                    <a:pt x="14570" y="6556"/>
                    <a:pt x="14545" y="6554"/>
                    <a:pt x="14520" y="6549"/>
                  </a:cubicBezTo>
                  <a:cubicBezTo>
                    <a:pt x="13650" y="6383"/>
                    <a:pt x="12780" y="6091"/>
                    <a:pt x="12015" y="5642"/>
                  </a:cubicBezTo>
                  <a:cubicBezTo>
                    <a:pt x="11794" y="5511"/>
                    <a:pt x="11900" y="5139"/>
                    <a:pt x="12127" y="5139"/>
                  </a:cubicBezTo>
                  <a:close/>
                  <a:moveTo>
                    <a:pt x="13980" y="1"/>
                  </a:moveTo>
                  <a:cubicBezTo>
                    <a:pt x="9325" y="1367"/>
                    <a:pt x="4665" y="2741"/>
                    <a:pt x="1" y="4122"/>
                  </a:cubicBezTo>
                  <a:cubicBezTo>
                    <a:pt x="2848" y="4414"/>
                    <a:pt x="5454" y="5522"/>
                    <a:pt x="8087" y="6602"/>
                  </a:cubicBezTo>
                  <a:cubicBezTo>
                    <a:pt x="9138" y="7033"/>
                    <a:pt x="11387" y="8199"/>
                    <a:pt x="13190" y="8199"/>
                  </a:cubicBezTo>
                  <a:cubicBezTo>
                    <a:pt x="14337" y="8199"/>
                    <a:pt x="15302" y="7727"/>
                    <a:pt x="15663" y="6292"/>
                  </a:cubicBezTo>
                  <a:cubicBezTo>
                    <a:pt x="16095" y="4579"/>
                    <a:pt x="14740" y="1637"/>
                    <a:pt x="139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1458443" y="1636735"/>
              <a:ext cx="321997" cy="299090"/>
            </a:xfrm>
            <a:custGeom>
              <a:avLst/>
              <a:gdLst/>
              <a:ahLst/>
              <a:cxnLst/>
              <a:rect l="l" t="t" r="r" b="b"/>
              <a:pathLst>
                <a:path w="18653" h="17326" extrusionOk="0">
                  <a:moveTo>
                    <a:pt x="7076" y="5114"/>
                  </a:moveTo>
                  <a:cubicBezTo>
                    <a:pt x="7102" y="5114"/>
                    <a:pt x="7130" y="5119"/>
                    <a:pt x="7159" y="5128"/>
                  </a:cubicBezTo>
                  <a:cubicBezTo>
                    <a:pt x="8211" y="5445"/>
                    <a:pt x="9304" y="5718"/>
                    <a:pt x="10317" y="6140"/>
                  </a:cubicBezTo>
                  <a:cubicBezTo>
                    <a:pt x="10605" y="6260"/>
                    <a:pt x="10428" y="6668"/>
                    <a:pt x="10166" y="6668"/>
                  </a:cubicBezTo>
                  <a:cubicBezTo>
                    <a:pt x="10145" y="6668"/>
                    <a:pt x="10124" y="6665"/>
                    <a:pt x="10103" y="6660"/>
                  </a:cubicBezTo>
                  <a:cubicBezTo>
                    <a:pt x="9062" y="6406"/>
                    <a:pt x="8040" y="5974"/>
                    <a:pt x="7027" y="5625"/>
                  </a:cubicBezTo>
                  <a:cubicBezTo>
                    <a:pt x="6745" y="5526"/>
                    <a:pt x="6819" y="5114"/>
                    <a:pt x="7076" y="5114"/>
                  </a:cubicBezTo>
                  <a:close/>
                  <a:moveTo>
                    <a:pt x="3943" y="3794"/>
                  </a:moveTo>
                  <a:cubicBezTo>
                    <a:pt x="4028" y="3794"/>
                    <a:pt x="4117" y="3829"/>
                    <a:pt x="4182" y="3912"/>
                  </a:cubicBezTo>
                  <a:cubicBezTo>
                    <a:pt x="4895" y="4832"/>
                    <a:pt x="5585" y="5796"/>
                    <a:pt x="6213" y="6772"/>
                  </a:cubicBezTo>
                  <a:cubicBezTo>
                    <a:pt x="6362" y="7013"/>
                    <a:pt x="6159" y="7221"/>
                    <a:pt x="5943" y="7221"/>
                  </a:cubicBezTo>
                  <a:cubicBezTo>
                    <a:pt x="5850" y="7221"/>
                    <a:pt x="5754" y="7182"/>
                    <a:pt x="5683" y="7091"/>
                  </a:cubicBezTo>
                  <a:cubicBezTo>
                    <a:pt x="4982" y="6161"/>
                    <a:pt x="4318" y="5176"/>
                    <a:pt x="3701" y="4190"/>
                  </a:cubicBezTo>
                  <a:cubicBezTo>
                    <a:pt x="3568" y="3975"/>
                    <a:pt x="3748" y="3794"/>
                    <a:pt x="3943" y="3794"/>
                  </a:cubicBezTo>
                  <a:close/>
                  <a:moveTo>
                    <a:pt x="7940" y="8254"/>
                  </a:moveTo>
                  <a:cubicBezTo>
                    <a:pt x="7970" y="8254"/>
                    <a:pt x="8002" y="8260"/>
                    <a:pt x="8036" y="8274"/>
                  </a:cubicBezTo>
                  <a:cubicBezTo>
                    <a:pt x="8871" y="8610"/>
                    <a:pt x="9808" y="9199"/>
                    <a:pt x="10233" y="10022"/>
                  </a:cubicBezTo>
                  <a:cubicBezTo>
                    <a:pt x="10357" y="10259"/>
                    <a:pt x="10154" y="10528"/>
                    <a:pt x="9935" y="10528"/>
                  </a:cubicBezTo>
                  <a:cubicBezTo>
                    <a:pt x="9861" y="10528"/>
                    <a:pt x="9785" y="10497"/>
                    <a:pt x="9719" y="10424"/>
                  </a:cubicBezTo>
                  <a:lnTo>
                    <a:pt x="9719" y="10423"/>
                  </a:lnTo>
                  <a:cubicBezTo>
                    <a:pt x="9441" y="10117"/>
                    <a:pt x="9215" y="9776"/>
                    <a:pt x="8898" y="9500"/>
                  </a:cubicBezTo>
                  <a:cubicBezTo>
                    <a:pt x="8572" y="9214"/>
                    <a:pt x="8206" y="8999"/>
                    <a:pt x="7808" y="8818"/>
                  </a:cubicBezTo>
                  <a:cubicBezTo>
                    <a:pt x="7535" y="8695"/>
                    <a:pt x="7683" y="8254"/>
                    <a:pt x="7940" y="8254"/>
                  </a:cubicBezTo>
                  <a:close/>
                  <a:moveTo>
                    <a:pt x="12148" y="10269"/>
                  </a:moveTo>
                  <a:cubicBezTo>
                    <a:pt x="12213" y="10269"/>
                    <a:pt x="12283" y="10296"/>
                    <a:pt x="12349" y="10359"/>
                  </a:cubicBezTo>
                  <a:cubicBezTo>
                    <a:pt x="12869" y="10868"/>
                    <a:pt x="13378" y="11386"/>
                    <a:pt x="13938" y="11843"/>
                  </a:cubicBezTo>
                  <a:cubicBezTo>
                    <a:pt x="14506" y="12305"/>
                    <a:pt x="15145" y="12662"/>
                    <a:pt x="15695" y="13128"/>
                  </a:cubicBezTo>
                  <a:cubicBezTo>
                    <a:pt x="15949" y="13342"/>
                    <a:pt x="15707" y="13645"/>
                    <a:pt x="15447" y="13645"/>
                  </a:cubicBezTo>
                  <a:cubicBezTo>
                    <a:pt x="15404" y="13645"/>
                    <a:pt x="15361" y="13637"/>
                    <a:pt x="15319" y="13619"/>
                  </a:cubicBezTo>
                  <a:cubicBezTo>
                    <a:pt x="14053" y="13078"/>
                    <a:pt x="12781" y="11850"/>
                    <a:pt x="11934" y="10786"/>
                  </a:cubicBezTo>
                  <a:cubicBezTo>
                    <a:pt x="11756" y="10562"/>
                    <a:pt x="11930" y="10269"/>
                    <a:pt x="12148" y="10269"/>
                  </a:cubicBezTo>
                  <a:close/>
                  <a:moveTo>
                    <a:pt x="7313" y="11197"/>
                  </a:moveTo>
                  <a:cubicBezTo>
                    <a:pt x="7406" y="11197"/>
                    <a:pt x="7500" y="11242"/>
                    <a:pt x="7565" y="11350"/>
                  </a:cubicBezTo>
                  <a:cubicBezTo>
                    <a:pt x="8353" y="12671"/>
                    <a:pt x="9295" y="13621"/>
                    <a:pt x="10380" y="14680"/>
                  </a:cubicBezTo>
                  <a:cubicBezTo>
                    <a:pt x="10605" y="14897"/>
                    <a:pt x="10401" y="15262"/>
                    <a:pt x="10144" y="15262"/>
                  </a:cubicBezTo>
                  <a:cubicBezTo>
                    <a:pt x="10091" y="15262"/>
                    <a:pt x="10036" y="15247"/>
                    <a:pt x="9982" y="15211"/>
                  </a:cubicBezTo>
                  <a:lnTo>
                    <a:pt x="9981" y="15211"/>
                  </a:lnTo>
                  <a:cubicBezTo>
                    <a:pt x="8725" y="14386"/>
                    <a:pt x="7679" y="13008"/>
                    <a:pt x="7016" y="11674"/>
                  </a:cubicBezTo>
                  <a:cubicBezTo>
                    <a:pt x="6892" y="11425"/>
                    <a:pt x="7102" y="11197"/>
                    <a:pt x="7313" y="11197"/>
                  </a:cubicBezTo>
                  <a:close/>
                  <a:moveTo>
                    <a:pt x="405" y="1"/>
                  </a:moveTo>
                  <a:cubicBezTo>
                    <a:pt x="273" y="36"/>
                    <a:pt x="138" y="80"/>
                    <a:pt x="1" y="118"/>
                  </a:cubicBezTo>
                  <a:cubicBezTo>
                    <a:pt x="1901" y="3803"/>
                    <a:pt x="3656" y="7568"/>
                    <a:pt x="5437" y="11313"/>
                  </a:cubicBezTo>
                  <a:cubicBezTo>
                    <a:pt x="6321" y="13164"/>
                    <a:pt x="7226" y="15652"/>
                    <a:pt x="9084" y="16769"/>
                  </a:cubicBezTo>
                  <a:cubicBezTo>
                    <a:pt x="9734" y="17159"/>
                    <a:pt x="10401" y="17325"/>
                    <a:pt x="11064" y="17325"/>
                  </a:cubicBezTo>
                  <a:cubicBezTo>
                    <a:pt x="13098" y="17325"/>
                    <a:pt x="15089" y="15756"/>
                    <a:pt x="16391" y="14259"/>
                  </a:cubicBezTo>
                  <a:cubicBezTo>
                    <a:pt x="17381" y="13118"/>
                    <a:pt x="18652" y="11459"/>
                    <a:pt x="17932" y="9793"/>
                  </a:cubicBezTo>
                  <a:cubicBezTo>
                    <a:pt x="17579" y="8963"/>
                    <a:pt x="15950" y="8226"/>
                    <a:pt x="15278" y="7747"/>
                  </a:cubicBezTo>
                  <a:cubicBezTo>
                    <a:pt x="13931" y="6781"/>
                    <a:pt x="12539" y="5884"/>
                    <a:pt x="11101" y="5055"/>
                  </a:cubicBezTo>
                  <a:cubicBezTo>
                    <a:pt x="7824" y="3157"/>
                    <a:pt x="4375" y="1690"/>
                    <a:pt x="791" y="485"/>
                  </a:cubicBezTo>
                  <a:cubicBezTo>
                    <a:pt x="542" y="406"/>
                    <a:pt x="419" y="205"/>
                    <a:pt x="40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1245782" y="1665322"/>
              <a:ext cx="218250" cy="371679"/>
            </a:xfrm>
            <a:custGeom>
              <a:avLst/>
              <a:gdLst/>
              <a:ahLst/>
              <a:cxnLst/>
              <a:rect l="l" t="t" r="r" b="b"/>
              <a:pathLst>
                <a:path w="12643" h="21531" extrusionOk="0">
                  <a:moveTo>
                    <a:pt x="8102" y="4968"/>
                  </a:moveTo>
                  <a:cubicBezTo>
                    <a:pt x="8209" y="4968"/>
                    <a:pt x="8309" y="5029"/>
                    <a:pt x="8339" y="5172"/>
                  </a:cubicBezTo>
                  <a:cubicBezTo>
                    <a:pt x="8589" y="6384"/>
                    <a:pt x="8765" y="7844"/>
                    <a:pt x="8357" y="9034"/>
                  </a:cubicBezTo>
                  <a:cubicBezTo>
                    <a:pt x="8309" y="9169"/>
                    <a:pt x="8188" y="9235"/>
                    <a:pt x="8071" y="9235"/>
                  </a:cubicBezTo>
                  <a:cubicBezTo>
                    <a:pt x="7931" y="9235"/>
                    <a:pt x="7796" y="9141"/>
                    <a:pt x="7794" y="8959"/>
                  </a:cubicBezTo>
                  <a:cubicBezTo>
                    <a:pt x="7792" y="7720"/>
                    <a:pt x="7977" y="6570"/>
                    <a:pt x="7791" y="5321"/>
                  </a:cubicBezTo>
                  <a:cubicBezTo>
                    <a:pt x="7762" y="5110"/>
                    <a:pt x="7940" y="4968"/>
                    <a:pt x="8102" y="4968"/>
                  </a:cubicBezTo>
                  <a:close/>
                  <a:moveTo>
                    <a:pt x="6193" y="8098"/>
                  </a:moveTo>
                  <a:cubicBezTo>
                    <a:pt x="6343" y="8098"/>
                    <a:pt x="6503" y="8233"/>
                    <a:pt x="6445" y="8408"/>
                  </a:cubicBezTo>
                  <a:cubicBezTo>
                    <a:pt x="5936" y="9940"/>
                    <a:pt x="5551" y="11580"/>
                    <a:pt x="4920" y="13058"/>
                  </a:cubicBezTo>
                  <a:cubicBezTo>
                    <a:pt x="4871" y="13174"/>
                    <a:pt x="4787" y="13221"/>
                    <a:pt x="4699" y="13221"/>
                  </a:cubicBezTo>
                  <a:cubicBezTo>
                    <a:pt x="4522" y="13221"/>
                    <a:pt x="4328" y="13033"/>
                    <a:pt x="4362" y="12827"/>
                  </a:cubicBezTo>
                  <a:cubicBezTo>
                    <a:pt x="4601" y="11268"/>
                    <a:pt x="5332" y="9642"/>
                    <a:pt x="5998" y="8221"/>
                  </a:cubicBezTo>
                  <a:cubicBezTo>
                    <a:pt x="6039" y="8134"/>
                    <a:pt x="6114" y="8098"/>
                    <a:pt x="6193" y="8098"/>
                  </a:cubicBezTo>
                  <a:close/>
                  <a:moveTo>
                    <a:pt x="9562" y="10509"/>
                  </a:moveTo>
                  <a:cubicBezTo>
                    <a:pt x="9662" y="10509"/>
                    <a:pt x="9761" y="10564"/>
                    <a:pt x="9790" y="10682"/>
                  </a:cubicBezTo>
                  <a:cubicBezTo>
                    <a:pt x="10090" y="11908"/>
                    <a:pt x="10141" y="13549"/>
                    <a:pt x="9575" y="14702"/>
                  </a:cubicBezTo>
                  <a:cubicBezTo>
                    <a:pt x="9521" y="14815"/>
                    <a:pt x="9413" y="14865"/>
                    <a:pt x="9302" y="14865"/>
                  </a:cubicBezTo>
                  <a:cubicBezTo>
                    <a:pt x="9124" y="14865"/>
                    <a:pt x="8939" y="14737"/>
                    <a:pt x="8954" y="14535"/>
                  </a:cubicBezTo>
                  <a:cubicBezTo>
                    <a:pt x="9017" y="13901"/>
                    <a:pt x="9221" y="13297"/>
                    <a:pt x="9281" y="12657"/>
                  </a:cubicBezTo>
                  <a:cubicBezTo>
                    <a:pt x="9344" y="12023"/>
                    <a:pt x="9325" y="11385"/>
                    <a:pt x="9311" y="10745"/>
                  </a:cubicBezTo>
                  <a:cubicBezTo>
                    <a:pt x="9311" y="10593"/>
                    <a:pt x="9438" y="10509"/>
                    <a:pt x="9562" y="10509"/>
                  </a:cubicBezTo>
                  <a:close/>
                  <a:moveTo>
                    <a:pt x="7430" y="13028"/>
                  </a:moveTo>
                  <a:cubicBezTo>
                    <a:pt x="7542" y="13028"/>
                    <a:pt x="7652" y="13129"/>
                    <a:pt x="7625" y="13268"/>
                  </a:cubicBezTo>
                  <a:cubicBezTo>
                    <a:pt x="7467" y="14041"/>
                    <a:pt x="7134" y="14789"/>
                    <a:pt x="6871" y="15524"/>
                  </a:cubicBezTo>
                  <a:cubicBezTo>
                    <a:pt x="6623" y="16214"/>
                    <a:pt x="6381" y="16903"/>
                    <a:pt x="6095" y="17578"/>
                  </a:cubicBezTo>
                  <a:cubicBezTo>
                    <a:pt x="6042" y="17701"/>
                    <a:pt x="5937" y="17752"/>
                    <a:pt x="5826" y="17752"/>
                  </a:cubicBezTo>
                  <a:cubicBezTo>
                    <a:pt x="5610" y="17752"/>
                    <a:pt x="5371" y="17556"/>
                    <a:pt x="5460" y="17314"/>
                  </a:cubicBezTo>
                  <a:cubicBezTo>
                    <a:pt x="5702" y="16625"/>
                    <a:pt x="6004" y="15960"/>
                    <a:pt x="6290" y="15286"/>
                  </a:cubicBezTo>
                  <a:cubicBezTo>
                    <a:pt x="6597" y="14566"/>
                    <a:pt x="6862" y="13791"/>
                    <a:pt x="7271" y="13123"/>
                  </a:cubicBezTo>
                  <a:cubicBezTo>
                    <a:pt x="7310" y="13056"/>
                    <a:pt x="7370" y="13028"/>
                    <a:pt x="7430" y="13028"/>
                  </a:cubicBezTo>
                  <a:close/>
                  <a:moveTo>
                    <a:pt x="3762" y="15455"/>
                  </a:moveTo>
                  <a:cubicBezTo>
                    <a:pt x="3970" y="15455"/>
                    <a:pt x="4183" y="15684"/>
                    <a:pt x="4068" y="15937"/>
                  </a:cubicBezTo>
                  <a:cubicBezTo>
                    <a:pt x="3624" y="16896"/>
                    <a:pt x="3087" y="17825"/>
                    <a:pt x="2596" y="18757"/>
                  </a:cubicBezTo>
                  <a:cubicBezTo>
                    <a:pt x="2545" y="18851"/>
                    <a:pt x="2468" y="18889"/>
                    <a:pt x="2390" y="18889"/>
                  </a:cubicBezTo>
                  <a:cubicBezTo>
                    <a:pt x="2221" y="18889"/>
                    <a:pt x="2048" y="18705"/>
                    <a:pt x="2145" y="18504"/>
                  </a:cubicBezTo>
                  <a:cubicBezTo>
                    <a:pt x="2595" y="17543"/>
                    <a:pt x="3014" y="16551"/>
                    <a:pt x="3512" y="15618"/>
                  </a:cubicBezTo>
                  <a:cubicBezTo>
                    <a:pt x="3573" y="15503"/>
                    <a:pt x="3667" y="15455"/>
                    <a:pt x="3762" y="15455"/>
                  </a:cubicBezTo>
                  <a:close/>
                  <a:moveTo>
                    <a:pt x="9161" y="16093"/>
                  </a:moveTo>
                  <a:cubicBezTo>
                    <a:pt x="9359" y="16093"/>
                    <a:pt x="9574" y="16268"/>
                    <a:pt x="9536" y="16528"/>
                  </a:cubicBezTo>
                  <a:cubicBezTo>
                    <a:pt x="9433" y="17280"/>
                    <a:pt x="9272" y="18021"/>
                    <a:pt x="9105" y="18763"/>
                  </a:cubicBezTo>
                  <a:cubicBezTo>
                    <a:pt x="9073" y="18909"/>
                    <a:pt x="8944" y="18976"/>
                    <a:pt x="8815" y="18976"/>
                  </a:cubicBezTo>
                  <a:cubicBezTo>
                    <a:pt x="8653" y="18976"/>
                    <a:pt x="8490" y="18871"/>
                    <a:pt x="8513" y="18682"/>
                  </a:cubicBezTo>
                  <a:cubicBezTo>
                    <a:pt x="8609" y="17899"/>
                    <a:pt x="8710" y="17115"/>
                    <a:pt x="8871" y="16347"/>
                  </a:cubicBezTo>
                  <a:cubicBezTo>
                    <a:pt x="8907" y="16169"/>
                    <a:pt x="9030" y="16093"/>
                    <a:pt x="9161" y="16093"/>
                  </a:cubicBezTo>
                  <a:close/>
                  <a:moveTo>
                    <a:pt x="8602" y="0"/>
                  </a:moveTo>
                  <a:cubicBezTo>
                    <a:pt x="7349" y="3425"/>
                    <a:pt x="5770" y="6715"/>
                    <a:pt x="4048" y="9918"/>
                  </a:cubicBezTo>
                  <a:cubicBezTo>
                    <a:pt x="3220" y="11462"/>
                    <a:pt x="2242" y="12942"/>
                    <a:pt x="1445" y="14498"/>
                  </a:cubicBezTo>
                  <a:cubicBezTo>
                    <a:pt x="1" y="17297"/>
                    <a:pt x="822" y="20223"/>
                    <a:pt x="4025" y="21156"/>
                  </a:cubicBezTo>
                  <a:cubicBezTo>
                    <a:pt x="4805" y="21385"/>
                    <a:pt x="5823" y="21531"/>
                    <a:pt x="6882" y="21531"/>
                  </a:cubicBezTo>
                  <a:cubicBezTo>
                    <a:pt x="9623" y="21531"/>
                    <a:pt x="12642" y="20557"/>
                    <a:pt x="12550" y="17532"/>
                  </a:cubicBezTo>
                  <a:cubicBezTo>
                    <a:pt x="12492" y="15590"/>
                    <a:pt x="11819" y="13508"/>
                    <a:pt x="11418" y="11614"/>
                  </a:cubicBezTo>
                  <a:cubicBezTo>
                    <a:pt x="10581" y="7717"/>
                    <a:pt x="9642" y="3846"/>
                    <a:pt x="860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980419" y="1676837"/>
              <a:ext cx="348513" cy="251532"/>
            </a:xfrm>
            <a:custGeom>
              <a:avLst/>
              <a:gdLst/>
              <a:ahLst/>
              <a:cxnLst/>
              <a:rect l="l" t="t" r="r" b="b"/>
              <a:pathLst>
                <a:path w="20189" h="14571" extrusionOk="0">
                  <a:moveTo>
                    <a:pt x="15149" y="2524"/>
                  </a:moveTo>
                  <a:cubicBezTo>
                    <a:pt x="15397" y="2524"/>
                    <a:pt x="15547" y="2927"/>
                    <a:pt x="15286" y="3042"/>
                  </a:cubicBezTo>
                  <a:lnTo>
                    <a:pt x="15285" y="3042"/>
                  </a:lnTo>
                  <a:cubicBezTo>
                    <a:pt x="14064" y="3555"/>
                    <a:pt x="12792" y="3955"/>
                    <a:pt x="11538" y="4396"/>
                  </a:cubicBezTo>
                  <a:cubicBezTo>
                    <a:pt x="11509" y="4406"/>
                    <a:pt x="11482" y="4410"/>
                    <a:pt x="11457" y="4410"/>
                  </a:cubicBezTo>
                  <a:cubicBezTo>
                    <a:pt x="11226" y="4410"/>
                    <a:pt x="11162" y="4032"/>
                    <a:pt x="11412" y="3934"/>
                  </a:cubicBezTo>
                  <a:cubicBezTo>
                    <a:pt x="12624" y="3457"/>
                    <a:pt x="13835" y="2934"/>
                    <a:pt x="15074" y="2536"/>
                  </a:cubicBezTo>
                  <a:cubicBezTo>
                    <a:pt x="15100" y="2528"/>
                    <a:pt x="15125" y="2524"/>
                    <a:pt x="15149" y="2524"/>
                  </a:cubicBezTo>
                  <a:close/>
                  <a:moveTo>
                    <a:pt x="17522" y="3184"/>
                  </a:moveTo>
                  <a:cubicBezTo>
                    <a:pt x="17751" y="3184"/>
                    <a:pt x="17950" y="3458"/>
                    <a:pt x="17740" y="3662"/>
                  </a:cubicBezTo>
                  <a:lnTo>
                    <a:pt x="17738" y="3662"/>
                  </a:lnTo>
                  <a:cubicBezTo>
                    <a:pt x="16920" y="4420"/>
                    <a:pt x="16057" y="5144"/>
                    <a:pt x="15189" y="5843"/>
                  </a:cubicBezTo>
                  <a:cubicBezTo>
                    <a:pt x="15136" y="5887"/>
                    <a:pt x="15077" y="5906"/>
                    <a:pt x="15021" y="5906"/>
                  </a:cubicBezTo>
                  <a:cubicBezTo>
                    <a:pt x="14823" y="5906"/>
                    <a:pt x="14652" y="5672"/>
                    <a:pt x="14834" y="5498"/>
                  </a:cubicBezTo>
                  <a:cubicBezTo>
                    <a:pt x="15643" y="4729"/>
                    <a:pt x="16468" y="3968"/>
                    <a:pt x="17328" y="3258"/>
                  </a:cubicBezTo>
                  <a:cubicBezTo>
                    <a:pt x="17389" y="3206"/>
                    <a:pt x="17456" y="3184"/>
                    <a:pt x="17522" y="3184"/>
                  </a:cubicBezTo>
                  <a:close/>
                  <a:moveTo>
                    <a:pt x="6977" y="4442"/>
                  </a:moveTo>
                  <a:cubicBezTo>
                    <a:pt x="7236" y="4442"/>
                    <a:pt x="7400" y="4821"/>
                    <a:pt x="7129" y="4991"/>
                  </a:cubicBezTo>
                  <a:cubicBezTo>
                    <a:pt x="5908" y="5778"/>
                    <a:pt x="4640" y="6512"/>
                    <a:pt x="3381" y="7229"/>
                  </a:cubicBezTo>
                  <a:cubicBezTo>
                    <a:pt x="3334" y="7255"/>
                    <a:pt x="3288" y="7267"/>
                    <a:pt x="3246" y="7267"/>
                  </a:cubicBezTo>
                  <a:cubicBezTo>
                    <a:pt x="3012" y="7267"/>
                    <a:pt x="2867" y="6923"/>
                    <a:pt x="3108" y="6767"/>
                  </a:cubicBezTo>
                  <a:cubicBezTo>
                    <a:pt x="4324" y="5988"/>
                    <a:pt x="5564" y="5202"/>
                    <a:pt x="6830" y="4483"/>
                  </a:cubicBezTo>
                  <a:cubicBezTo>
                    <a:pt x="6881" y="4454"/>
                    <a:pt x="6931" y="4442"/>
                    <a:pt x="6977" y="4442"/>
                  </a:cubicBezTo>
                  <a:close/>
                  <a:moveTo>
                    <a:pt x="12089" y="4941"/>
                  </a:moveTo>
                  <a:cubicBezTo>
                    <a:pt x="12326" y="4941"/>
                    <a:pt x="12469" y="5288"/>
                    <a:pt x="12224" y="5462"/>
                  </a:cubicBezTo>
                  <a:lnTo>
                    <a:pt x="12223" y="5462"/>
                  </a:lnTo>
                  <a:cubicBezTo>
                    <a:pt x="10956" y="6350"/>
                    <a:pt x="9486" y="6984"/>
                    <a:pt x="8032" y="7500"/>
                  </a:cubicBezTo>
                  <a:cubicBezTo>
                    <a:pt x="8001" y="7510"/>
                    <a:pt x="7972" y="7515"/>
                    <a:pt x="7944" y="7515"/>
                  </a:cubicBezTo>
                  <a:cubicBezTo>
                    <a:pt x="7694" y="7515"/>
                    <a:pt x="7625" y="7111"/>
                    <a:pt x="7898" y="7006"/>
                  </a:cubicBezTo>
                  <a:cubicBezTo>
                    <a:pt x="9321" y="6445"/>
                    <a:pt x="10610" y="5714"/>
                    <a:pt x="11946" y="4981"/>
                  </a:cubicBezTo>
                  <a:cubicBezTo>
                    <a:pt x="11995" y="4953"/>
                    <a:pt x="12044" y="4941"/>
                    <a:pt x="12089" y="4941"/>
                  </a:cubicBezTo>
                  <a:close/>
                  <a:moveTo>
                    <a:pt x="12104" y="7328"/>
                  </a:moveTo>
                  <a:cubicBezTo>
                    <a:pt x="12356" y="7328"/>
                    <a:pt x="12578" y="7698"/>
                    <a:pt x="12347" y="7888"/>
                  </a:cubicBezTo>
                  <a:cubicBezTo>
                    <a:pt x="11181" y="8829"/>
                    <a:pt x="9806" y="9490"/>
                    <a:pt x="8364" y="9877"/>
                  </a:cubicBezTo>
                  <a:cubicBezTo>
                    <a:pt x="8338" y="9884"/>
                    <a:pt x="8312" y="9887"/>
                    <a:pt x="8289" y="9887"/>
                  </a:cubicBezTo>
                  <a:cubicBezTo>
                    <a:pt x="8030" y="9887"/>
                    <a:pt x="7957" y="9489"/>
                    <a:pt x="8232" y="9389"/>
                  </a:cubicBezTo>
                  <a:cubicBezTo>
                    <a:pt x="9600" y="8904"/>
                    <a:pt x="10777" y="8228"/>
                    <a:pt x="11947" y="7381"/>
                  </a:cubicBezTo>
                  <a:cubicBezTo>
                    <a:pt x="11998" y="7344"/>
                    <a:pt x="12052" y="7328"/>
                    <a:pt x="12104" y="7328"/>
                  </a:cubicBezTo>
                  <a:close/>
                  <a:moveTo>
                    <a:pt x="6006" y="8940"/>
                  </a:moveTo>
                  <a:cubicBezTo>
                    <a:pt x="6258" y="8940"/>
                    <a:pt x="6411" y="9332"/>
                    <a:pt x="6156" y="9525"/>
                  </a:cubicBezTo>
                  <a:cubicBezTo>
                    <a:pt x="5397" y="10086"/>
                    <a:pt x="4589" y="10587"/>
                    <a:pt x="3807" y="11115"/>
                  </a:cubicBezTo>
                  <a:cubicBezTo>
                    <a:pt x="3759" y="11148"/>
                    <a:pt x="3712" y="11162"/>
                    <a:pt x="3669" y="11162"/>
                  </a:cubicBezTo>
                  <a:cubicBezTo>
                    <a:pt x="3462" y="11162"/>
                    <a:pt x="3336" y="10840"/>
                    <a:pt x="3549" y="10683"/>
                  </a:cubicBezTo>
                  <a:cubicBezTo>
                    <a:pt x="4307" y="10120"/>
                    <a:pt x="5056" y="9522"/>
                    <a:pt x="5844" y="8993"/>
                  </a:cubicBezTo>
                  <a:cubicBezTo>
                    <a:pt x="5900" y="8956"/>
                    <a:pt x="5955" y="8940"/>
                    <a:pt x="6006" y="8940"/>
                  </a:cubicBezTo>
                  <a:close/>
                  <a:moveTo>
                    <a:pt x="10906" y="9794"/>
                  </a:moveTo>
                  <a:cubicBezTo>
                    <a:pt x="11157" y="9794"/>
                    <a:pt x="11373" y="10169"/>
                    <a:pt x="11152" y="10371"/>
                  </a:cubicBezTo>
                  <a:lnTo>
                    <a:pt x="11152" y="10372"/>
                  </a:lnTo>
                  <a:cubicBezTo>
                    <a:pt x="10148" y="11288"/>
                    <a:pt x="8785" y="11973"/>
                    <a:pt x="7450" y="12236"/>
                  </a:cubicBezTo>
                  <a:cubicBezTo>
                    <a:pt x="7440" y="12238"/>
                    <a:pt x="7430" y="12239"/>
                    <a:pt x="7421" y="12239"/>
                  </a:cubicBezTo>
                  <a:cubicBezTo>
                    <a:pt x="7269" y="12239"/>
                    <a:pt x="7159" y="12011"/>
                    <a:pt x="7328" y="11934"/>
                  </a:cubicBezTo>
                  <a:cubicBezTo>
                    <a:pt x="8581" y="11345"/>
                    <a:pt x="9638" y="10696"/>
                    <a:pt x="10742" y="9852"/>
                  </a:cubicBezTo>
                  <a:cubicBezTo>
                    <a:pt x="10796" y="9812"/>
                    <a:pt x="10852" y="9794"/>
                    <a:pt x="10906" y="9794"/>
                  </a:cubicBezTo>
                  <a:close/>
                  <a:moveTo>
                    <a:pt x="20189" y="0"/>
                  </a:moveTo>
                  <a:cubicBezTo>
                    <a:pt x="13479" y="1944"/>
                    <a:pt x="6752" y="3827"/>
                    <a:pt x="1" y="5568"/>
                  </a:cubicBezTo>
                  <a:cubicBezTo>
                    <a:pt x="1022" y="8192"/>
                    <a:pt x="2154" y="10853"/>
                    <a:pt x="4069" y="12967"/>
                  </a:cubicBezTo>
                  <a:cubicBezTo>
                    <a:pt x="5114" y="14117"/>
                    <a:pt x="6156" y="14571"/>
                    <a:pt x="7173" y="14571"/>
                  </a:cubicBezTo>
                  <a:cubicBezTo>
                    <a:pt x="9080" y="14571"/>
                    <a:pt x="10900" y="12979"/>
                    <a:pt x="12490" y="11402"/>
                  </a:cubicBezTo>
                  <a:cubicBezTo>
                    <a:pt x="15791" y="8132"/>
                    <a:pt x="18355" y="4252"/>
                    <a:pt x="2018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887855" y="1786006"/>
              <a:ext cx="435740" cy="365171"/>
            </a:xfrm>
            <a:custGeom>
              <a:avLst/>
              <a:gdLst/>
              <a:ahLst/>
              <a:cxnLst/>
              <a:rect l="l" t="t" r="r" b="b"/>
              <a:pathLst>
                <a:path w="25242" h="21154" extrusionOk="0">
                  <a:moveTo>
                    <a:pt x="2458" y="0"/>
                  </a:moveTo>
                  <a:lnTo>
                    <a:pt x="2458" y="0"/>
                  </a:lnTo>
                  <a:cubicBezTo>
                    <a:pt x="1638" y="209"/>
                    <a:pt x="824" y="423"/>
                    <a:pt x="1" y="627"/>
                  </a:cubicBezTo>
                  <a:cubicBezTo>
                    <a:pt x="3594" y="7853"/>
                    <a:pt x="6665" y="15209"/>
                    <a:pt x="14500" y="18830"/>
                  </a:cubicBezTo>
                  <a:cubicBezTo>
                    <a:pt x="17843" y="20381"/>
                    <a:pt x="21501" y="21062"/>
                    <a:pt x="25211" y="21153"/>
                  </a:cubicBezTo>
                  <a:lnTo>
                    <a:pt x="25241" y="19389"/>
                  </a:lnTo>
                  <a:cubicBezTo>
                    <a:pt x="21697" y="19293"/>
                    <a:pt x="18230" y="18547"/>
                    <a:pt x="15121" y="16851"/>
                  </a:cubicBezTo>
                  <a:cubicBezTo>
                    <a:pt x="8845" y="13410"/>
                    <a:pt x="4628" y="6776"/>
                    <a:pt x="2409" y="140"/>
                  </a:cubicBezTo>
                  <a:cubicBezTo>
                    <a:pt x="2386" y="79"/>
                    <a:pt x="2414" y="32"/>
                    <a:pt x="24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1323068" y="1512720"/>
              <a:ext cx="631341" cy="638661"/>
            </a:xfrm>
            <a:custGeom>
              <a:avLst/>
              <a:gdLst/>
              <a:ahLst/>
              <a:cxnLst/>
              <a:rect l="l" t="t" r="r" b="b"/>
              <a:pathLst>
                <a:path w="36573" h="36997" extrusionOk="0">
                  <a:moveTo>
                    <a:pt x="32627" y="0"/>
                  </a:moveTo>
                  <a:lnTo>
                    <a:pt x="32627" y="0"/>
                  </a:lnTo>
                  <a:cubicBezTo>
                    <a:pt x="31960" y="189"/>
                    <a:pt x="31292" y="390"/>
                    <a:pt x="30620" y="586"/>
                  </a:cubicBezTo>
                  <a:cubicBezTo>
                    <a:pt x="33448" y="6379"/>
                    <a:pt x="33635" y="13231"/>
                    <a:pt x="30948" y="19149"/>
                  </a:cubicBezTo>
                  <a:cubicBezTo>
                    <a:pt x="27707" y="26283"/>
                    <a:pt x="20507" y="30545"/>
                    <a:pt x="13340" y="32976"/>
                  </a:cubicBezTo>
                  <a:cubicBezTo>
                    <a:pt x="9438" y="34302"/>
                    <a:pt x="5067" y="35229"/>
                    <a:pt x="777" y="35229"/>
                  </a:cubicBezTo>
                  <a:cubicBezTo>
                    <a:pt x="528" y="35229"/>
                    <a:pt x="279" y="35226"/>
                    <a:pt x="30" y="35220"/>
                  </a:cubicBezTo>
                  <a:lnTo>
                    <a:pt x="0" y="36984"/>
                  </a:lnTo>
                  <a:cubicBezTo>
                    <a:pt x="302" y="36992"/>
                    <a:pt x="605" y="36996"/>
                    <a:pt x="908" y="36996"/>
                  </a:cubicBezTo>
                  <a:cubicBezTo>
                    <a:pt x="4797" y="36996"/>
                    <a:pt x="8719" y="36358"/>
                    <a:pt x="12354" y="35389"/>
                  </a:cubicBezTo>
                  <a:cubicBezTo>
                    <a:pt x="20159" y="33307"/>
                    <a:pt x="27869" y="28980"/>
                    <a:pt x="32084" y="21850"/>
                  </a:cubicBezTo>
                  <a:cubicBezTo>
                    <a:pt x="36000" y="15222"/>
                    <a:pt x="36572" y="7025"/>
                    <a:pt x="32697" y="283"/>
                  </a:cubicBezTo>
                  <a:cubicBezTo>
                    <a:pt x="32648" y="198"/>
                    <a:pt x="32623" y="100"/>
                    <a:pt x="3262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866225" y="1483287"/>
              <a:ext cx="1109530" cy="694211"/>
            </a:xfrm>
            <a:custGeom>
              <a:avLst/>
              <a:gdLst/>
              <a:ahLst/>
              <a:cxnLst/>
              <a:rect l="l" t="t" r="r" b="b"/>
              <a:pathLst>
                <a:path w="64274" h="40215" extrusionOk="0">
                  <a:moveTo>
                    <a:pt x="53616" y="3597"/>
                  </a:moveTo>
                  <a:cubicBezTo>
                    <a:pt x="54319" y="5117"/>
                    <a:pt x="55572" y="7930"/>
                    <a:pt x="55179" y="9482"/>
                  </a:cubicBezTo>
                  <a:cubicBezTo>
                    <a:pt x="54997" y="10209"/>
                    <a:pt x="54649" y="10689"/>
                    <a:pt x="54116" y="10948"/>
                  </a:cubicBezTo>
                  <a:cubicBezTo>
                    <a:pt x="53781" y="11111"/>
                    <a:pt x="53392" y="11179"/>
                    <a:pt x="52973" y="11179"/>
                  </a:cubicBezTo>
                  <a:cubicBezTo>
                    <a:pt x="51555" y="11179"/>
                    <a:pt x="49796" y="10399"/>
                    <a:pt x="48639" y="9885"/>
                  </a:cubicBezTo>
                  <a:cubicBezTo>
                    <a:pt x="48389" y="9775"/>
                    <a:pt x="48168" y="9677"/>
                    <a:pt x="47983" y="9601"/>
                  </a:cubicBezTo>
                  <a:lnTo>
                    <a:pt x="47670" y="9472"/>
                  </a:lnTo>
                  <a:cubicBezTo>
                    <a:pt x="45561" y="8606"/>
                    <a:pt x="43393" y="7714"/>
                    <a:pt x="41097" y="7287"/>
                  </a:cubicBezTo>
                  <a:cubicBezTo>
                    <a:pt x="45273" y="6050"/>
                    <a:pt x="49446" y="4819"/>
                    <a:pt x="53616" y="3597"/>
                  </a:cubicBezTo>
                  <a:close/>
                  <a:moveTo>
                    <a:pt x="26303" y="11650"/>
                  </a:moveTo>
                  <a:lnTo>
                    <a:pt x="26303" y="11650"/>
                  </a:lnTo>
                  <a:cubicBezTo>
                    <a:pt x="24455" y="15762"/>
                    <a:pt x="21969" y="19381"/>
                    <a:pt x="18907" y="22414"/>
                  </a:cubicBezTo>
                  <a:cubicBezTo>
                    <a:pt x="17288" y="24020"/>
                    <a:pt x="15549" y="25501"/>
                    <a:pt x="13788" y="25501"/>
                  </a:cubicBezTo>
                  <a:cubicBezTo>
                    <a:pt x="13761" y="25501"/>
                    <a:pt x="13733" y="25501"/>
                    <a:pt x="13707" y="25500"/>
                  </a:cubicBezTo>
                  <a:cubicBezTo>
                    <a:pt x="12711" y="25474"/>
                    <a:pt x="11792" y="24980"/>
                    <a:pt x="10892" y="23990"/>
                  </a:cubicBezTo>
                  <a:cubicBezTo>
                    <a:pt x="9074" y="21984"/>
                    <a:pt x="7960" y="19438"/>
                    <a:pt x="6992" y="16973"/>
                  </a:cubicBezTo>
                  <a:cubicBezTo>
                    <a:pt x="12800" y="15471"/>
                    <a:pt x="18960" y="13773"/>
                    <a:pt x="26303" y="11650"/>
                  </a:cubicBezTo>
                  <a:close/>
                  <a:moveTo>
                    <a:pt x="34933" y="9612"/>
                  </a:moveTo>
                  <a:lnTo>
                    <a:pt x="34933" y="9612"/>
                  </a:lnTo>
                  <a:cubicBezTo>
                    <a:pt x="34957" y="9622"/>
                    <a:pt x="34981" y="9632"/>
                    <a:pt x="35007" y="9640"/>
                  </a:cubicBezTo>
                  <a:cubicBezTo>
                    <a:pt x="38863" y="10936"/>
                    <a:pt x="42219" y="12422"/>
                    <a:pt x="45266" y="14187"/>
                  </a:cubicBezTo>
                  <a:cubicBezTo>
                    <a:pt x="46688" y="15005"/>
                    <a:pt x="48085" y="15906"/>
                    <a:pt x="49420" y="16865"/>
                  </a:cubicBezTo>
                  <a:cubicBezTo>
                    <a:pt x="49605" y="16996"/>
                    <a:pt x="49860" y="17147"/>
                    <a:pt x="50140" y="17313"/>
                  </a:cubicBezTo>
                  <a:cubicBezTo>
                    <a:pt x="50823" y="17717"/>
                    <a:pt x="51756" y="18269"/>
                    <a:pt x="51980" y="18794"/>
                  </a:cubicBezTo>
                  <a:cubicBezTo>
                    <a:pt x="52602" y="20234"/>
                    <a:pt x="51573" y="21710"/>
                    <a:pt x="50486" y="22965"/>
                  </a:cubicBezTo>
                  <a:cubicBezTo>
                    <a:pt x="49783" y="23772"/>
                    <a:pt x="47682" y="25938"/>
                    <a:pt x="45382" y="25938"/>
                  </a:cubicBezTo>
                  <a:cubicBezTo>
                    <a:pt x="44773" y="25938"/>
                    <a:pt x="44150" y="25786"/>
                    <a:pt x="43535" y="25417"/>
                  </a:cubicBezTo>
                  <a:cubicBezTo>
                    <a:pt x="42024" y="24509"/>
                    <a:pt x="41157" y="22609"/>
                    <a:pt x="40392" y="20935"/>
                  </a:cubicBezTo>
                  <a:cubicBezTo>
                    <a:pt x="40257" y="20641"/>
                    <a:pt x="40126" y="20354"/>
                    <a:pt x="39996" y="20081"/>
                  </a:cubicBezTo>
                  <a:lnTo>
                    <a:pt x="39088" y="18168"/>
                  </a:lnTo>
                  <a:cubicBezTo>
                    <a:pt x="37752" y="15351"/>
                    <a:pt x="36374" y="12445"/>
                    <a:pt x="34933" y="9612"/>
                  </a:cubicBezTo>
                  <a:close/>
                  <a:moveTo>
                    <a:pt x="30545" y="11464"/>
                  </a:moveTo>
                  <a:cubicBezTo>
                    <a:pt x="31515" y="15113"/>
                    <a:pt x="32384" y="18726"/>
                    <a:pt x="33129" y="22216"/>
                  </a:cubicBezTo>
                  <a:cubicBezTo>
                    <a:pt x="33242" y="22751"/>
                    <a:pt x="33377" y="23300"/>
                    <a:pt x="33513" y="23858"/>
                  </a:cubicBezTo>
                  <a:cubicBezTo>
                    <a:pt x="33858" y="25263"/>
                    <a:pt x="34214" y="26719"/>
                    <a:pt x="34255" y="28086"/>
                  </a:cubicBezTo>
                  <a:cubicBezTo>
                    <a:pt x="34290" y="29168"/>
                    <a:pt x="33894" y="30037"/>
                    <a:pt x="33080" y="30664"/>
                  </a:cubicBezTo>
                  <a:cubicBezTo>
                    <a:pt x="32006" y="31494"/>
                    <a:pt x="30399" y="31797"/>
                    <a:pt x="28891" y="31797"/>
                  </a:cubicBezTo>
                  <a:cubicBezTo>
                    <a:pt x="27837" y="31797"/>
                    <a:pt x="26832" y="31649"/>
                    <a:pt x="26090" y="31430"/>
                  </a:cubicBezTo>
                  <a:cubicBezTo>
                    <a:pt x="24743" y="31039"/>
                    <a:pt x="23788" y="30265"/>
                    <a:pt x="23327" y="29192"/>
                  </a:cubicBezTo>
                  <a:cubicBezTo>
                    <a:pt x="22824" y="28017"/>
                    <a:pt x="22950" y="26591"/>
                    <a:pt x="23682" y="25171"/>
                  </a:cubicBezTo>
                  <a:cubicBezTo>
                    <a:pt x="24111" y="24333"/>
                    <a:pt x="24604" y="23499"/>
                    <a:pt x="25080" y="22692"/>
                  </a:cubicBezTo>
                  <a:cubicBezTo>
                    <a:pt x="25485" y="22011"/>
                    <a:pt x="25902" y="21305"/>
                    <a:pt x="26281" y="20595"/>
                  </a:cubicBezTo>
                  <a:cubicBezTo>
                    <a:pt x="28060" y="17289"/>
                    <a:pt x="29459" y="14292"/>
                    <a:pt x="30545" y="11464"/>
                  </a:cubicBezTo>
                  <a:close/>
                  <a:moveTo>
                    <a:pt x="55894" y="2930"/>
                  </a:moveTo>
                  <a:cubicBezTo>
                    <a:pt x="58052" y="7385"/>
                    <a:pt x="58525" y="12463"/>
                    <a:pt x="57222" y="17260"/>
                  </a:cubicBezTo>
                  <a:cubicBezTo>
                    <a:pt x="56881" y="18527"/>
                    <a:pt x="56415" y="19758"/>
                    <a:pt x="55836" y="20935"/>
                  </a:cubicBezTo>
                  <a:cubicBezTo>
                    <a:pt x="52207" y="28253"/>
                    <a:pt x="44043" y="32018"/>
                    <a:pt x="37831" y="33888"/>
                  </a:cubicBezTo>
                  <a:cubicBezTo>
                    <a:pt x="34794" y="34800"/>
                    <a:pt x="30933" y="35631"/>
                    <a:pt x="26946" y="35631"/>
                  </a:cubicBezTo>
                  <a:cubicBezTo>
                    <a:pt x="24221" y="35631"/>
                    <a:pt x="21437" y="35242"/>
                    <a:pt x="18817" y="34226"/>
                  </a:cubicBezTo>
                  <a:cubicBezTo>
                    <a:pt x="17758" y="33813"/>
                    <a:pt x="16754" y="33314"/>
                    <a:pt x="15833" y="32742"/>
                  </a:cubicBezTo>
                  <a:cubicBezTo>
                    <a:pt x="10207" y="29229"/>
                    <a:pt x="6926" y="23147"/>
                    <a:pt x="4306" y="17674"/>
                  </a:cubicBezTo>
                  <a:cubicBezTo>
                    <a:pt x="4741" y="17564"/>
                    <a:pt x="5173" y="17449"/>
                    <a:pt x="5607" y="17334"/>
                  </a:cubicBezTo>
                  <a:lnTo>
                    <a:pt x="5880" y="17262"/>
                  </a:lnTo>
                  <a:cubicBezTo>
                    <a:pt x="6609" y="20361"/>
                    <a:pt x="8870" y="25486"/>
                    <a:pt x="12158" y="26930"/>
                  </a:cubicBezTo>
                  <a:cubicBezTo>
                    <a:pt x="12740" y="27186"/>
                    <a:pt x="13326" y="27314"/>
                    <a:pt x="13913" y="27314"/>
                  </a:cubicBezTo>
                  <a:cubicBezTo>
                    <a:pt x="14708" y="27314"/>
                    <a:pt x="15504" y="27080"/>
                    <a:pt x="16296" y="26614"/>
                  </a:cubicBezTo>
                  <a:cubicBezTo>
                    <a:pt x="22800" y="22771"/>
                    <a:pt x="26737" y="14587"/>
                    <a:pt x="28174" y="11108"/>
                  </a:cubicBezTo>
                  <a:lnTo>
                    <a:pt x="29410" y="10741"/>
                  </a:lnTo>
                  <a:lnTo>
                    <a:pt x="29410" y="10741"/>
                  </a:lnTo>
                  <a:cubicBezTo>
                    <a:pt x="29220" y="11147"/>
                    <a:pt x="29029" y="11551"/>
                    <a:pt x="28839" y="11956"/>
                  </a:cubicBezTo>
                  <a:cubicBezTo>
                    <a:pt x="27768" y="14238"/>
                    <a:pt x="26660" y="16600"/>
                    <a:pt x="25460" y="18864"/>
                  </a:cubicBezTo>
                  <a:cubicBezTo>
                    <a:pt x="25014" y="19708"/>
                    <a:pt x="24486" y="20563"/>
                    <a:pt x="23978" y="21388"/>
                  </a:cubicBezTo>
                  <a:cubicBezTo>
                    <a:pt x="23076" y="22853"/>
                    <a:pt x="22143" y="24366"/>
                    <a:pt x="21550" y="25968"/>
                  </a:cubicBezTo>
                  <a:cubicBezTo>
                    <a:pt x="20821" y="27929"/>
                    <a:pt x="21196" y="29784"/>
                    <a:pt x="22604" y="31190"/>
                  </a:cubicBezTo>
                  <a:cubicBezTo>
                    <a:pt x="23570" y="32155"/>
                    <a:pt x="24975" y="32851"/>
                    <a:pt x="26559" y="33147"/>
                  </a:cubicBezTo>
                  <a:cubicBezTo>
                    <a:pt x="27304" y="33288"/>
                    <a:pt x="28144" y="33368"/>
                    <a:pt x="29007" y="33368"/>
                  </a:cubicBezTo>
                  <a:cubicBezTo>
                    <a:pt x="31021" y="33368"/>
                    <a:pt x="33158" y="32933"/>
                    <a:pt x="34496" y="31829"/>
                  </a:cubicBezTo>
                  <a:cubicBezTo>
                    <a:pt x="35436" y="31052"/>
                    <a:pt x="35915" y="30023"/>
                    <a:pt x="35918" y="28771"/>
                  </a:cubicBezTo>
                  <a:cubicBezTo>
                    <a:pt x="35923" y="26787"/>
                    <a:pt x="35402" y="24717"/>
                    <a:pt x="34898" y="22716"/>
                  </a:cubicBezTo>
                  <a:cubicBezTo>
                    <a:pt x="34723" y="22023"/>
                    <a:pt x="34549" y="21339"/>
                    <a:pt x="34405" y="20674"/>
                  </a:cubicBezTo>
                  <a:cubicBezTo>
                    <a:pt x="33653" y="17239"/>
                    <a:pt x="32776" y="13663"/>
                    <a:pt x="31796" y="10040"/>
                  </a:cubicBezTo>
                  <a:lnTo>
                    <a:pt x="33434" y="9559"/>
                  </a:lnTo>
                  <a:cubicBezTo>
                    <a:pt x="34626" y="12313"/>
                    <a:pt x="35924" y="15074"/>
                    <a:pt x="37180" y="17748"/>
                  </a:cubicBezTo>
                  <a:lnTo>
                    <a:pt x="37355" y="18119"/>
                  </a:lnTo>
                  <a:cubicBezTo>
                    <a:pt x="37619" y="18682"/>
                    <a:pt x="37875" y="19278"/>
                    <a:pt x="38136" y="19886"/>
                  </a:cubicBezTo>
                  <a:cubicBezTo>
                    <a:pt x="39069" y="22054"/>
                    <a:pt x="40032" y="24296"/>
                    <a:pt x="41641" y="25870"/>
                  </a:cubicBezTo>
                  <a:cubicBezTo>
                    <a:pt x="42734" y="26940"/>
                    <a:pt x="43986" y="27482"/>
                    <a:pt x="45361" y="27482"/>
                  </a:cubicBezTo>
                  <a:cubicBezTo>
                    <a:pt x="45425" y="27482"/>
                    <a:pt x="45488" y="27480"/>
                    <a:pt x="45552" y="27478"/>
                  </a:cubicBezTo>
                  <a:cubicBezTo>
                    <a:pt x="47560" y="27405"/>
                    <a:pt x="49777" y="26154"/>
                    <a:pt x="51638" y="24047"/>
                  </a:cubicBezTo>
                  <a:cubicBezTo>
                    <a:pt x="52829" y="22694"/>
                    <a:pt x="54178" y="20939"/>
                    <a:pt x="54035" y="19356"/>
                  </a:cubicBezTo>
                  <a:cubicBezTo>
                    <a:pt x="53991" y="18866"/>
                    <a:pt x="53787" y="18403"/>
                    <a:pt x="53408" y="17942"/>
                  </a:cubicBezTo>
                  <a:cubicBezTo>
                    <a:pt x="52873" y="17290"/>
                    <a:pt x="52083" y="16762"/>
                    <a:pt x="51386" y="16296"/>
                  </a:cubicBezTo>
                  <a:cubicBezTo>
                    <a:pt x="51131" y="16125"/>
                    <a:pt x="50886" y="15962"/>
                    <a:pt x="50671" y="15803"/>
                  </a:cubicBezTo>
                  <a:cubicBezTo>
                    <a:pt x="46493" y="12722"/>
                    <a:pt x="41865" y="10278"/>
                    <a:pt x="36905" y="8529"/>
                  </a:cubicBezTo>
                  <a:lnTo>
                    <a:pt x="39126" y="7874"/>
                  </a:lnTo>
                  <a:cubicBezTo>
                    <a:pt x="39128" y="7879"/>
                    <a:pt x="39131" y="7883"/>
                    <a:pt x="39134" y="7889"/>
                  </a:cubicBezTo>
                  <a:cubicBezTo>
                    <a:pt x="39203" y="8019"/>
                    <a:pt x="39326" y="8114"/>
                    <a:pt x="39470" y="8146"/>
                  </a:cubicBezTo>
                  <a:cubicBezTo>
                    <a:pt x="42136" y="8772"/>
                    <a:pt x="44549" y="9797"/>
                    <a:pt x="47105" y="10884"/>
                  </a:cubicBezTo>
                  <a:lnTo>
                    <a:pt x="48224" y="11357"/>
                  </a:lnTo>
                  <a:cubicBezTo>
                    <a:pt x="48416" y="11436"/>
                    <a:pt x="48611" y="11520"/>
                    <a:pt x="48809" y="11604"/>
                  </a:cubicBezTo>
                  <a:cubicBezTo>
                    <a:pt x="50181" y="12189"/>
                    <a:pt x="51699" y="12837"/>
                    <a:pt x="53214" y="12837"/>
                  </a:cubicBezTo>
                  <a:cubicBezTo>
                    <a:pt x="53575" y="12837"/>
                    <a:pt x="53934" y="12800"/>
                    <a:pt x="54292" y="12717"/>
                  </a:cubicBezTo>
                  <a:cubicBezTo>
                    <a:pt x="55304" y="12480"/>
                    <a:pt x="56021" y="11937"/>
                    <a:pt x="56423" y="11100"/>
                  </a:cubicBezTo>
                  <a:cubicBezTo>
                    <a:pt x="57462" y="8941"/>
                    <a:pt x="56119" y="5315"/>
                    <a:pt x="55120" y="3157"/>
                  </a:cubicBezTo>
                  <a:lnTo>
                    <a:pt x="55894" y="2930"/>
                  </a:lnTo>
                  <a:close/>
                  <a:moveTo>
                    <a:pt x="58881" y="2056"/>
                  </a:moveTo>
                  <a:cubicBezTo>
                    <a:pt x="58891" y="2081"/>
                    <a:pt x="58903" y="2104"/>
                    <a:pt x="58916" y="2127"/>
                  </a:cubicBezTo>
                  <a:cubicBezTo>
                    <a:pt x="62556" y="8459"/>
                    <a:pt x="62323" y="16614"/>
                    <a:pt x="58306" y="23411"/>
                  </a:cubicBezTo>
                  <a:cubicBezTo>
                    <a:pt x="54598" y="29685"/>
                    <a:pt x="47652" y="34446"/>
                    <a:pt x="38745" y="36822"/>
                  </a:cubicBezTo>
                  <a:cubicBezTo>
                    <a:pt x="34764" y="37884"/>
                    <a:pt x="30945" y="38420"/>
                    <a:pt x="27376" y="38420"/>
                  </a:cubicBezTo>
                  <a:cubicBezTo>
                    <a:pt x="27073" y="38420"/>
                    <a:pt x="26771" y="38417"/>
                    <a:pt x="26471" y="38409"/>
                  </a:cubicBezTo>
                  <a:cubicBezTo>
                    <a:pt x="22515" y="38312"/>
                    <a:pt x="18949" y="37539"/>
                    <a:pt x="15871" y="36112"/>
                  </a:cubicBezTo>
                  <a:cubicBezTo>
                    <a:pt x="8765" y="32828"/>
                    <a:pt x="5662" y="26502"/>
                    <a:pt x="2376" y="19805"/>
                  </a:cubicBezTo>
                  <a:cubicBezTo>
                    <a:pt x="2139" y="19322"/>
                    <a:pt x="1901" y="18837"/>
                    <a:pt x="1661" y="18352"/>
                  </a:cubicBezTo>
                  <a:cubicBezTo>
                    <a:pt x="2092" y="18244"/>
                    <a:pt x="2521" y="18134"/>
                    <a:pt x="2950" y="18023"/>
                  </a:cubicBezTo>
                  <a:lnTo>
                    <a:pt x="3439" y="17897"/>
                  </a:lnTo>
                  <a:cubicBezTo>
                    <a:pt x="4969" y="22417"/>
                    <a:pt x="8639" y="30469"/>
                    <a:pt x="16241" y="34635"/>
                  </a:cubicBezTo>
                  <a:cubicBezTo>
                    <a:pt x="19178" y="36238"/>
                    <a:pt x="22626" y="37103"/>
                    <a:pt x="26487" y="37208"/>
                  </a:cubicBezTo>
                  <a:cubicBezTo>
                    <a:pt x="26716" y="37213"/>
                    <a:pt x="26947" y="37216"/>
                    <a:pt x="27179" y="37216"/>
                  </a:cubicBezTo>
                  <a:cubicBezTo>
                    <a:pt x="31114" y="37216"/>
                    <a:pt x="35496" y="36443"/>
                    <a:pt x="39894" y="34949"/>
                  </a:cubicBezTo>
                  <a:cubicBezTo>
                    <a:pt x="46055" y="32858"/>
                    <a:pt x="54138" y="28737"/>
                    <a:pt x="57668" y="20970"/>
                  </a:cubicBezTo>
                  <a:cubicBezTo>
                    <a:pt x="60333" y="15102"/>
                    <a:pt x="60261" y="8378"/>
                    <a:pt x="57481" y="2467"/>
                  </a:cubicBezTo>
                  <a:lnTo>
                    <a:pt x="57870" y="2352"/>
                  </a:lnTo>
                  <a:cubicBezTo>
                    <a:pt x="58208" y="2252"/>
                    <a:pt x="58545" y="2153"/>
                    <a:pt x="58881" y="2056"/>
                  </a:cubicBezTo>
                  <a:close/>
                  <a:moveTo>
                    <a:pt x="59846" y="1"/>
                  </a:moveTo>
                  <a:cubicBezTo>
                    <a:pt x="59765" y="1"/>
                    <a:pt x="59680" y="13"/>
                    <a:pt x="59592" y="39"/>
                  </a:cubicBezTo>
                  <a:cubicBezTo>
                    <a:pt x="53395" y="1822"/>
                    <a:pt x="47060" y="3575"/>
                    <a:pt x="40933" y="5269"/>
                  </a:cubicBezTo>
                  <a:cubicBezTo>
                    <a:pt x="27611" y="8954"/>
                    <a:pt x="13835" y="12765"/>
                    <a:pt x="527" y="17159"/>
                  </a:cubicBezTo>
                  <a:cubicBezTo>
                    <a:pt x="196" y="17273"/>
                    <a:pt x="0" y="17579"/>
                    <a:pt x="42" y="17923"/>
                  </a:cubicBezTo>
                  <a:cubicBezTo>
                    <a:pt x="73" y="18187"/>
                    <a:pt x="234" y="18401"/>
                    <a:pt x="457" y="18498"/>
                  </a:cubicBezTo>
                  <a:cubicBezTo>
                    <a:pt x="2420" y="25794"/>
                    <a:pt x="7589" y="34760"/>
                    <a:pt x="16278" y="38232"/>
                  </a:cubicBezTo>
                  <a:cubicBezTo>
                    <a:pt x="19588" y="39554"/>
                    <a:pt x="23376" y="40215"/>
                    <a:pt x="27451" y="40215"/>
                  </a:cubicBezTo>
                  <a:cubicBezTo>
                    <a:pt x="31609" y="40215"/>
                    <a:pt x="36066" y="39527"/>
                    <a:pt x="40615" y="38151"/>
                  </a:cubicBezTo>
                  <a:cubicBezTo>
                    <a:pt x="49661" y="35414"/>
                    <a:pt x="56640" y="30222"/>
                    <a:pt x="60266" y="23530"/>
                  </a:cubicBezTo>
                  <a:cubicBezTo>
                    <a:pt x="63864" y="16898"/>
                    <a:pt x="64273" y="9290"/>
                    <a:pt x="61362" y="3168"/>
                  </a:cubicBezTo>
                  <a:cubicBezTo>
                    <a:pt x="61238" y="2569"/>
                    <a:pt x="61087" y="1786"/>
                    <a:pt x="61010" y="980"/>
                  </a:cubicBezTo>
                  <a:cubicBezTo>
                    <a:pt x="60982" y="677"/>
                    <a:pt x="60776" y="486"/>
                    <a:pt x="60545" y="420"/>
                  </a:cubicBezTo>
                  <a:cubicBezTo>
                    <a:pt x="60408" y="181"/>
                    <a:pt x="60159" y="1"/>
                    <a:pt x="59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1756710" y="1628242"/>
              <a:ext cx="57501" cy="24495"/>
            </a:xfrm>
            <a:custGeom>
              <a:avLst/>
              <a:gdLst/>
              <a:ahLst/>
              <a:cxnLst/>
              <a:rect l="l" t="t" r="r" b="b"/>
              <a:pathLst>
                <a:path w="3331" h="1419" extrusionOk="0">
                  <a:moveTo>
                    <a:pt x="332" y="1"/>
                  </a:moveTo>
                  <a:cubicBezTo>
                    <a:pt x="106" y="1"/>
                    <a:pt x="0" y="373"/>
                    <a:pt x="220" y="504"/>
                  </a:cubicBezTo>
                  <a:cubicBezTo>
                    <a:pt x="986" y="952"/>
                    <a:pt x="1855" y="1245"/>
                    <a:pt x="2725" y="1411"/>
                  </a:cubicBezTo>
                  <a:cubicBezTo>
                    <a:pt x="2750" y="1416"/>
                    <a:pt x="2775" y="1418"/>
                    <a:pt x="2799" y="1418"/>
                  </a:cubicBezTo>
                  <a:cubicBezTo>
                    <a:pt x="3195" y="1418"/>
                    <a:pt x="3330" y="793"/>
                    <a:pt x="2907" y="724"/>
                  </a:cubicBezTo>
                  <a:cubicBezTo>
                    <a:pt x="2051" y="582"/>
                    <a:pt x="1238" y="327"/>
                    <a:pt x="423" y="20"/>
                  </a:cubicBezTo>
                  <a:cubicBezTo>
                    <a:pt x="391" y="7"/>
                    <a:pt x="361" y="1"/>
                    <a:pt x="33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1809379" y="1737584"/>
              <a:ext cx="30140" cy="40273"/>
            </a:xfrm>
            <a:custGeom>
              <a:avLst/>
              <a:gdLst/>
              <a:ahLst/>
              <a:cxnLst/>
              <a:rect l="l" t="t" r="r" b="b"/>
              <a:pathLst>
                <a:path w="1746" h="2333" extrusionOk="0">
                  <a:moveTo>
                    <a:pt x="304" y="0"/>
                  </a:moveTo>
                  <a:cubicBezTo>
                    <a:pt x="137" y="0"/>
                    <a:pt x="1" y="206"/>
                    <a:pt x="152" y="362"/>
                  </a:cubicBezTo>
                  <a:cubicBezTo>
                    <a:pt x="625" y="843"/>
                    <a:pt x="847" y="1367"/>
                    <a:pt x="1112" y="1944"/>
                  </a:cubicBezTo>
                  <a:cubicBezTo>
                    <a:pt x="1148" y="2028"/>
                    <a:pt x="1185" y="2113"/>
                    <a:pt x="1227" y="2195"/>
                  </a:cubicBezTo>
                  <a:cubicBezTo>
                    <a:pt x="1273" y="2292"/>
                    <a:pt x="1349" y="2332"/>
                    <a:pt x="1428" y="2332"/>
                  </a:cubicBezTo>
                  <a:cubicBezTo>
                    <a:pt x="1484" y="2332"/>
                    <a:pt x="1542" y="2312"/>
                    <a:pt x="1591" y="2276"/>
                  </a:cubicBezTo>
                  <a:cubicBezTo>
                    <a:pt x="1680" y="2213"/>
                    <a:pt x="1746" y="2107"/>
                    <a:pt x="1720" y="1987"/>
                  </a:cubicBezTo>
                  <a:cubicBezTo>
                    <a:pt x="1585" y="1246"/>
                    <a:pt x="999" y="542"/>
                    <a:pt x="452" y="60"/>
                  </a:cubicBezTo>
                  <a:cubicBezTo>
                    <a:pt x="404" y="18"/>
                    <a:pt x="353" y="0"/>
                    <a:pt x="3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1703299" y="1582634"/>
              <a:ext cx="66461" cy="11031"/>
            </a:xfrm>
            <a:custGeom>
              <a:avLst/>
              <a:gdLst/>
              <a:ahLst/>
              <a:cxnLst/>
              <a:rect l="l" t="t" r="r" b="b"/>
              <a:pathLst>
                <a:path w="3850" h="639" extrusionOk="0">
                  <a:moveTo>
                    <a:pt x="2624" y="1"/>
                  </a:moveTo>
                  <a:cubicBezTo>
                    <a:pt x="1853" y="1"/>
                    <a:pt x="1077" y="21"/>
                    <a:pt x="311" y="61"/>
                  </a:cubicBezTo>
                  <a:cubicBezTo>
                    <a:pt x="0" y="79"/>
                    <a:pt x="6" y="520"/>
                    <a:pt x="307" y="539"/>
                  </a:cubicBezTo>
                  <a:cubicBezTo>
                    <a:pt x="1325" y="610"/>
                    <a:pt x="2360" y="639"/>
                    <a:pt x="3379" y="639"/>
                  </a:cubicBezTo>
                  <a:cubicBezTo>
                    <a:pt x="3398" y="639"/>
                    <a:pt x="3417" y="639"/>
                    <a:pt x="3436" y="639"/>
                  </a:cubicBezTo>
                  <a:cubicBezTo>
                    <a:pt x="3845" y="635"/>
                    <a:pt x="3849" y="11"/>
                    <a:pt x="3440" y="9"/>
                  </a:cubicBezTo>
                  <a:cubicBezTo>
                    <a:pt x="3169" y="3"/>
                    <a:pt x="2897" y="1"/>
                    <a:pt x="26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1782932" y="1755158"/>
              <a:ext cx="31987" cy="34180"/>
            </a:xfrm>
            <a:custGeom>
              <a:avLst/>
              <a:gdLst/>
              <a:ahLst/>
              <a:cxnLst/>
              <a:rect l="l" t="t" r="r" b="b"/>
              <a:pathLst>
                <a:path w="1853" h="1980" extrusionOk="0">
                  <a:moveTo>
                    <a:pt x="290" y="0"/>
                  </a:moveTo>
                  <a:cubicBezTo>
                    <a:pt x="84" y="0"/>
                    <a:pt x="1" y="291"/>
                    <a:pt x="224" y="357"/>
                  </a:cubicBezTo>
                  <a:cubicBezTo>
                    <a:pt x="553" y="462"/>
                    <a:pt x="845" y="645"/>
                    <a:pt x="1050" y="931"/>
                  </a:cubicBezTo>
                  <a:cubicBezTo>
                    <a:pt x="1236" y="1196"/>
                    <a:pt x="1275" y="1486"/>
                    <a:pt x="1339" y="1797"/>
                  </a:cubicBezTo>
                  <a:cubicBezTo>
                    <a:pt x="1340" y="1804"/>
                    <a:pt x="1344" y="1816"/>
                    <a:pt x="1346" y="1823"/>
                  </a:cubicBezTo>
                  <a:cubicBezTo>
                    <a:pt x="1376" y="1932"/>
                    <a:pt x="1458" y="1979"/>
                    <a:pt x="1547" y="1979"/>
                  </a:cubicBezTo>
                  <a:cubicBezTo>
                    <a:pt x="1675" y="1979"/>
                    <a:pt x="1818" y="1881"/>
                    <a:pt x="1836" y="1729"/>
                  </a:cubicBezTo>
                  <a:cubicBezTo>
                    <a:pt x="1853" y="1562"/>
                    <a:pt x="1831" y="1394"/>
                    <a:pt x="1776" y="1236"/>
                  </a:cubicBezTo>
                  <a:cubicBezTo>
                    <a:pt x="1584" y="605"/>
                    <a:pt x="940" y="82"/>
                    <a:pt x="322" y="2"/>
                  </a:cubicBezTo>
                  <a:cubicBezTo>
                    <a:pt x="311" y="1"/>
                    <a:pt x="301" y="0"/>
                    <a:pt x="29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1644761" y="1603712"/>
              <a:ext cx="69827" cy="26066"/>
            </a:xfrm>
            <a:custGeom>
              <a:avLst/>
              <a:gdLst/>
              <a:ahLst/>
              <a:cxnLst/>
              <a:rect l="l" t="t" r="r" b="b"/>
              <a:pathLst>
                <a:path w="4045" h="1510" extrusionOk="0">
                  <a:moveTo>
                    <a:pt x="311" y="1"/>
                  </a:moveTo>
                  <a:cubicBezTo>
                    <a:pt x="74" y="1"/>
                    <a:pt x="0" y="378"/>
                    <a:pt x="263" y="465"/>
                  </a:cubicBezTo>
                  <a:cubicBezTo>
                    <a:pt x="1357" y="818"/>
                    <a:pt x="2475" y="1258"/>
                    <a:pt x="3601" y="1502"/>
                  </a:cubicBezTo>
                  <a:cubicBezTo>
                    <a:pt x="3625" y="1507"/>
                    <a:pt x="3648" y="1509"/>
                    <a:pt x="3670" y="1509"/>
                  </a:cubicBezTo>
                  <a:cubicBezTo>
                    <a:pt x="3968" y="1509"/>
                    <a:pt x="4044" y="1085"/>
                    <a:pt x="3746" y="973"/>
                  </a:cubicBezTo>
                  <a:cubicBezTo>
                    <a:pt x="2667" y="556"/>
                    <a:pt x="1497" y="317"/>
                    <a:pt x="381" y="11"/>
                  </a:cubicBezTo>
                  <a:cubicBezTo>
                    <a:pt x="356" y="4"/>
                    <a:pt x="333" y="1"/>
                    <a:pt x="3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1661367" y="1813989"/>
              <a:ext cx="72399" cy="58295"/>
            </a:xfrm>
            <a:custGeom>
              <a:avLst/>
              <a:gdLst/>
              <a:ahLst/>
              <a:cxnLst/>
              <a:rect l="l" t="t" r="r" b="b"/>
              <a:pathLst>
                <a:path w="4194" h="3377" extrusionOk="0">
                  <a:moveTo>
                    <a:pt x="393" y="1"/>
                  </a:moveTo>
                  <a:cubicBezTo>
                    <a:pt x="175" y="1"/>
                    <a:pt x="1" y="294"/>
                    <a:pt x="179" y="518"/>
                  </a:cubicBezTo>
                  <a:cubicBezTo>
                    <a:pt x="1026" y="1582"/>
                    <a:pt x="2297" y="2811"/>
                    <a:pt x="3564" y="3351"/>
                  </a:cubicBezTo>
                  <a:cubicBezTo>
                    <a:pt x="3605" y="3369"/>
                    <a:pt x="3648" y="3377"/>
                    <a:pt x="3691" y="3377"/>
                  </a:cubicBezTo>
                  <a:cubicBezTo>
                    <a:pt x="3952" y="3377"/>
                    <a:pt x="4194" y="3074"/>
                    <a:pt x="3939" y="2860"/>
                  </a:cubicBezTo>
                  <a:cubicBezTo>
                    <a:pt x="3390" y="2393"/>
                    <a:pt x="2751" y="2037"/>
                    <a:pt x="2183" y="1575"/>
                  </a:cubicBezTo>
                  <a:cubicBezTo>
                    <a:pt x="1623" y="1118"/>
                    <a:pt x="1114" y="599"/>
                    <a:pt x="594" y="90"/>
                  </a:cubicBezTo>
                  <a:cubicBezTo>
                    <a:pt x="528" y="27"/>
                    <a:pt x="459" y="1"/>
                    <a:pt x="3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1574863" y="1725000"/>
              <a:ext cx="66633" cy="26843"/>
            </a:xfrm>
            <a:custGeom>
              <a:avLst/>
              <a:gdLst/>
              <a:ahLst/>
              <a:cxnLst/>
              <a:rect l="l" t="t" r="r" b="b"/>
              <a:pathLst>
                <a:path w="3860" h="1555" extrusionOk="0">
                  <a:moveTo>
                    <a:pt x="332" y="0"/>
                  </a:moveTo>
                  <a:cubicBezTo>
                    <a:pt x="75" y="0"/>
                    <a:pt x="1" y="412"/>
                    <a:pt x="283" y="512"/>
                  </a:cubicBezTo>
                  <a:cubicBezTo>
                    <a:pt x="1296" y="861"/>
                    <a:pt x="2318" y="1293"/>
                    <a:pt x="3359" y="1547"/>
                  </a:cubicBezTo>
                  <a:cubicBezTo>
                    <a:pt x="3380" y="1552"/>
                    <a:pt x="3401" y="1555"/>
                    <a:pt x="3422" y="1555"/>
                  </a:cubicBezTo>
                  <a:cubicBezTo>
                    <a:pt x="3684" y="1555"/>
                    <a:pt x="3860" y="1146"/>
                    <a:pt x="3573" y="1026"/>
                  </a:cubicBezTo>
                  <a:cubicBezTo>
                    <a:pt x="2560" y="604"/>
                    <a:pt x="1467" y="331"/>
                    <a:pt x="415" y="14"/>
                  </a:cubicBezTo>
                  <a:cubicBezTo>
                    <a:pt x="386" y="4"/>
                    <a:pt x="358" y="0"/>
                    <a:pt x="33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1588484" y="1779204"/>
              <a:ext cx="48749" cy="39272"/>
            </a:xfrm>
            <a:custGeom>
              <a:avLst/>
              <a:gdLst/>
              <a:ahLst/>
              <a:cxnLst/>
              <a:rect l="l" t="t" r="r" b="b"/>
              <a:pathLst>
                <a:path w="2824" h="2275" extrusionOk="0">
                  <a:moveTo>
                    <a:pt x="406" y="1"/>
                  </a:moveTo>
                  <a:cubicBezTo>
                    <a:pt x="150" y="1"/>
                    <a:pt x="1" y="442"/>
                    <a:pt x="274" y="565"/>
                  </a:cubicBezTo>
                  <a:cubicBezTo>
                    <a:pt x="672" y="745"/>
                    <a:pt x="1038" y="961"/>
                    <a:pt x="1364" y="1247"/>
                  </a:cubicBezTo>
                  <a:cubicBezTo>
                    <a:pt x="1682" y="1523"/>
                    <a:pt x="1908" y="1864"/>
                    <a:pt x="2186" y="2170"/>
                  </a:cubicBezTo>
                  <a:cubicBezTo>
                    <a:pt x="2252" y="2244"/>
                    <a:pt x="2328" y="2275"/>
                    <a:pt x="2402" y="2275"/>
                  </a:cubicBezTo>
                  <a:cubicBezTo>
                    <a:pt x="2621" y="2275"/>
                    <a:pt x="2824" y="2005"/>
                    <a:pt x="2699" y="1769"/>
                  </a:cubicBezTo>
                  <a:cubicBezTo>
                    <a:pt x="2275" y="947"/>
                    <a:pt x="1338" y="356"/>
                    <a:pt x="501" y="21"/>
                  </a:cubicBezTo>
                  <a:cubicBezTo>
                    <a:pt x="468" y="7"/>
                    <a:pt x="436" y="1"/>
                    <a:pt x="4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1577418" y="1830009"/>
              <a:ext cx="64113" cy="70207"/>
            </a:xfrm>
            <a:custGeom>
              <a:avLst/>
              <a:gdLst/>
              <a:ahLst/>
              <a:cxnLst/>
              <a:rect l="l" t="t" r="r" b="b"/>
              <a:pathLst>
                <a:path w="3714" h="4067" extrusionOk="0">
                  <a:moveTo>
                    <a:pt x="420" y="1"/>
                  </a:moveTo>
                  <a:cubicBezTo>
                    <a:pt x="210" y="1"/>
                    <a:pt x="0" y="229"/>
                    <a:pt x="124" y="478"/>
                  </a:cubicBezTo>
                  <a:cubicBezTo>
                    <a:pt x="787" y="1812"/>
                    <a:pt x="1833" y="3190"/>
                    <a:pt x="3089" y="4015"/>
                  </a:cubicBezTo>
                  <a:cubicBezTo>
                    <a:pt x="3143" y="4051"/>
                    <a:pt x="3198" y="4066"/>
                    <a:pt x="3252" y="4066"/>
                  </a:cubicBezTo>
                  <a:cubicBezTo>
                    <a:pt x="3509" y="4066"/>
                    <a:pt x="3713" y="3701"/>
                    <a:pt x="3487" y="3484"/>
                  </a:cubicBezTo>
                  <a:cubicBezTo>
                    <a:pt x="2403" y="2425"/>
                    <a:pt x="1460" y="1475"/>
                    <a:pt x="673" y="154"/>
                  </a:cubicBezTo>
                  <a:cubicBezTo>
                    <a:pt x="608" y="46"/>
                    <a:pt x="514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1520037" y="1702230"/>
              <a:ext cx="48249" cy="59159"/>
            </a:xfrm>
            <a:custGeom>
              <a:avLst/>
              <a:gdLst/>
              <a:ahLst/>
              <a:cxnLst/>
              <a:rect l="l" t="t" r="r" b="b"/>
              <a:pathLst>
                <a:path w="2795" h="3427" extrusionOk="0">
                  <a:moveTo>
                    <a:pt x="375" y="1"/>
                  </a:moveTo>
                  <a:cubicBezTo>
                    <a:pt x="180" y="1"/>
                    <a:pt x="0" y="181"/>
                    <a:pt x="133" y="396"/>
                  </a:cubicBezTo>
                  <a:cubicBezTo>
                    <a:pt x="750" y="1382"/>
                    <a:pt x="1413" y="2367"/>
                    <a:pt x="2114" y="3297"/>
                  </a:cubicBezTo>
                  <a:cubicBezTo>
                    <a:pt x="2185" y="3388"/>
                    <a:pt x="2281" y="3427"/>
                    <a:pt x="2375" y="3427"/>
                  </a:cubicBezTo>
                  <a:cubicBezTo>
                    <a:pt x="2591" y="3427"/>
                    <a:pt x="2794" y="3219"/>
                    <a:pt x="2645" y="2978"/>
                  </a:cubicBezTo>
                  <a:cubicBezTo>
                    <a:pt x="2017" y="2002"/>
                    <a:pt x="1327" y="1038"/>
                    <a:pt x="614" y="118"/>
                  </a:cubicBezTo>
                  <a:cubicBezTo>
                    <a:pt x="549" y="36"/>
                    <a:pt x="460" y="1"/>
                    <a:pt x="3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1379759" y="1751084"/>
              <a:ext cx="17332" cy="73676"/>
            </a:xfrm>
            <a:custGeom>
              <a:avLst/>
              <a:gdLst/>
              <a:ahLst/>
              <a:cxnLst/>
              <a:rect l="l" t="t" r="r" b="b"/>
              <a:pathLst>
                <a:path w="1004" h="4268" extrusionOk="0">
                  <a:moveTo>
                    <a:pt x="341" y="0"/>
                  </a:moveTo>
                  <a:cubicBezTo>
                    <a:pt x="179" y="0"/>
                    <a:pt x="1" y="142"/>
                    <a:pt x="30" y="353"/>
                  </a:cubicBezTo>
                  <a:cubicBezTo>
                    <a:pt x="216" y="1602"/>
                    <a:pt x="31" y="2752"/>
                    <a:pt x="33" y="3991"/>
                  </a:cubicBezTo>
                  <a:cubicBezTo>
                    <a:pt x="35" y="4173"/>
                    <a:pt x="170" y="4267"/>
                    <a:pt x="310" y="4267"/>
                  </a:cubicBezTo>
                  <a:cubicBezTo>
                    <a:pt x="427" y="4267"/>
                    <a:pt x="548" y="4201"/>
                    <a:pt x="596" y="4066"/>
                  </a:cubicBezTo>
                  <a:cubicBezTo>
                    <a:pt x="1004" y="2876"/>
                    <a:pt x="828" y="1416"/>
                    <a:pt x="578" y="204"/>
                  </a:cubicBezTo>
                  <a:cubicBezTo>
                    <a:pt x="548" y="61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1400077" y="1846736"/>
              <a:ext cx="20767" cy="75178"/>
            </a:xfrm>
            <a:custGeom>
              <a:avLst/>
              <a:gdLst/>
              <a:ahLst/>
              <a:cxnLst/>
              <a:rect l="l" t="t" r="r" b="b"/>
              <a:pathLst>
                <a:path w="1203" h="4355" extrusionOk="0">
                  <a:moveTo>
                    <a:pt x="624" y="0"/>
                  </a:moveTo>
                  <a:cubicBezTo>
                    <a:pt x="500" y="0"/>
                    <a:pt x="373" y="84"/>
                    <a:pt x="373" y="236"/>
                  </a:cubicBezTo>
                  <a:cubicBezTo>
                    <a:pt x="387" y="876"/>
                    <a:pt x="406" y="1514"/>
                    <a:pt x="343" y="2147"/>
                  </a:cubicBezTo>
                  <a:cubicBezTo>
                    <a:pt x="283" y="2787"/>
                    <a:pt x="78" y="3392"/>
                    <a:pt x="16" y="4026"/>
                  </a:cubicBezTo>
                  <a:cubicBezTo>
                    <a:pt x="1" y="4228"/>
                    <a:pt x="186" y="4355"/>
                    <a:pt x="364" y="4355"/>
                  </a:cubicBezTo>
                  <a:cubicBezTo>
                    <a:pt x="475" y="4355"/>
                    <a:pt x="584" y="4305"/>
                    <a:pt x="638" y="4192"/>
                  </a:cubicBezTo>
                  <a:cubicBezTo>
                    <a:pt x="1203" y="3040"/>
                    <a:pt x="1152" y="1399"/>
                    <a:pt x="852" y="173"/>
                  </a:cubicBezTo>
                  <a:cubicBezTo>
                    <a:pt x="823" y="55"/>
                    <a:pt x="724" y="0"/>
                    <a:pt x="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1392344" y="1943131"/>
              <a:ext cx="18730" cy="49785"/>
            </a:xfrm>
            <a:custGeom>
              <a:avLst/>
              <a:gdLst/>
              <a:ahLst/>
              <a:cxnLst/>
              <a:rect l="l" t="t" r="r" b="b"/>
              <a:pathLst>
                <a:path w="1085" h="2884" extrusionOk="0">
                  <a:moveTo>
                    <a:pt x="671" y="0"/>
                  </a:moveTo>
                  <a:cubicBezTo>
                    <a:pt x="540" y="0"/>
                    <a:pt x="417" y="76"/>
                    <a:pt x="381" y="254"/>
                  </a:cubicBezTo>
                  <a:cubicBezTo>
                    <a:pt x="220" y="1022"/>
                    <a:pt x="119" y="1806"/>
                    <a:pt x="23" y="2589"/>
                  </a:cubicBezTo>
                  <a:cubicBezTo>
                    <a:pt x="0" y="2778"/>
                    <a:pt x="163" y="2883"/>
                    <a:pt x="325" y="2883"/>
                  </a:cubicBezTo>
                  <a:cubicBezTo>
                    <a:pt x="454" y="2883"/>
                    <a:pt x="583" y="2816"/>
                    <a:pt x="615" y="2670"/>
                  </a:cubicBezTo>
                  <a:cubicBezTo>
                    <a:pt x="782" y="1928"/>
                    <a:pt x="943" y="1186"/>
                    <a:pt x="1046" y="435"/>
                  </a:cubicBezTo>
                  <a:cubicBezTo>
                    <a:pt x="1084" y="175"/>
                    <a:pt x="869" y="0"/>
                    <a:pt x="6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1320496" y="1805099"/>
              <a:ext cx="37563" cy="88470"/>
            </a:xfrm>
            <a:custGeom>
              <a:avLst/>
              <a:gdLst/>
              <a:ahLst/>
              <a:cxnLst/>
              <a:rect l="l" t="t" r="r" b="b"/>
              <a:pathLst>
                <a:path w="2176" h="5125" extrusionOk="0">
                  <a:moveTo>
                    <a:pt x="1865" y="1"/>
                  </a:moveTo>
                  <a:cubicBezTo>
                    <a:pt x="1786" y="1"/>
                    <a:pt x="1711" y="37"/>
                    <a:pt x="1670" y="124"/>
                  </a:cubicBezTo>
                  <a:cubicBezTo>
                    <a:pt x="1004" y="1545"/>
                    <a:pt x="274" y="3171"/>
                    <a:pt x="34" y="4730"/>
                  </a:cubicBezTo>
                  <a:cubicBezTo>
                    <a:pt x="0" y="4936"/>
                    <a:pt x="194" y="5124"/>
                    <a:pt x="371" y="5124"/>
                  </a:cubicBezTo>
                  <a:cubicBezTo>
                    <a:pt x="459" y="5124"/>
                    <a:pt x="543" y="5077"/>
                    <a:pt x="592" y="4961"/>
                  </a:cubicBezTo>
                  <a:cubicBezTo>
                    <a:pt x="1223" y="3482"/>
                    <a:pt x="1608" y="1843"/>
                    <a:pt x="2117" y="311"/>
                  </a:cubicBezTo>
                  <a:cubicBezTo>
                    <a:pt x="2175" y="136"/>
                    <a:pt x="2015" y="1"/>
                    <a:pt x="186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1338501" y="1890204"/>
              <a:ext cx="39393" cy="81583"/>
            </a:xfrm>
            <a:custGeom>
              <a:avLst/>
              <a:gdLst/>
              <a:ahLst/>
              <a:cxnLst/>
              <a:rect l="l" t="t" r="r" b="b"/>
              <a:pathLst>
                <a:path w="2282" h="4726" extrusionOk="0">
                  <a:moveTo>
                    <a:pt x="2058" y="0"/>
                  </a:moveTo>
                  <a:cubicBezTo>
                    <a:pt x="1999" y="0"/>
                    <a:pt x="1939" y="29"/>
                    <a:pt x="1900" y="95"/>
                  </a:cubicBezTo>
                  <a:cubicBezTo>
                    <a:pt x="1491" y="763"/>
                    <a:pt x="1226" y="1539"/>
                    <a:pt x="919" y="2259"/>
                  </a:cubicBezTo>
                  <a:cubicBezTo>
                    <a:pt x="633" y="2933"/>
                    <a:pt x="331" y="3598"/>
                    <a:pt x="89" y="4287"/>
                  </a:cubicBezTo>
                  <a:cubicBezTo>
                    <a:pt x="0" y="4529"/>
                    <a:pt x="239" y="4725"/>
                    <a:pt x="455" y="4725"/>
                  </a:cubicBezTo>
                  <a:cubicBezTo>
                    <a:pt x="566" y="4725"/>
                    <a:pt x="671" y="4674"/>
                    <a:pt x="724" y="4551"/>
                  </a:cubicBezTo>
                  <a:cubicBezTo>
                    <a:pt x="1010" y="3876"/>
                    <a:pt x="1252" y="3187"/>
                    <a:pt x="1500" y="2497"/>
                  </a:cubicBezTo>
                  <a:cubicBezTo>
                    <a:pt x="1763" y="1762"/>
                    <a:pt x="2096" y="1014"/>
                    <a:pt x="2254" y="241"/>
                  </a:cubicBezTo>
                  <a:cubicBezTo>
                    <a:pt x="2281" y="102"/>
                    <a:pt x="2170" y="0"/>
                    <a:pt x="20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1233319" y="1731784"/>
              <a:ext cx="56966" cy="46989"/>
            </a:xfrm>
            <a:custGeom>
              <a:avLst/>
              <a:gdLst/>
              <a:ahLst/>
              <a:cxnLst/>
              <a:rect l="l" t="t" r="r" b="b"/>
              <a:pathLst>
                <a:path w="3300" h="2722" extrusionOk="0">
                  <a:moveTo>
                    <a:pt x="2872" y="0"/>
                  </a:moveTo>
                  <a:cubicBezTo>
                    <a:pt x="2807" y="0"/>
                    <a:pt x="2739" y="22"/>
                    <a:pt x="2678" y="75"/>
                  </a:cubicBezTo>
                  <a:cubicBezTo>
                    <a:pt x="1818" y="784"/>
                    <a:pt x="993" y="1544"/>
                    <a:pt x="183" y="2314"/>
                  </a:cubicBezTo>
                  <a:cubicBezTo>
                    <a:pt x="0" y="2488"/>
                    <a:pt x="172" y="2722"/>
                    <a:pt x="371" y="2722"/>
                  </a:cubicBezTo>
                  <a:cubicBezTo>
                    <a:pt x="427" y="2722"/>
                    <a:pt x="486" y="2703"/>
                    <a:pt x="539" y="2659"/>
                  </a:cubicBezTo>
                  <a:cubicBezTo>
                    <a:pt x="1407" y="1961"/>
                    <a:pt x="2270" y="1237"/>
                    <a:pt x="3088" y="478"/>
                  </a:cubicBezTo>
                  <a:cubicBezTo>
                    <a:pt x="3299" y="275"/>
                    <a:pt x="3101" y="0"/>
                    <a:pt x="28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1281119" y="1932118"/>
              <a:ext cx="36873" cy="59297"/>
            </a:xfrm>
            <a:custGeom>
              <a:avLst/>
              <a:gdLst/>
              <a:ahLst/>
              <a:cxnLst/>
              <a:rect l="l" t="t" r="r" b="b"/>
              <a:pathLst>
                <a:path w="2136" h="3435" extrusionOk="0">
                  <a:moveTo>
                    <a:pt x="1715" y="0"/>
                  </a:moveTo>
                  <a:cubicBezTo>
                    <a:pt x="1620" y="0"/>
                    <a:pt x="1526" y="48"/>
                    <a:pt x="1465" y="163"/>
                  </a:cubicBezTo>
                  <a:cubicBezTo>
                    <a:pt x="968" y="1096"/>
                    <a:pt x="548" y="2088"/>
                    <a:pt x="98" y="3049"/>
                  </a:cubicBezTo>
                  <a:cubicBezTo>
                    <a:pt x="1" y="3250"/>
                    <a:pt x="174" y="3434"/>
                    <a:pt x="343" y="3434"/>
                  </a:cubicBezTo>
                  <a:cubicBezTo>
                    <a:pt x="421" y="3434"/>
                    <a:pt x="498" y="3396"/>
                    <a:pt x="549" y="3302"/>
                  </a:cubicBezTo>
                  <a:cubicBezTo>
                    <a:pt x="1040" y="2370"/>
                    <a:pt x="1577" y="1440"/>
                    <a:pt x="2021" y="482"/>
                  </a:cubicBezTo>
                  <a:cubicBezTo>
                    <a:pt x="2136" y="229"/>
                    <a:pt x="1923" y="0"/>
                    <a:pt x="171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1173089" y="1720408"/>
              <a:ext cx="75731" cy="32574"/>
            </a:xfrm>
            <a:custGeom>
              <a:avLst/>
              <a:gdLst/>
              <a:ahLst/>
              <a:cxnLst/>
              <a:rect l="l" t="t" r="r" b="b"/>
              <a:pathLst>
                <a:path w="4387" h="1887" extrusionOk="0">
                  <a:moveTo>
                    <a:pt x="3987" y="1"/>
                  </a:moveTo>
                  <a:cubicBezTo>
                    <a:pt x="3964" y="1"/>
                    <a:pt x="3939" y="4"/>
                    <a:pt x="3913" y="12"/>
                  </a:cubicBezTo>
                  <a:cubicBezTo>
                    <a:pt x="2674" y="410"/>
                    <a:pt x="1463" y="933"/>
                    <a:pt x="251" y="1410"/>
                  </a:cubicBezTo>
                  <a:cubicBezTo>
                    <a:pt x="1" y="1508"/>
                    <a:pt x="65" y="1886"/>
                    <a:pt x="296" y="1886"/>
                  </a:cubicBezTo>
                  <a:cubicBezTo>
                    <a:pt x="321" y="1886"/>
                    <a:pt x="348" y="1882"/>
                    <a:pt x="377" y="1872"/>
                  </a:cubicBezTo>
                  <a:cubicBezTo>
                    <a:pt x="1631" y="1430"/>
                    <a:pt x="2903" y="1031"/>
                    <a:pt x="4124" y="518"/>
                  </a:cubicBezTo>
                  <a:cubicBezTo>
                    <a:pt x="4387" y="404"/>
                    <a:pt x="4236" y="1"/>
                    <a:pt x="398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1112030" y="1762132"/>
              <a:ext cx="83654" cy="44451"/>
            </a:xfrm>
            <a:custGeom>
              <a:avLst/>
              <a:gdLst/>
              <a:ahLst/>
              <a:cxnLst/>
              <a:rect l="l" t="t" r="r" b="b"/>
              <a:pathLst>
                <a:path w="4846" h="2575" extrusionOk="0">
                  <a:moveTo>
                    <a:pt x="4464" y="0"/>
                  </a:moveTo>
                  <a:cubicBezTo>
                    <a:pt x="4419" y="0"/>
                    <a:pt x="4371" y="13"/>
                    <a:pt x="4321" y="41"/>
                  </a:cubicBezTo>
                  <a:cubicBezTo>
                    <a:pt x="2986" y="773"/>
                    <a:pt x="1697" y="1504"/>
                    <a:pt x="274" y="2065"/>
                  </a:cubicBezTo>
                  <a:cubicBezTo>
                    <a:pt x="1" y="2171"/>
                    <a:pt x="69" y="2574"/>
                    <a:pt x="320" y="2574"/>
                  </a:cubicBezTo>
                  <a:cubicBezTo>
                    <a:pt x="347" y="2574"/>
                    <a:pt x="377" y="2569"/>
                    <a:pt x="408" y="2559"/>
                  </a:cubicBezTo>
                  <a:cubicBezTo>
                    <a:pt x="1862" y="2043"/>
                    <a:pt x="3333" y="1409"/>
                    <a:pt x="4599" y="521"/>
                  </a:cubicBezTo>
                  <a:cubicBezTo>
                    <a:pt x="4845" y="348"/>
                    <a:pt x="4703" y="0"/>
                    <a:pt x="446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1117761" y="1803320"/>
              <a:ext cx="79787" cy="44209"/>
            </a:xfrm>
            <a:custGeom>
              <a:avLst/>
              <a:gdLst/>
              <a:ahLst/>
              <a:cxnLst/>
              <a:rect l="l" t="t" r="r" b="b"/>
              <a:pathLst>
                <a:path w="4622" h="2561" extrusionOk="0">
                  <a:moveTo>
                    <a:pt x="4148" y="1"/>
                  </a:moveTo>
                  <a:cubicBezTo>
                    <a:pt x="4096" y="1"/>
                    <a:pt x="4042" y="17"/>
                    <a:pt x="3991" y="54"/>
                  </a:cubicBezTo>
                  <a:cubicBezTo>
                    <a:pt x="2821" y="901"/>
                    <a:pt x="1644" y="1577"/>
                    <a:pt x="275" y="2062"/>
                  </a:cubicBezTo>
                  <a:cubicBezTo>
                    <a:pt x="0" y="2162"/>
                    <a:pt x="73" y="2560"/>
                    <a:pt x="332" y="2560"/>
                  </a:cubicBezTo>
                  <a:cubicBezTo>
                    <a:pt x="355" y="2560"/>
                    <a:pt x="380" y="2557"/>
                    <a:pt x="407" y="2550"/>
                  </a:cubicBezTo>
                  <a:cubicBezTo>
                    <a:pt x="1850" y="2163"/>
                    <a:pt x="3225" y="1502"/>
                    <a:pt x="4391" y="561"/>
                  </a:cubicBezTo>
                  <a:cubicBezTo>
                    <a:pt x="4622" y="371"/>
                    <a:pt x="4400" y="1"/>
                    <a:pt x="41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1"/>
            <p:cNvSpPr/>
            <p:nvPr/>
          </p:nvSpPr>
          <p:spPr>
            <a:xfrm>
              <a:off x="1193183" y="1991260"/>
              <a:ext cx="42535" cy="48628"/>
            </a:xfrm>
            <a:custGeom>
              <a:avLst/>
              <a:gdLst/>
              <a:ahLst/>
              <a:cxnLst/>
              <a:rect l="l" t="t" r="r" b="b"/>
              <a:pathLst>
                <a:path w="2464" h="2817" extrusionOk="0">
                  <a:moveTo>
                    <a:pt x="294" y="0"/>
                  </a:moveTo>
                  <a:cubicBezTo>
                    <a:pt x="193" y="0"/>
                    <a:pt x="86" y="70"/>
                    <a:pt x="68" y="204"/>
                  </a:cubicBezTo>
                  <a:cubicBezTo>
                    <a:pt x="0" y="719"/>
                    <a:pt x="134" y="1232"/>
                    <a:pt x="401" y="1675"/>
                  </a:cubicBezTo>
                  <a:cubicBezTo>
                    <a:pt x="747" y="2258"/>
                    <a:pt x="1331" y="2703"/>
                    <a:pt x="2011" y="2813"/>
                  </a:cubicBezTo>
                  <a:cubicBezTo>
                    <a:pt x="2028" y="2815"/>
                    <a:pt x="2045" y="2817"/>
                    <a:pt x="2061" y="2817"/>
                  </a:cubicBezTo>
                  <a:cubicBezTo>
                    <a:pt x="2353" y="2817"/>
                    <a:pt x="2464" y="2392"/>
                    <a:pt x="2147" y="2301"/>
                  </a:cubicBezTo>
                  <a:cubicBezTo>
                    <a:pt x="1165" y="2018"/>
                    <a:pt x="523" y="1234"/>
                    <a:pt x="490" y="203"/>
                  </a:cubicBezTo>
                  <a:cubicBezTo>
                    <a:pt x="486" y="66"/>
                    <a:pt x="392" y="0"/>
                    <a:pt x="2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1103986" y="1845908"/>
              <a:ext cx="72744" cy="42207"/>
            </a:xfrm>
            <a:custGeom>
              <a:avLst/>
              <a:gdLst/>
              <a:ahLst/>
              <a:cxnLst/>
              <a:rect l="l" t="t" r="r" b="b"/>
              <a:pathLst>
                <a:path w="4214" h="2445" extrusionOk="0">
                  <a:moveTo>
                    <a:pt x="3748" y="1"/>
                  </a:moveTo>
                  <a:cubicBezTo>
                    <a:pt x="3694" y="1"/>
                    <a:pt x="3638" y="18"/>
                    <a:pt x="3584" y="59"/>
                  </a:cubicBezTo>
                  <a:cubicBezTo>
                    <a:pt x="2480" y="902"/>
                    <a:pt x="1423" y="1551"/>
                    <a:pt x="170" y="2140"/>
                  </a:cubicBezTo>
                  <a:cubicBezTo>
                    <a:pt x="1" y="2218"/>
                    <a:pt x="112" y="2444"/>
                    <a:pt x="264" y="2444"/>
                  </a:cubicBezTo>
                  <a:cubicBezTo>
                    <a:pt x="273" y="2444"/>
                    <a:pt x="282" y="2444"/>
                    <a:pt x="292" y="2442"/>
                  </a:cubicBezTo>
                  <a:cubicBezTo>
                    <a:pt x="1628" y="2179"/>
                    <a:pt x="2990" y="1494"/>
                    <a:pt x="3994" y="578"/>
                  </a:cubicBezTo>
                  <a:cubicBezTo>
                    <a:pt x="4213" y="375"/>
                    <a:pt x="3998" y="1"/>
                    <a:pt x="3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1176127" y="2028823"/>
              <a:ext cx="39600" cy="36372"/>
            </a:xfrm>
            <a:custGeom>
              <a:avLst/>
              <a:gdLst/>
              <a:ahLst/>
              <a:cxnLst/>
              <a:rect l="l" t="t" r="r" b="b"/>
              <a:pathLst>
                <a:path w="2294" h="2107" extrusionOk="0">
                  <a:moveTo>
                    <a:pt x="210" y="0"/>
                  </a:moveTo>
                  <a:cubicBezTo>
                    <a:pt x="193" y="0"/>
                    <a:pt x="176" y="3"/>
                    <a:pt x="160" y="8"/>
                  </a:cubicBezTo>
                  <a:cubicBezTo>
                    <a:pt x="73" y="31"/>
                    <a:pt x="1" y="111"/>
                    <a:pt x="42" y="214"/>
                  </a:cubicBezTo>
                  <a:cubicBezTo>
                    <a:pt x="339" y="1059"/>
                    <a:pt x="1013" y="1713"/>
                    <a:pt x="1822" y="2076"/>
                  </a:cubicBezTo>
                  <a:cubicBezTo>
                    <a:pt x="1860" y="2096"/>
                    <a:pt x="1903" y="2106"/>
                    <a:pt x="1945" y="2106"/>
                  </a:cubicBezTo>
                  <a:cubicBezTo>
                    <a:pt x="1969" y="2106"/>
                    <a:pt x="1992" y="2103"/>
                    <a:pt x="2015" y="2097"/>
                  </a:cubicBezTo>
                  <a:cubicBezTo>
                    <a:pt x="2221" y="2042"/>
                    <a:pt x="2293" y="1713"/>
                    <a:pt x="2016" y="1608"/>
                  </a:cubicBezTo>
                  <a:cubicBezTo>
                    <a:pt x="1271" y="1308"/>
                    <a:pt x="749" y="766"/>
                    <a:pt x="355" y="82"/>
                  </a:cubicBezTo>
                  <a:cubicBezTo>
                    <a:pt x="324" y="30"/>
                    <a:pt x="268" y="0"/>
                    <a:pt x="21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1"/>
            <p:cNvSpPr/>
            <p:nvPr/>
          </p:nvSpPr>
          <p:spPr>
            <a:xfrm>
              <a:off x="1029911" y="1753500"/>
              <a:ext cx="78251" cy="48784"/>
            </a:xfrm>
            <a:custGeom>
              <a:avLst/>
              <a:gdLst/>
              <a:ahLst/>
              <a:cxnLst/>
              <a:rect l="l" t="t" r="r" b="b"/>
              <a:pathLst>
                <a:path w="4533" h="2826" extrusionOk="0">
                  <a:moveTo>
                    <a:pt x="4110" y="1"/>
                  </a:moveTo>
                  <a:cubicBezTo>
                    <a:pt x="4064" y="1"/>
                    <a:pt x="4014" y="13"/>
                    <a:pt x="3963" y="42"/>
                  </a:cubicBezTo>
                  <a:cubicBezTo>
                    <a:pt x="2697" y="761"/>
                    <a:pt x="1457" y="1547"/>
                    <a:pt x="241" y="2326"/>
                  </a:cubicBezTo>
                  <a:cubicBezTo>
                    <a:pt x="0" y="2482"/>
                    <a:pt x="145" y="2826"/>
                    <a:pt x="379" y="2826"/>
                  </a:cubicBezTo>
                  <a:cubicBezTo>
                    <a:pt x="421" y="2826"/>
                    <a:pt x="467" y="2814"/>
                    <a:pt x="514" y="2788"/>
                  </a:cubicBezTo>
                  <a:cubicBezTo>
                    <a:pt x="1773" y="2071"/>
                    <a:pt x="3041" y="1337"/>
                    <a:pt x="4261" y="550"/>
                  </a:cubicBezTo>
                  <a:cubicBezTo>
                    <a:pt x="4533" y="380"/>
                    <a:pt x="4369" y="1"/>
                    <a:pt x="41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1038007" y="1831148"/>
              <a:ext cx="53099" cy="38357"/>
            </a:xfrm>
            <a:custGeom>
              <a:avLst/>
              <a:gdLst/>
              <a:ahLst/>
              <a:cxnLst/>
              <a:rect l="l" t="t" r="r" b="b"/>
              <a:pathLst>
                <a:path w="3076" h="2222" extrusionOk="0">
                  <a:moveTo>
                    <a:pt x="2670" y="1"/>
                  </a:moveTo>
                  <a:cubicBezTo>
                    <a:pt x="2619" y="1"/>
                    <a:pt x="2564" y="17"/>
                    <a:pt x="2508" y="54"/>
                  </a:cubicBezTo>
                  <a:cubicBezTo>
                    <a:pt x="1720" y="583"/>
                    <a:pt x="971" y="1181"/>
                    <a:pt x="213" y="1743"/>
                  </a:cubicBezTo>
                  <a:cubicBezTo>
                    <a:pt x="0" y="1900"/>
                    <a:pt x="126" y="2222"/>
                    <a:pt x="333" y="2222"/>
                  </a:cubicBezTo>
                  <a:cubicBezTo>
                    <a:pt x="376" y="2222"/>
                    <a:pt x="423" y="2207"/>
                    <a:pt x="471" y="2175"/>
                  </a:cubicBezTo>
                  <a:cubicBezTo>
                    <a:pt x="1253" y="1648"/>
                    <a:pt x="2061" y="1146"/>
                    <a:pt x="2820" y="585"/>
                  </a:cubicBezTo>
                  <a:cubicBezTo>
                    <a:pt x="3075" y="393"/>
                    <a:pt x="2922" y="1"/>
                    <a:pt x="26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41"/>
          <p:cNvGrpSpPr/>
          <p:nvPr/>
        </p:nvGrpSpPr>
        <p:grpSpPr>
          <a:xfrm>
            <a:off x="5164022" y="4169417"/>
            <a:ext cx="535612" cy="549745"/>
            <a:chOff x="891532" y="2489185"/>
            <a:chExt cx="855063" cy="877626"/>
          </a:xfrm>
        </p:grpSpPr>
        <p:sp>
          <p:nvSpPr>
            <p:cNvPr id="1312" name="Google Shape;1312;p41"/>
            <p:cNvSpPr/>
            <p:nvPr/>
          </p:nvSpPr>
          <p:spPr>
            <a:xfrm>
              <a:off x="1113705" y="2489185"/>
              <a:ext cx="538452" cy="644703"/>
            </a:xfrm>
            <a:custGeom>
              <a:avLst/>
              <a:gdLst/>
              <a:ahLst/>
              <a:cxnLst/>
              <a:rect l="l" t="t" r="r" b="b"/>
              <a:pathLst>
                <a:path w="31192" h="37347" extrusionOk="0">
                  <a:moveTo>
                    <a:pt x="12856" y="1"/>
                  </a:moveTo>
                  <a:cubicBezTo>
                    <a:pt x="8003" y="1"/>
                    <a:pt x="1" y="8912"/>
                    <a:pt x="1" y="19225"/>
                  </a:cubicBezTo>
                  <a:cubicBezTo>
                    <a:pt x="1" y="29448"/>
                    <a:pt x="1496" y="37346"/>
                    <a:pt x="12567" y="37346"/>
                  </a:cubicBezTo>
                  <a:cubicBezTo>
                    <a:pt x="12663" y="37346"/>
                    <a:pt x="12759" y="37345"/>
                    <a:pt x="12856" y="37344"/>
                  </a:cubicBezTo>
                  <a:cubicBezTo>
                    <a:pt x="31192" y="37121"/>
                    <a:pt x="24572" y="29051"/>
                    <a:pt x="24572" y="18738"/>
                  </a:cubicBezTo>
                  <a:cubicBezTo>
                    <a:pt x="24572" y="8427"/>
                    <a:pt x="17711" y="1"/>
                    <a:pt x="128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1278616" y="2623851"/>
              <a:ext cx="109600" cy="105560"/>
            </a:xfrm>
            <a:custGeom>
              <a:avLst/>
              <a:gdLst/>
              <a:ahLst/>
              <a:cxnLst/>
              <a:rect l="l" t="t" r="r" b="b"/>
              <a:pathLst>
                <a:path w="6349" h="6115" extrusionOk="0">
                  <a:moveTo>
                    <a:pt x="4212" y="1813"/>
                  </a:moveTo>
                  <a:cubicBezTo>
                    <a:pt x="3955" y="2503"/>
                    <a:pt x="3690" y="3168"/>
                    <a:pt x="3465" y="3684"/>
                  </a:cubicBezTo>
                  <a:cubicBezTo>
                    <a:pt x="3074" y="3029"/>
                    <a:pt x="2720" y="2434"/>
                    <a:pt x="2437" y="1958"/>
                  </a:cubicBezTo>
                  <a:cubicBezTo>
                    <a:pt x="2719" y="1935"/>
                    <a:pt x="3015" y="1910"/>
                    <a:pt x="3307" y="1887"/>
                  </a:cubicBezTo>
                  <a:cubicBezTo>
                    <a:pt x="3611" y="1862"/>
                    <a:pt x="3918" y="1838"/>
                    <a:pt x="4212" y="1813"/>
                  </a:cubicBezTo>
                  <a:close/>
                  <a:moveTo>
                    <a:pt x="5460" y="0"/>
                  </a:moveTo>
                  <a:cubicBezTo>
                    <a:pt x="5423" y="0"/>
                    <a:pt x="5386" y="3"/>
                    <a:pt x="5349" y="8"/>
                  </a:cubicBezTo>
                  <a:cubicBezTo>
                    <a:pt x="4842" y="72"/>
                    <a:pt x="3994" y="140"/>
                    <a:pt x="3172" y="206"/>
                  </a:cubicBezTo>
                  <a:cubicBezTo>
                    <a:pt x="2298" y="276"/>
                    <a:pt x="1473" y="342"/>
                    <a:pt x="929" y="411"/>
                  </a:cubicBezTo>
                  <a:cubicBezTo>
                    <a:pt x="326" y="487"/>
                    <a:pt x="0" y="1155"/>
                    <a:pt x="310" y="1678"/>
                  </a:cubicBezTo>
                  <a:cubicBezTo>
                    <a:pt x="310" y="1678"/>
                    <a:pt x="1413" y="3541"/>
                    <a:pt x="2680" y="5657"/>
                  </a:cubicBezTo>
                  <a:cubicBezTo>
                    <a:pt x="2853" y="5945"/>
                    <a:pt x="3150" y="6114"/>
                    <a:pt x="3472" y="6114"/>
                  </a:cubicBezTo>
                  <a:cubicBezTo>
                    <a:pt x="3504" y="6113"/>
                    <a:pt x="3536" y="6112"/>
                    <a:pt x="3568" y="6109"/>
                  </a:cubicBezTo>
                  <a:cubicBezTo>
                    <a:pt x="4063" y="6056"/>
                    <a:pt x="4574" y="6004"/>
                    <a:pt x="6254" y="1118"/>
                  </a:cubicBezTo>
                  <a:cubicBezTo>
                    <a:pt x="6348" y="841"/>
                    <a:pt x="6294" y="538"/>
                    <a:pt x="6110" y="312"/>
                  </a:cubicBezTo>
                  <a:cubicBezTo>
                    <a:pt x="5950" y="114"/>
                    <a:pt x="5710" y="0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1244540" y="2550347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0"/>
                  </a:moveTo>
                  <a:cubicBezTo>
                    <a:pt x="752" y="0"/>
                    <a:pt x="0" y="926"/>
                    <a:pt x="0" y="2067"/>
                  </a:cubicBezTo>
                  <a:cubicBezTo>
                    <a:pt x="0" y="3209"/>
                    <a:pt x="752" y="4134"/>
                    <a:pt x="1679" y="4134"/>
                  </a:cubicBezTo>
                  <a:cubicBezTo>
                    <a:pt x="2605" y="4134"/>
                    <a:pt x="3358" y="3209"/>
                    <a:pt x="3358" y="2067"/>
                  </a:cubicBezTo>
                  <a:cubicBezTo>
                    <a:pt x="3358" y="926"/>
                    <a:pt x="2605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1349532" y="2544995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1"/>
                  </a:moveTo>
                  <a:cubicBezTo>
                    <a:pt x="737" y="1"/>
                    <a:pt x="0" y="908"/>
                    <a:pt x="0" y="2067"/>
                  </a:cubicBezTo>
                  <a:cubicBezTo>
                    <a:pt x="0" y="3226"/>
                    <a:pt x="737" y="4135"/>
                    <a:pt x="1679" y="4135"/>
                  </a:cubicBezTo>
                  <a:cubicBezTo>
                    <a:pt x="2621" y="4135"/>
                    <a:pt x="3358" y="3227"/>
                    <a:pt x="3358" y="2067"/>
                  </a:cubicBezTo>
                  <a:cubicBezTo>
                    <a:pt x="3358" y="908"/>
                    <a:pt x="2621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891532" y="2489185"/>
              <a:ext cx="855063" cy="877626"/>
            </a:xfrm>
            <a:custGeom>
              <a:avLst/>
              <a:gdLst/>
              <a:ahLst/>
              <a:cxnLst/>
              <a:rect l="l" t="t" r="r" b="b"/>
              <a:pathLst>
                <a:path w="49533" h="50840" extrusionOk="0">
                  <a:moveTo>
                    <a:pt x="27807" y="20354"/>
                  </a:moveTo>
                  <a:cubicBezTo>
                    <a:pt x="28755" y="20354"/>
                    <a:pt x="29592" y="20595"/>
                    <a:pt x="30192" y="21055"/>
                  </a:cubicBezTo>
                  <a:cubicBezTo>
                    <a:pt x="30342" y="21173"/>
                    <a:pt x="30481" y="21306"/>
                    <a:pt x="30607" y="21450"/>
                  </a:cubicBezTo>
                  <a:lnTo>
                    <a:pt x="24031" y="21572"/>
                  </a:lnTo>
                  <a:cubicBezTo>
                    <a:pt x="25029" y="20909"/>
                    <a:pt x="26173" y="20453"/>
                    <a:pt x="27442" y="20366"/>
                  </a:cubicBezTo>
                  <a:cubicBezTo>
                    <a:pt x="27565" y="20358"/>
                    <a:pt x="27687" y="20354"/>
                    <a:pt x="27807" y="20354"/>
                  </a:cubicBezTo>
                  <a:close/>
                  <a:moveTo>
                    <a:pt x="31531" y="23120"/>
                  </a:moveTo>
                  <a:cubicBezTo>
                    <a:pt x="31606" y="23329"/>
                    <a:pt x="31677" y="23543"/>
                    <a:pt x="31742" y="23765"/>
                  </a:cubicBezTo>
                  <a:cubicBezTo>
                    <a:pt x="29811" y="23841"/>
                    <a:pt x="27870" y="23879"/>
                    <a:pt x="25930" y="23879"/>
                  </a:cubicBezTo>
                  <a:cubicBezTo>
                    <a:pt x="24506" y="23879"/>
                    <a:pt x="23083" y="23858"/>
                    <a:pt x="21664" y="23817"/>
                  </a:cubicBezTo>
                  <a:cubicBezTo>
                    <a:pt x="21801" y="23639"/>
                    <a:pt x="21947" y="23463"/>
                    <a:pt x="22097" y="23291"/>
                  </a:cubicBezTo>
                  <a:lnTo>
                    <a:pt x="22097" y="23290"/>
                  </a:lnTo>
                  <a:cubicBezTo>
                    <a:pt x="22108" y="23290"/>
                    <a:pt x="22117" y="23293"/>
                    <a:pt x="22127" y="23293"/>
                  </a:cubicBezTo>
                  <a:lnTo>
                    <a:pt x="22144" y="23293"/>
                  </a:lnTo>
                  <a:lnTo>
                    <a:pt x="31531" y="23120"/>
                  </a:lnTo>
                  <a:close/>
                  <a:moveTo>
                    <a:pt x="36354" y="11473"/>
                  </a:moveTo>
                  <a:lnTo>
                    <a:pt x="36354" y="11473"/>
                  </a:lnTo>
                  <a:cubicBezTo>
                    <a:pt x="38718" y="12308"/>
                    <a:pt x="40925" y="13432"/>
                    <a:pt x="42821" y="14462"/>
                  </a:cubicBezTo>
                  <a:cubicBezTo>
                    <a:pt x="44691" y="15477"/>
                    <a:pt x="46594" y="16618"/>
                    <a:pt x="47502" y="18422"/>
                  </a:cubicBezTo>
                  <a:cubicBezTo>
                    <a:pt x="47713" y="18841"/>
                    <a:pt x="47787" y="19182"/>
                    <a:pt x="47715" y="19410"/>
                  </a:cubicBezTo>
                  <a:cubicBezTo>
                    <a:pt x="47617" y="19720"/>
                    <a:pt x="47176" y="19904"/>
                    <a:pt x="46771" y="19904"/>
                  </a:cubicBezTo>
                  <a:cubicBezTo>
                    <a:pt x="46701" y="19904"/>
                    <a:pt x="46632" y="19898"/>
                    <a:pt x="46567" y="19887"/>
                  </a:cubicBezTo>
                  <a:cubicBezTo>
                    <a:pt x="46280" y="19839"/>
                    <a:pt x="46113" y="19806"/>
                    <a:pt x="45959" y="19744"/>
                  </a:cubicBezTo>
                  <a:cubicBezTo>
                    <a:pt x="45917" y="19714"/>
                    <a:pt x="45878" y="19683"/>
                    <a:pt x="45833" y="19653"/>
                  </a:cubicBezTo>
                  <a:lnTo>
                    <a:pt x="45830" y="19652"/>
                  </a:lnTo>
                  <a:cubicBezTo>
                    <a:pt x="45616" y="19508"/>
                    <a:pt x="45399" y="19368"/>
                    <a:pt x="45185" y="19235"/>
                  </a:cubicBezTo>
                  <a:cubicBezTo>
                    <a:pt x="45046" y="19147"/>
                    <a:pt x="44890" y="19105"/>
                    <a:pt x="44736" y="19105"/>
                  </a:cubicBezTo>
                  <a:cubicBezTo>
                    <a:pt x="44467" y="19105"/>
                    <a:pt x="44204" y="19233"/>
                    <a:pt x="44041" y="19471"/>
                  </a:cubicBezTo>
                  <a:cubicBezTo>
                    <a:pt x="43785" y="19844"/>
                    <a:pt x="43868" y="20353"/>
                    <a:pt x="44231" y="20623"/>
                  </a:cubicBezTo>
                  <a:cubicBezTo>
                    <a:pt x="44576" y="20880"/>
                    <a:pt x="44825" y="21058"/>
                    <a:pt x="45085" y="21194"/>
                  </a:cubicBezTo>
                  <a:cubicBezTo>
                    <a:pt x="45923" y="21810"/>
                    <a:pt x="46207" y="22382"/>
                    <a:pt x="46178" y="22725"/>
                  </a:cubicBezTo>
                  <a:cubicBezTo>
                    <a:pt x="46163" y="22914"/>
                    <a:pt x="46045" y="23060"/>
                    <a:pt x="45830" y="23158"/>
                  </a:cubicBezTo>
                  <a:cubicBezTo>
                    <a:pt x="45685" y="23223"/>
                    <a:pt x="45494" y="23263"/>
                    <a:pt x="45266" y="23263"/>
                  </a:cubicBezTo>
                  <a:cubicBezTo>
                    <a:pt x="44747" y="23263"/>
                    <a:pt x="44035" y="23055"/>
                    <a:pt x="43230" y="22458"/>
                  </a:cubicBezTo>
                  <a:cubicBezTo>
                    <a:pt x="43080" y="22346"/>
                    <a:pt x="42904" y="22292"/>
                    <a:pt x="42729" y="22292"/>
                  </a:cubicBezTo>
                  <a:cubicBezTo>
                    <a:pt x="42487" y="22292"/>
                    <a:pt x="42248" y="22397"/>
                    <a:pt x="42081" y="22596"/>
                  </a:cubicBezTo>
                  <a:cubicBezTo>
                    <a:pt x="41795" y="22938"/>
                    <a:pt x="41825" y="23444"/>
                    <a:pt x="42151" y="23750"/>
                  </a:cubicBezTo>
                  <a:cubicBezTo>
                    <a:pt x="42992" y="24539"/>
                    <a:pt x="43622" y="25764"/>
                    <a:pt x="43134" y="26484"/>
                  </a:cubicBezTo>
                  <a:cubicBezTo>
                    <a:pt x="42902" y="26828"/>
                    <a:pt x="42452" y="26978"/>
                    <a:pt x="41990" y="26978"/>
                  </a:cubicBezTo>
                  <a:cubicBezTo>
                    <a:pt x="41712" y="26978"/>
                    <a:pt x="41430" y="26924"/>
                    <a:pt x="41187" y="26824"/>
                  </a:cubicBezTo>
                  <a:cubicBezTo>
                    <a:pt x="40395" y="26500"/>
                    <a:pt x="39723" y="25788"/>
                    <a:pt x="39128" y="25121"/>
                  </a:cubicBezTo>
                  <a:cubicBezTo>
                    <a:pt x="39128" y="20463"/>
                    <a:pt x="38162" y="15786"/>
                    <a:pt x="36354" y="11473"/>
                  </a:cubicBezTo>
                  <a:close/>
                  <a:moveTo>
                    <a:pt x="32164" y="25436"/>
                  </a:moveTo>
                  <a:cubicBezTo>
                    <a:pt x="32294" y="25989"/>
                    <a:pt x="32426" y="26564"/>
                    <a:pt x="32549" y="27154"/>
                  </a:cubicBezTo>
                  <a:cubicBezTo>
                    <a:pt x="32264" y="27155"/>
                    <a:pt x="31979" y="27155"/>
                    <a:pt x="31694" y="27155"/>
                  </a:cubicBezTo>
                  <a:cubicBezTo>
                    <a:pt x="27796" y="27155"/>
                    <a:pt x="23863" y="27070"/>
                    <a:pt x="19966" y="26899"/>
                  </a:cubicBezTo>
                  <a:cubicBezTo>
                    <a:pt x="20132" y="26473"/>
                    <a:pt x="20312" y="26051"/>
                    <a:pt x="20518" y="25640"/>
                  </a:cubicBezTo>
                  <a:cubicBezTo>
                    <a:pt x="20546" y="25585"/>
                    <a:pt x="20577" y="25531"/>
                    <a:pt x="20605" y="25476"/>
                  </a:cubicBezTo>
                  <a:cubicBezTo>
                    <a:pt x="22365" y="25538"/>
                    <a:pt x="24132" y="25571"/>
                    <a:pt x="25905" y="25572"/>
                  </a:cubicBezTo>
                  <a:cubicBezTo>
                    <a:pt x="27997" y="25572"/>
                    <a:pt x="30086" y="25523"/>
                    <a:pt x="32164" y="25436"/>
                  </a:cubicBezTo>
                  <a:close/>
                  <a:moveTo>
                    <a:pt x="12980" y="13440"/>
                  </a:moveTo>
                  <a:lnTo>
                    <a:pt x="12980" y="13440"/>
                  </a:lnTo>
                  <a:cubicBezTo>
                    <a:pt x="11501" y="17068"/>
                    <a:pt x="10598" y="20709"/>
                    <a:pt x="10553" y="23327"/>
                  </a:cubicBezTo>
                  <a:cubicBezTo>
                    <a:pt x="10523" y="25054"/>
                    <a:pt x="10667" y="26518"/>
                    <a:pt x="10994" y="27824"/>
                  </a:cubicBezTo>
                  <a:cubicBezTo>
                    <a:pt x="10961" y="27869"/>
                    <a:pt x="10929" y="27911"/>
                    <a:pt x="10897" y="27956"/>
                  </a:cubicBezTo>
                  <a:cubicBezTo>
                    <a:pt x="10074" y="29075"/>
                    <a:pt x="9468" y="29830"/>
                    <a:pt x="8723" y="29830"/>
                  </a:cubicBezTo>
                  <a:cubicBezTo>
                    <a:pt x="8681" y="29830"/>
                    <a:pt x="8639" y="29827"/>
                    <a:pt x="8597" y="29823"/>
                  </a:cubicBezTo>
                  <a:cubicBezTo>
                    <a:pt x="8141" y="29776"/>
                    <a:pt x="7846" y="29575"/>
                    <a:pt x="7669" y="29195"/>
                  </a:cubicBezTo>
                  <a:cubicBezTo>
                    <a:pt x="7341" y="28491"/>
                    <a:pt x="7500" y="27414"/>
                    <a:pt x="7864" y="26704"/>
                  </a:cubicBezTo>
                  <a:cubicBezTo>
                    <a:pt x="7930" y="26602"/>
                    <a:pt x="7992" y="26497"/>
                    <a:pt x="8051" y="26389"/>
                  </a:cubicBezTo>
                  <a:cubicBezTo>
                    <a:pt x="8268" y="25994"/>
                    <a:pt x="8137" y="25498"/>
                    <a:pt x="7753" y="25263"/>
                  </a:cubicBezTo>
                  <a:cubicBezTo>
                    <a:pt x="7616" y="25180"/>
                    <a:pt x="7464" y="25139"/>
                    <a:pt x="7313" y="25139"/>
                  </a:cubicBezTo>
                  <a:cubicBezTo>
                    <a:pt x="7043" y="25139"/>
                    <a:pt x="6777" y="25270"/>
                    <a:pt x="6615" y="25510"/>
                  </a:cubicBezTo>
                  <a:cubicBezTo>
                    <a:pt x="6546" y="25611"/>
                    <a:pt x="6480" y="25719"/>
                    <a:pt x="6418" y="25835"/>
                  </a:cubicBezTo>
                  <a:cubicBezTo>
                    <a:pt x="5747" y="26854"/>
                    <a:pt x="4711" y="27369"/>
                    <a:pt x="3952" y="27369"/>
                  </a:cubicBezTo>
                  <a:cubicBezTo>
                    <a:pt x="3906" y="27369"/>
                    <a:pt x="3860" y="27367"/>
                    <a:pt x="3816" y="27363"/>
                  </a:cubicBezTo>
                  <a:cubicBezTo>
                    <a:pt x="3696" y="27353"/>
                    <a:pt x="3410" y="27310"/>
                    <a:pt x="3352" y="27136"/>
                  </a:cubicBezTo>
                  <a:cubicBezTo>
                    <a:pt x="3246" y="26823"/>
                    <a:pt x="3523" y="25799"/>
                    <a:pt x="5321" y="24151"/>
                  </a:cubicBezTo>
                  <a:cubicBezTo>
                    <a:pt x="5337" y="24137"/>
                    <a:pt x="5354" y="24122"/>
                    <a:pt x="5368" y="24107"/>
                  </a:cubicBezTo>
                  <a:cubicBezTo>
                    <a:pt x="5688" y="23789"/>
                    <a:pt x="5700" y="23276"/>
                    <a:pt x="5397" y="22943"/>
                  </a:cubicBezTo>
                  <a:cubicBezTo>
                    <a:pt x="5231" y="22761"/>
                    <a:pt x="5003" y="22667"/>
                    <a:pt x="4773" y="22667"/>
                  </a:cubicBezTo>
                  <a:cubicBezTo>
                    <a:pt x="4584" y="22667"/>
                    <a:pt x="4394" y="22731"/>
                    <a:pt x="4237" y="22860"/>
                  </a:cubicBezTo>
                  <a:cubicBezTo>
                    <a:pt x="4082" y="22929"/>
                    <a:pt x="3795" y="22967"/>
                    <a:pt x="3476" y="22967"/>
                  </a:cubicBezTo>
                  <a:cubicBezTo>
                    <a:pt x="2879" y="22967"/>
                    <a:pt x="2167" y="22835"/>
                    <a:pt x="1979" y="22532"/>
                  </a:cubicBezTo>
                  <a:cubicBezTo>
                    <a:pt x="1971" y="22520"/>
                    <a:pt x="1301" y="21297"/>
                    <a:pt x="6621" y="17339"/>
                  </a:cubicBezTo>
                  <a:cubicBezTo>
                    <a:pt x="8566" y="15891"/>
                    <a:pt x="10593" y="14766"/>
                    <a:pt x="12739" y="13575"/>
                  </a:cubicBezTo>
                  <a:cubicBezTo>
                    <a:pt x="12820" y="13530"/>
                    <a:pt x="12900" y="13484"/>
                    <a:pt x="12980" y="13440"/>
                  </a:cubicBezTo>
                  <a:close/>
                  <a:moveTo>
                    <a:pt x="19415" y="28565"/>
                  </a:moveTo>
                  <a:cubicBezTo>
                    <a:pt x="23471" y="28750"/>
                    <a:pt x="27573" y="28845"/>
                    <a:pt x="31634" y="28845"/>
                  </a:cubicBezTo>
                  <a:cubicBezTo>
                    <a:pt x="32041" y="28845"/>
                    <a:pt x="32449" y="28844"/>
                    <a:pt x="32856" y="28842"/>
                  </a:cubicBezTo>
                  <a:cubicBezTo>
                    <a:pt x="32951" y="29457"/>
                    <a:pt x="33023" y="30082"/>
                    <a:pt x="33062" y="30707"/>
                  </a:cubicBezTo>
                  <a:lnTo>
                    <a:pt x="18964" y="30441"/>
                  </a:lnTo>
                  <a:cubicBezTo>
                    <a:pt x="19090" y="29807"/>
                    <a:pt x="19240" y="29182"/>
                    <a:pt x="19415" y="28565"/>
                  </a:cubicBezTo>
                  <a:close/>
                  <a:moveTo>
                    <a:pt x="25414" y="1690"/>
                  </a:moveTo>
                  <a:cubicBezTo>
                    <a:pt x="27519" y="1690"/>
                    <a:pt x="29583" y="3235"/>
                    <a:pt x="31726" y="6414"/>
                  </a:cubicBezTo>
                  <a:cubicBezTo>
                    <a:pt x="35428" y="11906"/>
                    <a:pt x="37458" y="18577"/>
                    <a:pt x="37442" y="25200"/>
                  </a:cubicBezTo>
                  <a:cubicBezTo>
                    <a:pt x="37438" y="27375"/>
                    <a:pt x="37195" y="29044"/>
                    <a:pt x="36677" y="30452"/>
                  </a:cubicBezTo>
                  <a:cubicBezTo>
                    <a:pt x="36234" y="31656"/>
                    <a:pt x="35530" y="32760"/>
                    <a:pt x="34638" y="33714"/>
                  </a:cubicBezTo>
                  <a:cubicBezTo>
                    <a:pt x="35104" y="30547"/>
                    <a:pt x="34336" y="27286"/>
                    <a:pt x="33693" y="24577"/>
                  </a:cubicBezTo>
                  <a:cubicBezTo>
                    <a:pt x="33243" y="22673"/>
                    <a:pt x="32715" y="20868"/>
                    <a:pt x="31218" y="19720"/>
                  </a:cubicBezTo>
                  <a:cubicBezTo>
                    <a:pt x="30329" y="19036"/>
                    <a:pt x="29141" y="18668"/>
                    <a:pt x="27827" y="18668"/>
                  </a:cubicBezTo>
                  <a:cubicBezTo>
                    <a:pt x="27662" y="18668"/>
                    <a:pt x="27496" y="18674"/>
                    <a:pt x="27327" y="18686"/>
                  </a:cubicBezTo>
                  <a:cubicBezTo>
                    <a:pt x="23357" y="18956"/>
                    <a:pt x="20428" y="22065"/>
                    <a:pt x="19012" y="24885"/>
                  </a:cubicBezTo>
                  <a:cubicBezTo>
                    <a:pt x="17630" y="27636"/>
                    <a:pt x="17126" y="30748"/>
                    <a:pt x="16764" y="33618"/>
                  </a:cubicBezTo>
                  <a:cubicBezTo>
                    <a:pt x="16190" y="33120"/>
                    <a:pt x="15651" y="32584"/>
                    <a:pt x="15151" y="32011"/>
                  </a:cubicBezTo>
                  <a:cubicBezTo>
                    <a:pt x="14203" y="30925"/>
                    <a:pt x="13528" y="29877"/>
                    <a:pt x="13083" y="28811"/>
                  </a:cubicBezTo>
                  <a:cubicBezTo>
                    <a:pt x="12469" y="27333"/>
                    <a:pt x="12201" y="25601"/>
                    <a:pt x="12240" y="23357"/>
                  </a:cubicBezTo>
                  <a:cubicBezTo>
                    <a:pt x="12372" y="15825"/>
                    <a:pt x="19397" y="1690"/>
                    <a:pt x="25414" y="1690"/>
                  </a:cubicBezTo>
                  <a:close/>
                  <a:moveTo>
                    <a:pt x="18673" y="32122"/>
                  </a:moveTo>
                  <a:lnTo>
                    <a:pt x="33074" y="32393"/>
                  </a:lnTo>
                  <a:cubicBezTo>
                    <a:pt x="33038" y="33102"/>
                    <a:pt x="32943" y="33805"/>
                    <a:pt x="32769" y="34489"/>
                  </a:cubicBezTo>
                  <a:cubicBezTo>
                    <a:pt x="32135" y="34501"/>
                    <a:pt x="31501" y="34507"/>
                    <a:pt x="30867" y="34507"/>
                  </a:cubicBezTo>
                  <a:cubicBezTo>
                    <a:pt x="26717" y="34507"/>
                    <a:pt x="22570" y="34242"/>
                    <a:pt x="18452" y="33710"/>
                  </a:cubicBezTo>
                  <a:cubicBezTo>
                    <a:pt x="18520" y="33182"/>
                    <a:pt x="18593" y="32652"/>
                    <a:pt x="18673" y="32122"/>
                  </a:cubicBezTo>
                  <a:close/>
                  <a:moveTo>
                    <a:pt x="19476" y="35526"/>
                  </a:moveTo>
                  <a:lnTo>
                    <a:pt x="19476" y="35526"/>
                  </a:lnTo>
                  <a:cubicBezTo>
                    <a:pt x="23250" y="35964"/>
                    <a:pt x="27062" y="36198"/>
                    <a:pt x="30863" y="36198"/>
                  </a:cubicBezTo>
                  <a:cubicBezTo>
                    <a:pt x="30984" y="36198"/>
                    <a:pt x="31103" y="36193"/>
                    <a:pt x="31223" y="36193"/>
                  </a:cubicBezTo>
                  <a:cubicBezTo>
                    <a:pt x="29820" y="36863"/>
                    <a:pt x="28268" y="37272"/>
                    <a:pt x="26668" y="37335"/>
                  </a:cubicBezTo>
                  <a:cubicBezTo>
                    <a:pt x="26507" y="37342"/>
                    <a:pt x="26346" y="37345"/>
                    <a:pt x="26185" y="37345"/>
                  </a:cubicBezTo>
                  <a:cubicBezTo>
                    <a:pt x="23897" y="37345"/>
                    <a:pt x="21585" y="36700"/>
                    <a:pt x="19476" y="35526"/>
                  </a:cubicBezTo>
                  <a:close/>
                  <a:moveTo>
                    <a:pt x="25414" y="1"/>
                  </a:moveTo>
                  <a:cubicBezTo>
                    <a:pt x="21076" y="1"/>
                    <a:pt x="16902" y="5144"/>
                    <a:pt x="14088" y="10954"/>
                  </a:cubicBezTo>
                  <a:cubicBezTo>
                    <a:pt x="13982" y="10968"/>
                    <a:pt x="13881" y="11002"/>
                    <a:pt x="13787" y="11054"/>
                  </a:cubicBezTo>
                  <a:cubicBezTo>
                    <a:pt x="13162" y="11410"/>
                    <a:pt x="12540" y="11755"/>
                    <a:pt x="11922" y="12098"/>
                  </a:cubicBezTo>
                  <a:cubicBezTo>
                    <a:pt x="9726" y="13317"/>
                    <a:pt x="7650" y="14470"/>
                    <a:pt x="5615" y="15984"/>
                  </a:cubicBezTo>
                  <a:cubicBezTo>
                    <a:pt x="1697" y="18900"/>
                    <a:pt x="1" y="21035"/>
                    <a:pt x="278" y="22702"/>
                  </a:cubicBezTo>
                  <a:cubicBezTo>
                    <a:pt x="414" y="23517"/>
                    <a:pt x="1012" y="24133"/>
                    <a:pt x="1961" y="24439"/>
                  </a:cubicBezTo>
                  <a:cubicBezTo>
                    <a:pt x="2179" y="24506"/>
                    <a:pt x="2402" y="24558"/>
                    <a:pt x="2628" y="24591"/>
                  </a:cubicBezTo>
                  <a:cubicBezTo>
                    <a:pt x="1575" y="26011"/>
                    <a:pt x="1536" y="27021"/>
                    <a:pt x="1756" y="27674"/>
                  </a:cubicBezTo>
                  <a:cubicBezTo>
                    <a:pt x="2017" y="28447"/>
                    <a:pt x="2732" y="28958"/>
                    <a:pt x="3668" y="29041"/>
                  </a:cubicBezTo>
                  <a:cubicBezTo>
                    <a:pt x="3759" y="29050"/>
                    <a:pt x="3853" y="29054"/>
                    <a:pt x="3949" y="29054"/>
                  </a:cubicBezTo>
                  <a:cubicBezTo>
                    <a:pt x="4522" y="29054"/>
                    <a:pt x="5176" y="28900"/>
                    <a:pt x="5818" y="28577"/>
                  </a:cubicBezTo>
                  <a:cubicBezTo>
                    <a:pt x="5848" y="29039"/>
                    <a:pt x="5949" y="29493"/>
                    <a:pt x="6142" y="29905"/>
                  </a:cubicBezTo>
                  <a:cubicBezTo>
                    <a:pt x="6569" y="30823"/>
                    <a:pt x="7380" y="31390"/>
                    <a:pt x="8424" y="31498"/>
                  </a:cubicBezTo>
                  <a:cubicBezTo>
                    <a:pt x="8527" y="31509"/>
                    <a:pt x="8629" y="31515"/>
                    <a:pt x="8731" y="31515"/>
                  </a:cubicBezTo>
                  <a:cubicBezTo>
                    <a:pt x="10009" y="31515"/>
                    <a:pt x="10921" y="30659"/>
                    <a:pt x="11662" y="29737"/>
                  </a:cubicBezTo>
                  <a:cubicBezTo>
                    <a:pt x="12173" y="30875"/>
                    <a:pt x="12895" y="31985"/>
                    <a:pt x="13882" y="33117"/>
                  </a:cubicBezTo>
                  <a:cubicBezTo>
                    <a:pt x="15488" y="34962"/>
                    <a:pt x="17419" y="36426"/>
                    <a:pt x="19504" y="37437"/>
                  </a:cubicBezTo>
                  <a:cubicBezTo>
                    <a:pt x="19465" y="38667"/>
                    <a:pt x="19427" y="41015"/>
                    <a:pt x="19389" y="43294"/>
                  </a:cubicBezTo>
                  <a:cubicBezTo>
                    <a:pt x="19374" y="44240"/>
                    <a:pt x="19358" y="45199"/>
                    <a:pt x="19343" y="46083"/>
                  </a:cubicBezTo>
                  <a:cubicBezTo>
                    <a:pt x="18265" y="46695"/>
                    <a:pt x="17026" y="48017"/>
                    <a:pt x="16269" y="48894"/>
                  </a:cubicBezTo>
                  <a:cubicBezTo>
                    <a:pt x="15961" y="49246"/>
                    <a:pt x="15999" y="49781"/>
                    <a:pt x="16353" y="50086"/>
                  </a:cubicBezTo>
                  <a:cubicBezTo>
                    <a:pt x="16513" y="50224"/>
                    <a:pt x="16709" y="50292"/>
                    <a:pt x="16904" y="50292"/>
                  </a:cubicBezTo>
                  <a:cubicBezTo>
                    <a:pt x="17142" y="50292"/>
                    <a:pt x="17379" y="50191"/>
                    <a:pt x="17546" y="49995"/>
                  </a:cubicBezTo>
                  <a:cubicBezTo>
                    <a:pt x="18126" y="49323"/>
                    <a:pt x="18766" y="48678"/>
                    <a:pt x="19301" y="48200"/>
                  </a:cubicBezTo>
                  <a:lnTo>
                    <a:pt x="19301" y="48200"/>
                  </a:lnTo>
                  <a:cubicBezTo>
                    <a:pt x="19289" y="48693"/>
                    <a:pt x="19278" y="49110"/>
                    <a:pt x="19267" y="49413"/>
                  </a:cubicBezTo>
                  <a:cubicBezTo>
                    <a:pt x="19249" y="49878"/>
                    <a:pt x="19613" y="50269"/>
                    <a:pt x="20078" y="50287"/>
                  </a:cubicBezTo>
                  <a:lnTo>
                    <a:pt x="20110" y="50287"/>
                  </a:lnTo>
                  <a:cubicBezTo>
                    <a:pt x="20563" y="50287"/>
                    <a:pt x="20935" y="49928"/>
                    <a:pt x="20952" y="49475"/>
                  </a:cubicBezTo>
                  <a:cubicBezTo>
                    <a:pt x="20961" y="49224"/>
                    <a:pt x="20970" y="48896"/>
                    <a:pt x="20980" y="48514"/>
                  </a:cubicBezTo>
                  <a:cubicBezTo>
                    <a:pt x="21270" y="49083"/>
                    <a:pt x="21520" y="49671"/>
                    <a:pt x="21732" y="50273"/>
                  </a:cubicBezTo>
                  <a:cubicBezTo>
                    <a:pt x="21849" y="50612"/>
                    <a:pt x="22168" y="50839"/>
                    <a:pt x="22528" y="50839"/>
                  </a:cubicBezTo>
                  <a:cubicBezTo>
                    <a:pt x="22621" y="50839"/>
                    <a:pt x="22715" y="50823"/>
                    <a:pt x="22804" y="50792"/>
                  </a:cubicBezTo>
                  <a:cubicBezTo>
                    <a:pt x="23244" y="50640"/>
                    <a:pt x="23476" y="50159"/>
                    <a:pt x="23324" y="49720"/>
                  </a:cubicBezTo>
                  <a:cubicBezTo>
                    <a:pt x="22806" y="48232"/>
                    <a:pt x="22021" y="46512"/>
                    <a:pt x="21031" y="45943"/>
                  </a:cubicBezTo>
                  <a:cubicBezTo>
                    <a:pt x="21046" y="45104"/>
                    <a:pt x="21060" y="44207"/>
                    <a:pt x="21075" y="43320"/>
                  </a:cubicBezTo>
                  <a:cubicBezTo>
                    <a:pt x="21106" y="41401"/>
                    <a:pt x="21138" y="39434"/>
                    <a:pt x="21171" y="38137"/>
                  </a:cubicBezTo>
                  <a:cubicBezTo>
                    <a:pt x="22805" y="38718"/>
                    <a:pt x="24505" y="39028"/>
                    <a:pt x="26194" y="39028"/>
                  </a:cubicBezTo>
                  <a:cubicBezTo>
                    <a:pt x="26375" y="39028"/>
                    <a:pt x="26556" y="39023"/>
                    <a:pt x="26737" y="39017"/>
                  </a:cubicBezTo>
                  <a:cubicBezTo>
                    <a:pt x="27795" y="38975"/>
                    <a:pt x="28835" y="38796"/>
                    <a:pt x="29836" y="38508"/>
                  </a:cubicBezTo>
                  <a:lnTo>
                    <a:pt x="29836" y="38508"/>
                  </a:lnTo>
                  <a:cubicBezTo>
                    <a:pt x="29802" y="39718"/>
                    <a:pt x="29769" y="41494"/>
                    <a:pt x="29737" y="43232"/>
                  </a:cubicBezTo>
                  <a:cubicBezTo>
                    <a:pt x="29722" y="44019"/>
                    <a:pt x="29707" y="44814"/>
                    <a:pt x="29692" y="45562"/>
                  </a:cubicBezTo>
                  <a:cubicBezTo>
                    <a:pt x="28591" y="46146"/>
                    <a:pt x="27297" y="47520"/>
                    <a:pt x="26516" y="48426"/>
                  </a:cubicBezTo>
                  <a:cubicBezTo>
                    <a:pt x="26205" y="48778"/>
                    <a:pt x="26242" y="49316"/>
                    <a:pt x="26597" y="49622"/>
                  </a:cubicBezTo>
                  <a:cubicBezTo>
                    <a:pt x="26756" y="49760"/>
                    <a:pt x="26952" y="49827"/>
                    <a:pt x="27147" y="49827"/>
                  </a:cubicBezTo>
                  <a:cubicBezTo>
                    <a:pt x="27387" y="49827"/>
                    <a:pt x="27626" y="49725"/>
                    <a:pt x="27793" y="49528"/>
                  </a:cubicBezTo>
                  <a:cubicBezTo>
                    <a:pt x="28408" y="48814"/>
                    <a:pt x="29092" y="48130"/>
                    <a:pt x="29645" y="47647"/>
                  </a:cubicBezTo>
                  <a:lnTo>
                    <a:pt x="29645" y="47647"/>
                  </a:lnTo>
                  <a:cubicBezTo>
                    <a:pt x="29634" y="48053"/>
                    <a:pt x="29624" y="48409"/>
                    <a:pt x="29613" y="48690"/>
                  </a:cubicBezTo>
                  <a:cubicBezTo>
                    <a:pt x="29596" y="49156"/>
                    <a:pt x="29959" y="49546"/>
                    <a:pt x="30425" y="49564"/>
                  </a:cubicBezTo>
                  <a:lnTo>
                    <a:pt x="30457" y="49564"/>
                  </a:lnTo>
                  <a:cubicBezTo>
                    <a:pt x="30910" y="49563"/>
                    <a:pt x="31282" y="49205"/>
                    <a:pt x="31299" y="48753"/>
                  </a:cubicBezTo>
                  <a:cubicBezTo>
                    <a:pt x="31304" y="48599"/>
                    <a:pt x="31310" y="48420"/>
                    <a:pt x="31315" y="48227"/>
                  </a:cubicBezTo>
                  <a:cubicBezTo>
                    <a:pt x="31568" y="48740"/>
                    <a:pt x="31790" y="49267"/>
                    <a:pt x="31979" y="49807"/>
                  </a:cubicBezTo>
                  <a:cubicBezTo>
                    <a:pt x="32097" y="50145"/>
                    <a:pt x="32416" y="50373"/>
                    <a:pt x="32775" y="50373"/>
                  </a:cubicBezTo>
                  <a:cubicBezTo>
                    <a:pt x="32870" y="50373"/>
                    <a:pt x="32963" y="50357"/>
                    <a:pt x="33052" y="50326"/>
                  </a:cubicBezTo>
                  <a:cubicBezTo>
                    <a:pt x="33492" y="50172"/>
                    <a:pt x="33725" y="49692"/>
                    <a:pt x="33572" y="49253"/>
                  </a:cubicBezTo>
                  <a:cubicBezTo>
                    <a:pt x="33072" y="47815"/>
                    <a:pt x="32322" y="46162"/>
                    <a:pt x="31378" y="45540"/>
                  </a:cubicBezTo>
                  <a:cubicBezTo>
                    <a:pt x="31393" y="44807"/>
                    <a:pt x="31408" y="44031"/>
                    <a:pt x="31422" y="43263"/>
                  </a:cubicBezTo>
                  <a:cubicBezTo>
                    <a:pt x="31461" y="41171"/>
                    <a:pt x="31502" y="39015"/>
                    <a:pt x="31542" y="37892"/>
                  </a:cubicBezTo>
                  <a:cubicBezTo>
                    <a:pt x="34631" y="36535"/>
                    <a:pt x="37146" y="34061"/>
                    <a:pt x="38261" y="31031"/>
                  </a:cubicBezTo>
                  <a:cubicBezTo>
                    <a:pt x="38709" y="29813"/>
                    <a:pt x="38925" y="28552"/>
                    <a:pt x="39031" y="27412"/>
                  </a:cubicBezTo>
                  <a:cubicBezTo>
                    <a:pt x="39476" y="27797"/>
                    <a:pt x="39976" y="28146"/>
                    <a:pt x="40550" y="28381"/>
                  </a:cubicBezTo>
                  <a:cubicBezTo>
                    <a:pt x="40981" y="28558"/>
                    <a:pt x="41480" y="28656"/>
                    <a:pt x="41983" y="28656"/>
                  </a:cubicBezTo>
                  <a:cubicBezTo>
                    <a:pt x="42953" y="28656"/>
                    <a:pt x="43945" y="28291"/>
                    <a:pt x="44533" y="27426"/>
                  </a:cubicBezTo>
                  <a:cubicBezTo>
                    <a:pt x="45057" y="26651"/>
                    <a:pt x="45108" y="25773"/>
                    <a:pt x="44861" y="24926"/>
                  </a:cubicBezTo>
                  <a:lnTo>
                    <a:pt x="44861" y="24926"/>
                  </a:lnTo>
                  <a:cubicBezTo>
                    <a:pt x="44999" y="24942"/>
                    <a:pt x="45135" y="24949"/>
                    <a:pt x="45269" y="24949"/>
                  </a:cubicBezTo>
                  <a:cubicBezTo>
                    <a:pt x="45717" y="24949"/>
                    <a:pt x="46141" y="24863"/>
                    <a:pt x="46526" y="24689"/>
                  </a:cubicBezTo>
                  <a:cubicBezTo>
                    <a:pt x="47294" y="24342"/>
                    <a:pt x="47793" y="23659"/>
                    <a:pt x="47861" y="22861"/>
                  </a:cubicBezTo>
                  <a:cubicBezTo>
                    <a:pt x="47888" y="22532"/>
                    <a:pt x="47853" y="22044"/>
                    <a:pt x="47571" y="21477"/>
                  </a:cubicBezTo>
                  <a:cubicBezTo>
                    <a:pt x="48357" y="21264"/>
                    <a:pt x="49063" y="20740"/>
                    <a:pt x="49325" y="19914"/>
                  </a:cubicBezTo>
                  <a:cubicBezTo>
                    <a:pt x="49533" y="19255"/>
                    <a:pt x="49426" y="18496"/>
                    <a:pt x="49006" y="17662"/>
                  </a:cubicBezTo>
                  <a:cubicBezTo>
                    <a:pt x="47880" y="15424"/>
                    <a:pt x="45637" y="14071"/>
                    <a:pt x="43624" y="12979"/>
                  </a:cubicBezTo>
                  <a:cubicBezTo>
                    <a:pt x="41274" y="11703"/>
                    <a:pt x="38461" y="10279"/>
                    <a:pt x="35406" y="9390"/>
                  </a:cubicBezTo>
                  <a:cubicBezTo>
                    <a:pt x="35404" y="9390"/>
                    <a:pt x="35400" y="9390"/>
                    <a:pt x="35397" y="9388"/>
                  </a:cubicBezTo>
                  <a:cubicBezTo>
                    <a:pt x="34723" y="8033"/>
                    <a:pt x="33967" y="6721"/>
                    <a:pt x="33123" y="5469"/>
                  </a:cubicBezTo>
                  <a:cubicBezTo>
                    <a:pt x="30644" y="1790"/>
                    <a:pt x="28122" y="1"/>
                    <a:pt x="254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3EA0F6-6F9A-C1A4-0929-C99997B2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801" y="1972607"/>
            <a:ext cx="5126400" cy="732900"/>
          </a:xfrm>
        </p:spPr>
        <p:txBody>
          <a:bodyPr/>
          <a:lstStyle/>
          <a:p>
            <a:r>
              <a:rPr lang="en" sz="5400"/>
              <a:t>THANKS!</a:t>
            </a:r>
            <a:endParaRPr lang="en-US" sz="5400"/>
          </a:p>
        </p:txBody>
      </p:sp>
      <p:grpSp>
        <p:nvGrpSpPr>
          <p:cNvPr id="10" name="Google Shape;1358;p43">
            <a:extLst>
              <a:ext uri="{FF2B5EF4-FFF2-40B4-BE49-F238E27FC236}">
                <a16:creationId xmlns:a16="http://schemas.microsoft.com/office/drawing/2014/main" id="{BC742F0B-19CF-F11E-B8DC-B2882ABA9E2E}"/>
              </a:ext>
            </a:extLst>
          </p:cNvPr>
          <p:cNvGrpSpPr/>
          <p:nvPr/>
        </p:nvGrpSpPr>
        <p:grpSpPr>
          <a:xfrm>
            <a:off x="5580975" y="810213"/>
            <a:ext cx="3477736" cy="3727292"/>
            <a:chOff x="4752300" y="853075"/>
            <a:chExt cx="3477736" cy="3727292"/>
          </a:xfrm>
        </p:grpSpPr>
        <p:sp>
          <p:nvSpPr>
            <p:cNvPr id="11" name="Google Shape;1359;p43">
              <a:extLst>
                <a:ext uri="{FF2B5EF4-FFF2-40B4-BE49-F238E27FC236}">
                  <a16:creationId xmlns:a16="http://schemas.microsoft.com/office/drawing/2014/main" id="{89007B29-6A2E-A212-8714-3F5ABADC2227}"/>
                </a:ext>
              </a:extLst>
            </p:cNvPr>
            <p:cNvSpPr/>
            <p:nvPr/>
          </p:nvSpPr>
          <p:spPr>
            <a:xfrm>
              <a:off x="6060460" y="2524656"/>
              <a:ext cx="660081" cy="425397"/>
            </a:xfrm>
            <a:custGeom>
              <a:avLst/>
              <a:gdLst/>
              <a:ahLst/>
              <a:cxnLst/>
              <a:rect l="l" t="t" r="r" b="b"/>
              <a:pathLst>
                <a:path w="16423" h="10584" extrusionOk="0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60;p43">
              <a:extLst>
                <a:ext uri="{FF2B5EF4-FFF2-40B4-BE49-F238E27FC236}">
                  <a16:creationId xmlns:a16="http://schemas.microsoft.com/office/drawing/2014/main" id="{09D46B56-4B13-2DB2-CC65-C53F024A52D2}"/>
                </a:ext>
              </a:extLst>
            </p:cNvPr>
            <p:cNvSpPr/>
            <p:nvPr/>
          </p:nvSpPr>
          <p:spPr>
            <a:xfrm>
              <a:off x="6358330" y="2087679"/>
              <a:ext cx="353171" cy="382874"/>
            </a:xfrm>
            <a:custGeom>
              <a:avLst/>
              <a:gdLst/>
              <a:ahLst/>
              <a:cxnLst/>
              <a:rect l="l" t="t" r="r" b="b"/>
              <a:pathLst>
                <a:path w="8787" h="9526" extrusionOk="0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61;p43">
              <a:extLst>
                <a:ext uri="{FF2B5EF4-FFF2-40B4-BE49-F238E27FC236}">
                  <a16:creationId xmlns:a16="http://schemas.microsoft.com/office/drawing/2014/main" id="{10ABD953-CA11-2243-8ADB-EC5F95339DE7}"/>
                </a:ext>
              </a:extLst>
            </p:cNvPr>
            <p:cNvSpPr/>
            <p:nvPr/>
          </p:nvSpPr>
          <p:spPr>
            <a:xfrm>
              <a:off x="6623081" y="2036634"/>
              <a:ext cx="216517" cy="180866"/>
            </a:xfrm>
            <a:custGeom>
              <a:avLst/>
              <a:gdLst/>
              <a:ahLst/>
              <a:cxnLst/>
              <a:rect l="l" t="t" r="r" b="b"/>
              <a:pathLst>
                <a:path w="5387" h="4500" extrusionOk="0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62;p43">
              <a:extLst>
                <a:ext uri="{FF2B5EF4-FFF2-40B4-BE49-F238E27FC236}">
                  <a16:creationId xmlns:a16="http://schemas.microsoft.com/office/drawing/2014/main" id="{362CD2AD-A4FB-AEEF-94AC-6890515BBCC5}"/>
                </a:ext>
              </a:extLst>
            </p:cNvPr>
            <p:cNvSpPr/>
            <p:nvPr/>
          </p:nvSpPr>
          <p:spPr>
            <a:xfrm>
              <a:off x="6109978" y="2033660"/>
              <a:ext cx="218366" cy="276967"/>
            </a:xfrm>
            <a:custGeom>
              <a:avLst/>
              <a:gdLst/>
              <a:ahLst/>
              <a:cxnLst/>
              <a:rect l="l" t="t" r="r" b="b"/>
              <a:pathLst>
                <a:path w="5433" h="6891" extrusionOk="0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63;p43">
              <a:extLst>
                <a:ext uri="{FF2B5EF4-FFF2-40B4-BE49-F238E27FC236}">
                  <a16:creationId xmlns:a16="http://schemas.microsoft.com/office/drawing/2014/main" id="{7D210E77-39B1-FD12-18EA-5DDB8B987075}"/>
                </a:ext>
              </a:extLst>
            </p:cNvPr>
            <p:cNvSpPr/>
            <p:nvPr/>
          </p:nvSpPr>
          <p:spPr>
            <a:xfrm>
              <a:off x="4880114" y="2466175"/>
              <a:ext cx="291476" cy="125561"/>
            </a:xfrm>
            <a:custGeom>
              <a:avLst/>
              <a:gdLst/>
              <a:ahLst/>
              <a:cxnLst/>
              <a:rect l="l" t="t" r="r" b="b"/>
              <a:pathLst>
                <a:path w="7252" h="3124" extrusionOk="0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43">
              <a:extLst>
                <a:ext uri="{FF2B5EF4-FFF2-40B4-BE49-F238E27FC236}">
                  <a16:creationId xmlns:a16="http://schemas.microsoft.com/office/drawing/2014/main" id="{5E8A4B17-9408-5421-4FDB-5CCB8C2EBA08}"/>
                </a:ext>
              </a:extLst>
            </p:cNvPr>
            <p:cNvSpPr/>
            <p:nvPr/>
          </p:nvSpPr>
          <p:spPr>
            <a:xfrm>
              <a:off x="4795749" y="2546601"/>
              <a:ext cx="384321" cy="243968"/>
            </a:xfrm>
            <a:custGeom>
              <a:avLst/>
              <a:gdLst/>
              <a:ahLst/>
              <a:cxnLst/>
              <a:rect l="l" t="t" r="r" b="b"/>
              <a:pathLst>
                <a:path w="9562" h="6070" extrusionOk="0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43">
              <a:extLst>
                <a:ext uri="{FF2B5EF4-FFF2-40B4-BE49-F238E27FC236}">
                  <a16:creationId xmlns:a16="http://schemas.microsoft.com/office/drawing/2014/main" id="{B5C600C5-7759-F0DE-C05B-D668BBF711DC}"/>
                </a:ext>
              </a:extLst>
            </p:cNvPr>
            <p:cNvSpPr/>
            <p:nvPr/>
          </p:nvSpPr>
          <p:spPr>
            <a:xfrm>
              <a:off x="5019181" y="2641095"/>
              <a:ext cx="412013" cy="267521"/>
            </a:xfrm>
            <a:custGeom>
              <a:avLst/>
              <a:gdLst/>
              <a:ahLst/>
              <a:cxnLst/>
              <a:rect l="l" t="t" r="r" b="b"/>
              <a:pathLst>
                <a:path w="10251" h="6656" extrusionOk="0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43">
              <a:extLst>
                <a:ext uri="{FF2B5EF4-FFF2-40B4-BE49-F238E27FC236}">
                  <a16:creationId xmlns:a16="http://schemas.microsoft.com/office/drawing/2014/main" id="{FF9BF94C-6D84-AABA-F7EE-4DD6917F27F4}"/>
                </a:ext>
              </a:extLst>
            </p:cNvPr>
            <p:cNvSpPr/>
            <p:nvPr/>
          </p:nvSpPr>
          <p:spPr>
            <a:xfrm>
              <a:off x="5119061" y="2450138"/>
              <a:ext cx="315592" cy="192241"/>
            </a:xfrm>
            <a:custGeom>
              <a:avLst/>
              <a:gdLst/>
              <a:ahLst/>
              <a:cxnLst/>
              <a:rect l="l" t="t" r="r" b="b"/>
              <a:pathLst>
                <a:path w="7852" h="4783" extrusionOk="0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7;p43">
              <a:extLst>
                <a:ext uri="{FF2B5EF4-FFF2-40B4-BE49-F238E27FC236}">
                  <a16:creationId xmlns:a16="http://schemas.microsoft.com/office/drawing/2014/main" id="{BD6BC250-88B1-C037-1721-F3ACD12AD364}"/>
                </a:ext>
              </a:extLst>
            </p:cNvPr>
            <p:cNvSpPr/>
            <p:nvPr/>
          </p:nvSpPr>
          <p:spPr>
            <a:xfrm>
              <a:off x="5402622" y="2482453"/>
              <a:ext cx="224033" cy="197707"/>
            </a:xfrm>
            <a:custGeom>
              <a:avLst/>
              <a:gdLst/>
              <a:ahLst/>
              <a:cxnLst/>
              <a:rect l="l" t="t" r="r" b="b"/>
              <a:pathLst>
                <a:path w="5574" h="4919" extrusionOk="0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68;p43">
              <a:extLst>
                <a:ext uri="{FF2B5EF4-FFF2-40B4-BE49-F238E27FC236}">
                  <a16:creationId xmlns:a16="http://schemas.microsoft.com/office/drawing/2014/main" id="{C5889934-7D2F-443B-EDC1-A11A69DB202C}"/>
                </a:ext>
              </a:extLst>
            </p:cNvPr>
            <p:cNvSpPr/>
            <p:nvPr/>
          </p:nvSpPr>
          <p:spPr>
            <a:xfrm>
              <a:off x="5245869" y="2684543"/>
              <a:ext cx="355905" cy="249676"/>
            </a:xfrm>
            <a:custGeom>
              <a:avLst/>
              <a:gdLst/>
              <a:ahLst/>
              <a:cxnLst/>
              <a:rect l="l" t="t" r="r" b="b"/>
              <a:pathLst>
                <a:path w="8855" h="6212" extrusionOk="0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9;p43">
              <a:extLst>
                <a:ext uri="{FF2B5EF4-FFF2-40B4-BE49-F238E27FC236}">
                  <a16:creationId xmlns:a16="http://schemas.microsoft.com/office/drawing/2014/main" id="{B55663E0-90DF-2E62-EAC8-F1A24CCD034F}"/>
                </a:ext>
              </a:extLst>
            </p:cNvPr>
            <p:cNvSpPr/>
            <p:nvPr/>
          </p:nvSpPr>
          <p:spPr>
            <a:xfrm>
              <a:off x="5455837" y="2726102"/>
              <a:ext cx="436450" cy="208117"/>
            </a:xfrm>
            <a:custGeom>
              <a:avLst/>
              <a:gdLst/>
              <a:ahLst/>
              <a:cxnLst/>
              <a:rect l="l" t="t" r="r" b="b"/>
              <a:pathLst>
                <a:path w="10859" h="5178" extrusionOk="0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70;p43">
              <a:extLst>
                <a:ext uri="{FF2B5EF4-FFF2-40B4-BE49-F238E27FC236}">
                  <a16:creationId xmlns:a16="http://schemas.microsoft.com/office/drawing/2014/main" id="{DBC014AE-2A3F-069D-65E8-4F8CEBDEC1E8}"/>
                </a:ext>
              </a:extLst>
            </p:cNvPr>
            <p:cNvSpPr/>
            <p:nvPr/>
          </p:nvSpPr>
          <p:spPr>
            <a:xfrm>
              <a:off x="5595267" y="2552108"/>
              <a:ext cx="249877" cy="189950"/>
            </a:xfrm>
            <a:custGeom>
              <a:avLst/>
              <a:gdLst/>
              <a:ahLst/>
              <a:cxnLst/>
              <a:rect l="l" t="t" r="r" b="b"/>
              <a:pathLst>
                <a:path w="6217" h="4726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71;p43">
              <a:extLst>
                <a:ext uri="{FF2B5EF4-FFF2-40B4-BE49-F238E27FC236}">
                  <a16:creationId xmlns:a16="http://schemas.microsoft.com/office/drawing/2014/main" id="{89D6E4F6-3DDB-F78F-AAD4-09E56BB76A18}"/>
                </a:ext>
              </a:extLst>
            </p:cNvPr>
            <p:cNvSpPr/>
            <p:nvPr/>
          </p:nvSpPr>
          <p:spPr>
            <a:xfrm>
              <a:off x="4752300" y="853075"/>
              <a:ext cx="3477736" cy="3727292"/>
            </a:xfrm>
            <a:custGeom>
              <a:avLst/>
              <a:gdLst/>
              <a:ahLst/>
              <a:cxnLst/>
              <a:rect l="l" t="t" r="r" b="b"/>
              <a:pathLst>
                <a:path w="86527" h="92736" extrusionOk="0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72;p43">
              <a:extLst>
                <a:ext uri="{FF2B5EF4-FFF2-40B4-BE49-F238E27FC236}">
                  <a16:creationId xmlns:a16="http://schemas.microsoft.com/office/drawing/2014/main" id="{3EB2AF3E-F8E7-C7A7-8AE1-21A0E983EDFF}"/>
                </a:ext>
              </a:extLst>
            </p:cNvPr>
            <p:cNvSpPr/>
            <p:nvPr/>
          </p:nvSpPr>
          <p:spPr>
            <a:xfrm>
              <a:off x="6086867" y="2875459"/>
              <a:ext cx="1798172" cy="1020447"/>
            </a:xfrm>
            <a:custGeom>
              <a:avLst/>
              <a:gdLst/>
              <a:ahLst/>
              <a:cxnLst/>
              <a:rect l="l" t="t" r="r" b="b"/>
              <a:pathLst>
                <a:path w="44739" h="25389" extrusionOk="0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73;p43">
              <a:extLst>
                <a:ext uri="{FF2B5EF4-FFF2-40B4-BE49-F238E27FC236}">
                  <a16:creationId xmlns:a16="http://schemas.microsoft.com/office/drawing/2014/main" id="{4AAA027C-B5F6-67A9-D8B2-027E93723086}"/>
                </a:ext>
              </a:extLst>
            </p:cNvPr>
            <p:cNvSpPr/>
            <p:nvPr/>
          </p:nvSpPr>
          <p:spPr>
            <a:xfrm>
              <a:off x="6334777" y="1096523"/>
              <a:ext cx="705378" cy="310085"/>
            </a:xfrm>
            <a:custGeom>
              <a:avLst/>
              <a:gdLst/>
              <a:ahLst/>
              <a:cxnLst/>
              <a:rect l="l" t="t" r="r" b="b"/>
              <a:pathLst>
                <a:path w="17550" h="7715" extrusionOk="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74;p43">
              <a:extLst>
                <a:ext uri="{FF2B5EF4-FFF2-40B4-BE49-F238E27FC236}">
                  <a16:creationId xmlns:a16="http://schemas.microsoft.com/office/drawing/2014/main" id="{60F0D60A-E111-5B95-B605-E91D6E685764}"/>
                </a:ext>
              </a:extLst>
            </p:cNvPr>
            <p:cNvSpPr/>
            <p:nvPr/>
          </p:nvSpPr>
          <p:spPr>
            <a:xfrm>
              <a:off x="6089921" y="969031"/>
              <a:ext cx="950472" cy="535244"/>
            </a:xfrm>
            <a:custGeom>
              <a:avLst/>
              <a:gdLst/>
              <a:ahLst/>
              <a:cxnLst/>
              <a:rect l="l" t="t" r="r" b="b"/>
              <a:pathLst>
                <a:path w="23648" h="13317" extrusionOk="0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75;p43">
              <a:extLst>
                <a:ext uri="{FF2B5EF4-FFF2-40B4-BE49-F238E27FC236}">
                  <a16:creationId xmlns:a16="http://schemas.microsoft.com/office/drawing/2014/main" id="{F2B6A2EF-C63D-DCAA-31DF-7183FBF09EE8}"/>
                </a:ext>
              </a:extLst>
            </p:cNvPr>
            <p:cNvSpPr/>
            <p:nvPr/>
          </p:nvSpPr>
          <p:spPr>
            <a:xfrm>
              <a:off x="6025090" y="887279"/>
              <a:ext cx="981220" cy="488942"/>
            </a:xfrm>
            <a:custGeom>
              <a:avLst/>
              <a:gdLst/>
              <a:ahLst/>
              <a:cxnLst/>
              <a:rect l="l" t="t" r="r" b="b"/>
              <a:pathLst>
                <a:path w="24413" h="12165" extrusionOk="0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76;p43">
              <a:extLst>
                <a:ext uri="{FF2B5EF4-FFF2-40B4-BE49-F238E27FC236}">
                  <a16:creationId xmlns:a16="http://schemas.microsoft.com/office/drawing/2014/main" id="{01AEE3F1-006B-7956-7DA5-B2317B2CEF61}"/>
                </a:ext>
              </a:extLst>
            </p:cNvPr>
            <p:cNvSpPr/>
            <p:nvPr/>
          </p:nvSpPr>
          <p:spPr>
            <a:xfrm>
              <a:off x="6866610" y="1580767"/>
              <a:ext cx="121462" cy="137941"/>
            </a:xfrm>
            <a:custGeom>
              <a:avLst/>
              <a:gdLst/>
              <a:ahLst/>
              <a:cxnLst/>
              <a:rect l="l" t="t" r="r" b="b"/>
              <a:pathLst>
                <a:path w="3022" h="3432" extrusionOk="0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77;p43">
              <a:extLst>
                <a:ext uri="{FF2B5EF4-FFF2-40B4-BE49-F238E27FC236}">
                  <a16:creationId xmlns:a16="http://schemas.microsoft.com/office/drawing/2014/main" id="{3BACA2A5-E419-8590-CBA0-E73A0F48832D}"/>
                </a:ext>
              </a:extLst>
            </p:cNvPr>
            <p:cNvSpPr/>
            <p:nvPr/>
          </p:nvSpPr>
          <p:spPr>
            <a:xfrm>
              <a:off x="5287268" y="3041054"/>
              <a:ext cx="1673294" cy="1500064"/>
            </a:xfrm>
            <a:custGeom>
              <a:avLst/>
              <a:gdLst/>
              <a:ahLst/>
              <a:cxnLst/>
              <a:rect l="l" t="t" r="r" b="b"/>
              <a:pathLst>
                <a:path w="41632" h="37322" extrusionOk="0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78;p43">
              <a:extLst>
                <a:ext uri="{FF2B5EF4-FFF2-40B4-BE49-F238E27FC236}">
                  <a16:creationId xmlns:a16="http://schemas.microsoft.com/office/drawing/2014/main" id="{E7BC1CFE-3364-DDE7-604E-B70EE68EF671}"/>
                </a:ext>
              </a:extLst>
            </p:cNvPr>
            <p:cNvSpPr/>
            <p:nvPr/>
          </p:nvSpPr>
          <p:spPr>
            <a:xfrm>
              <a:off x="6794785" y="1424939"/>
              <a:ext cx="81832" cy="122105"/>
            </a:xfrm>
            <a:custGeom>
              <a:avLst/>
              <a:gdLst/>
              <a:ahLst/>
              <a:cxnLst/>
              <a:rect l="l" t="t" r="r" b="b"/>
              <a:pathLst>
                <a:path w="2036" h="3038" extrusionOk="0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79;p43">
              <a:extLst>
                <a:ext uri="{FF2B5EF4-FFF2-40B4-BE49-F238E27FC236}">
                  <a16:creationId xmlns:a16="http://schemas.microsoft.com/office/drawing/2014/main" id="{36892E79-024F-A04E-16D7-2E6AD29FAE10}"/>
                </a:ext>
              </a:extLst>
            </p:cNvPr>
            <p:cNvSpPr/>
            <p:nvPr/>
          </p:nvSpPr>
          <p:spPr>
            <a:xfrm>
              <a:off x="6647558" y="1750461"/>
              <a:ext cx="175239" cy="120055"/>
            </a:xfrm>
            <a:custGeom>
              <a:avLst/>
              <a:gdLst/>
              <a:ahLst/>
              <a:cxnLst/>
              <a:rect l="l" t="t" r="r" b="b"/>
              <a:pathLst>
                <a:path w="4360" h="2987" extrusionOk="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80;p43">
              <a:extLst>
                <a:ext uri="{FF2B5EF4-FFF2-40B4-BE49-F238E27FC236}">
                  <a16:creationId xmlns:a16="http://schemas.microsoft.com/office/drawing/2014/main" id="{B46F1914-1300-EB36-8BB2-58A2DA074AD7}"/>
                </a:ext>
              </a:extLst>
            </p:cNvPr>
            <p:cNvSpPr/>
            <p:nvPr/>
          </p:nvSpPr>
          <p:spPr>
            <a:xfrm>
              <a:off x="6729391" y="3957170"/>
              <a:ext cx="77210" cy="134484"/>
            </a:xfrm>
            <a:custGeom>
              <a:avLst/>
              <a:gdLst/>
              <a:ahLst/>
              <a:cxnLst/>
              <a:rect l="l" t="t" r="r" b="b"/>
              <a:pathLst>
                <a:path w="1921" h="3346" extrusionOk="0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81;p43">
              <a:extLst>
                <a:ext uri="{FF2B5EF4-FFF2-40B4-BE49-F238E27FC236}">
                  <a16:creationId xmlns:a16="http://schemas.microsoft.com/office/drawing/2014/main" id="{A8938CC0-3CC5-CD36-6281-18F7298FB21E}"/>
                </a:ext>
              </a:extLst>
            </p:cNvPr>
            <p:cNvSpPr/>
            <p:nvPr/>
          </p:nvSpPr>
          <p:spPr>
            <a:xfrm>
              <a:off x="6685500" y="1586755"/>
              <a:ext cx="93448" cy="122105"/>
            </a:xfrm>
            <a:custGeom>
              <a:avLst/>
              <a:gdLst/>
              <a:ahLst/>
              <a:cxnLst/>
              <a:rect l="l" t="t" r="r" b="b"/>
              <a:pathLst>
                <a:path w="2325" h="3038" extrusionOk="0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82;p43">
              <a:extLst>
                <a:ext uri="{FF2B5EF4-FFF2-40B4-BE49-F238E27FC236}">
                  <a16:creationId xmlns:a16="http://schemas.microsoft.com/office/drawing/2014/main" id="{DB673B2C-3FA8-2EA5-F239-DC2E035FB6B3}"/>
                </a:ext>
              </a:extLst>
            </p:cNvPr>
            <p:cNvSpPr/>
            <p:nvPr/>
          </p:nvSpPr>
          <p:spPr>
            <a:xfrm>
              <a:off x="6592454" y="4203471"/>
              <a:ext cx="98472" cy="122386"/>
            </a:xfrm>
            <a:custGeom>
              <a:avLst/>
              <a:gdLst/>
              <a:ahLst/>
              <a:cxnLst/>
              <a:rect l="l" t="t" r="r" b="b"/>
              <a:pathLst>
                <a:path w="2450" h="3045" extrusionOk="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83;p43">
              <a:extLst>
                <a:ext uri="{FF2B5EF4-FFF2-40B4-BE49-F238E27FC236}">
                  <a16:creationId xmlns:a16="http://schemas.microsoft.com/office/drawing/2014/main" id="{F13E39D4-2165-1BBA-246F-77739E69CB6A}"/>
                </a:ext>
              </a:extLst>
            </p:cNvPr>
            <p:cNvSpPr/>
            <p:nvPr/>
          </p:nvSpPr>
          <p:spPr>
            <a:xfrm>
              <a:off x="6619745" y="3960305"/>
              <a:ext cx="68568" cy="123110"/>
            </a:xfrm>
            <a:custGeom>
              <a:avLst/>
              <a:gdLst/>
              <a:ahLst/>
              <a:cxnLst/>
              <a:rect l="l" t="t" r="r" b="b"/>
              <a:pathLst>
                <a:path w="1706" h="3063" extrusionOk="0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84;p43">
              <a:extLst>
                <a:ext uri="{FF2B5EF4-FFF2-40B4-BE49-F238E27FC236}">
                  <a16:creationId xmlns:a16="http://schemas.microsoft.com/office/drawing/2014/main" id="{4CA5C01E-F00D-AAF2-559D-5EDF82995436}"/>
                </a:ext>
              </a:extLst>
            </p:cNvPr>
            <p:cNvSpPr/>
            <p:nvPr/>
          </p:nvSpPr>
          <p:spPr>
            <a:xfrm>
              <a:off x="6610339" y="2287518"/>
              <a:ext cx="43006" cy="80666"/>
            </a:xfrm>
            <a:custGeom>
              <a:avLst/>
              <a:gdLst/>
              <a:ahLst/>
              <a:cxnLst/>
              <a:rect l="l" t="t" r="r" b="b"/>
              <a:pathLst>
                <a:path w="1070" h="2007" extrusionOk="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85;p43">
              <a:extLst>
                <a:ext uri="{FF2B5EF4-FFF2-40B4-BE49-F238E27FC236}">
                  <a16:creationId xmlns:a16="http://schemas.microsoft.com/office/drawing/2014/main" id="{A6104FDC-8DF4-F53A-3890-EC415356C365}"/>
                </a:ext>
              </a:extLst>
            </p:cNvPr>
            <p:cNvSpPr/>
            <p:nvPr/>
          </p:nvSpPr>
          <p:spPr>
            <a:xfrm>
              <a:off x="6562992" y="2685467"/>
              <a:ext cx="44573" cy="81470"/>
            </a:xfrm>
            <a:custGeom>
              <a:avLst/>
              <a:gdLst/>
              <a:ahLst/>
              <a:cxnLst/>
              <a:rect l="l" t="t" r="r" b="b"/>
              <a:pathLst>
                <a:path w="1109" h="2027" extrusionOk="0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86;p43">
              <a:extLst>
                <a:ext uri="{FF2B5EF4-FFF2-40B4-BE49-F238E27FC236}">
                  <a16:creationId xmlns:a16="http://schemas.microsoft.com/office/drawing/2014/main" id="{9A0A1D2C-E899-3621-D548-2D1963EAC691}"/>
                </a:ext>
              </a:extLst>
            </p:cNvPr>
            <p:cNvSpPr/>
            <p:nvPr/>
          </p:nvSpPr>
          <p:spPr>
            <a:xfrm>
              <a:off x="6548643" y="2372245"/>
              <a:ext cx="47186" cy="69935"/>
            </a:xfrm>
            <a:custGeom>
              <a:avLst/>
              <a:gdLst/>
              <a:ahLst/>
              <a:cxnLst/>
              <a:rect l="l" t="t" r="r" b="b"/>
              <a:pathLst>
                <a:path w="1174" h="1740" extrusionOk="0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87;p43">
              <a:extLst>
                <a:ext uri="{FF2B5EF4-FFF2-40B4-BE49-F238E27FC236}">
                  <a16:creationId xmlns:a16="http://schemas.microsoft.com/office/drawing/2014/main" id="{EC1C575E-0152-C57C-398D-3CB1BB351B2D}"/>
                </a:ext>
              </a:extLst>
            </p:cNvPr>
            <p:cNvSpPr/>
            <p:nvPr/>
          </p:nvSpPr>
          <p:spPr>
            <a:xfrm>
              <a:off x="6519021" y="2166658"/>
              <a:ext cx="49397" cy="79862"/>
            </a:xfrm>
            <a:custGeom>
              <a:avLst/>
              <a:gdLst/>
              <a:ahLst/>
              <a:cxnLst/>
              <a:rect l="l" t="t" r="r" b="b"/>
              <a:pathLst>
                <a:path w="1229" h="1987" extrusionOk="0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88;p43">
              <a:extLst>
                <a:ext uri="{FF2B5EF4-FFF2-40B4-BE49-F238E27FC236}">
                  <a16:creationId xmlns:a16="http://schemas.microsoft.com/office/drawing/2014/main" id="{7425EB35-D60F-F638-FE24-1CE97E867811}"/>
                </a:ext>
              </a:extLst>
            </p:cNvPr>
            <p:cNvSpPr/>
            <p:nvPr/>
          </p:nvSpPr>
          <p:spPr>
            <a:xfrm>
              <a:off x="6449166" y="1511112"/>
              <a:ext cx="111494" cy="137338"/>
            </a:xfrm>
            <a:custGeom>
              <a:avLst/>
              <a:gdLst/>
              <a:ahLst/>
              <a:cxnLst/>
              <a:rect l="l" t="t" r="r" b="b"/>
              <a:pathLst>
                <a:path w="2774" h="3417" extrusionOk="0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89;p43">
              <a:extLst>
                <a:ext uri="{FF2B5EF4-FFF2-40B4-BE49-F238E27FC236}">
                  <a16:creationId xmlns:a16="http://schemas.microsoft.com/office/drawing/2014/main" id="{87ACD99C-A1E1-A42E-AF0D-406675F743B4}"/>
                </a:ext>
              </a:extLst>
            </p:cNvPr>
            <p:cNvSpPr/>
            <p:nvPr/>
          </p:nvSpPr>
          <p:spPr>
            <a:xfrm>
              <a:off x="6407526" y="1701667"/>
              <a:ext cx="132675" cy="129983"/>
            </a:xfrm>
            <a:custGeom>
              <a:avLst/>
              <a:gdLst/>
              <a:ahLst/>
              <a:cxnLst/>
              <a:rect l="l" t="t" r="r" b="b"/>
              <a:pathLst>
                <a:path w="3301" h="3234" extrusionOk="0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90;p43">
              <a:extLst>
                <a:ext uri="{FF2B5EF4-FFF2-40B4-BE49-F238E27FC236}">
                  <a16:creationId xmlns:a16="http://schemas.microsoft.com/office/drawing/2014/main" id="{3807B880-EC20-7590-A52D-22B2E5FEEA17}"/>
                </a:ext>
              </a:extLst>
            </p:cNvPr>
            <p:cNvSpPr/>
            <p:nvPr/>
          </p:nvSpPr>
          <p:spPr>
            <a:xfrm>
              <a:off x="6479029" y="2283659"/>
              <a:ext cx="46463" cy="84806"/>
            </a:xfrm>
            <a:custGeom>
              <a:avLst/>
              <a:gdLst/>
              <a:ahLst/>
              <a:cxnLst/>
              <a:rect l="l" t="t" r="r" b="b"/>
              <a:pathLst>
                <a:path w="1156" h="2110" extrusionOk="0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91;p43">
              <a:extLst>
                <a:ext uri="{FF2B5EF4-FFF2-40B4-BE49-F238E27FC236}">
                  <a16:creationId xmlns:a16="http://schemas.microsoft.com/office/drawing/2014/main" id="{65C8174B-2D93-8411-C0EC-5EA4E343A0F7}"/>
                </a:ext>
              </a:extLst>
            </p:cNvPr>
            <p:cNvSpPr/>
            <p:nvPr/>
          </p:nvSpPr>
          <p:spPr>
            <a:xfrm>
              <a:off x="6468700" y="2775339"/>
              <a:ext cx="42765" cy="114669"/>
            </a:xfrm>
            <a:custGeom>
              <a:avLst/>
              <a:gdLst/>
              <a:ahLst/>
              <a:cxnLst/>
              <a:rect l="l" t="t" r="r" b="b"/>
              <a:pathLst>
                <a:path w="1064" h="2853" extrusionOk="0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92;p43">
              <a:extLst>
                <a:ext uri="{FF2B5EF4-FFF2-40B4-BE49-F238E27FC236}">
                  <a16:creationId xmlns:a16="http://schemas.microsoft.com/office/drawing/2014/main" id="{C2BAF85A-B6A2-E3FC-68A1-18FB843D33D8}"/>
                </a:ext>
              </a:extLst>
            </p:cNvPr>
            <p:cNvSpPr/>
            <p:nvPr/>
          </p:nvSpPr>
          <p:spPr>
            <a:xfrm>
              <a:off x="6410701" y="2177470"/>
              <a:ext cx="39268" cy="77692"/>
            </a:xfrm>
            <a:custGeom>
              <a:avLst/>
              <a:gdLst/>
              <a:ahLst/>
              <a:cxnLst/>
              <a:rect l="l" t="t" r="r" b="b"/>
              <a:pathLst>
                <a:path w="977" h="1933" extrusionOk="0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93;p43">
              <a:extLst>
                <a:ext uri="{FF2B5EF4-FFF2-40B4-BE49-F238E27FC236}">
                  <a16:creationId xmlns:a16="http://schemas.microsoft.com/office/drawing/2014/main" id="{98761278-0324-21AC-130A-3196A8C6587A}"/>
                </a:ext>
              </a:extLst>
            </p:cNvPr>
            <p:cNvSpPr/>
            <p:nvPr/>
          </p:nvSpPr>
          <p:spPr>
            <a:xfrm>
              <a:off x="6364640" y="2643627"/>
              <a:ext cx="41479" cy="104742"/>
            </a:xfrm>
            <a:custGeom>
              <a:avLst/>
              <a:gdLst/>
              <a:ahLst/>
              <a:cxnLst/>
              <a:rect l="l" t="t" r="r" b="b"/>
              <a:pathLst>
                <a:path w="1032" h="2606" extrusionOk="0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94;p43">
              <a:extLst>
                <a:ext uri="{FF2B5EF4-FFF2-40B4-BE49-F238E27FC236}">
                  <a16:creationId xmlns:a16="http://schemas.microsoft.com/office/drawing/2014/main" id="{C7614E6B-31D9-18EA-AD4C-128917D79FA7}"/>
                </a:ext>
              </a:extLst>
            </p:cNvPr>
            <p:cNvSpPr/>
            <p:nvPr/>
          </p:nvSpPr>
          <p:spPr>
            <a:xfrm>
              <a:off x="6161224" y="1403436"/>
              <a:ext cx="201405" cy="323389"/>
            </a:xfrm>
            <a:custGeom>
              <a:avLst/>
              <a:gdLst/>
              <a:ahLst/>
              <a:cxnLst/>
              <a:rect l="l" t="t" r="r" b="b"/>
              <a:pathLst>
                <a:path w="5011" h="8046" extrusionOk="0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5;p43">
              <a:extLst>
                <a:ext uri="{FF2B5EF4-FFF2-40B4-BE49-F238E27FC236}">
                  <a16:creationId xmlns:a16="http://schemas.microsoft.com/office/drawing/2014/main" id="{1EBF821A-E2FE-9159-A67C-11795D8FA96B}"/>
                </a:ext>
              </a:extLst>
            </p:cNvPr>
            <p:cNvSpPr/>
            <p:nvPr/>
          </p:nvSpPr>
          <p:spPr>
            <a:xfrm>
              <a:off x="6253265" y="2785829"/>
              <a:ext cx="42082" cy="97909"/>
            </a:xfrm>
            <a:custGeom>
              <a:avLst/>
              <a:gdLst/>
              <a:ahLst/>
              <a:cxnLst/>
              <a:rect l="l" t="t" r="r" b="b"/>
              <a:pathLst>
                <a:path w="1047" h="2436" extrusionOk="0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6;p43">
              <a:extLst>
                <a:ext uri="{FF2B5EF4-FFF2-40B4-BE49-F238E27FC236}">
                  <a16:creationId xmlns:a16="http://schemas.microsoft.com/office/drawing/2014/main" id="{9974B979-2982-159F-0E85-7127286B1525}"/>
                </a:ext>
              </a:extLst>
            </p:cNvPr>
            <p:cNvSpPr/>
            <p:nvPr/>
          </p:nvSpPr>
          <p:spPr>
            <a:xfrm>
              <a:off x="6188675" y="2600178"/>
              <a:ext cx="54742" cy="117764"/>
            </a:xfrm>
            <a:custGeom>
              <a:avLst/>
              <a:gdLst/>
              <a:ahLst/>
              <a:cxnLst/>
              <a:rect l="l" t="t" r="r" b="b"/>
              <a:pathLst>
                <a:path w="1362" h="2930" extrusionOk="0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7;p43">
              <a:extLst>
                <a:ext uri="{FF2B5EF4-FFF2-40B4-BE49-F238E27FC236}">
                  <a16:creationId xmlns:a16="http://schemas.microsoft.com/office/drawing/2014/main" id="{4F60B050-D93B-508C-C0A1-A03E4D99A831}"/>
                </a:ext>
              </a:extLst>
            </p:cNvPr>
            <p:cNvSpPr/>
            <p:nvPr/>
          </p:nvSpPr>
          <p:spPr>
            <a:xfrm>
              <a:off x="6111505" y="2794109"/>
              <a:ext cx="57274" cy="76768"/>
            </a:xfrm>
            <a:custGeom>
              <a:avLst/>
              <a:gdLst/>
              <a:ahLst/>
              <a:cxnLst/>
              <a:rect l="l" t="t" r="r" b="b"/>
              <a:pathLst>
                <a:path w="1425" h="1910" extrusionOk="0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8;p43">
              <a:extLst>
                <a:ext uri="{FF2B5EF4-FFF2-40B4-BE49-F238E27FC236}">
                  <a16:creationId xmlns:a16="http://schemas.microsoft.com/office/drawing/2014/main" id="{629B776D-0660-30A3-CE91-5EF022E86F09}"/>
                </a:ext>
              </a:extLst>
            </p:cNvPr>
            <p:cNvSpPr/>
            <p:nvPr/>
          </p:nvSpPr>
          <p:spPr>
            <a:xfrm>
              <a:off x="5450331" y="3254156"/>
              <a:ext cx="122145" cy="169371"/>
            </a:xfrm>
            <a:custGeom>
              <a:avLst/>
              <a:gdLst/>
              <a:ahLst/>
              <a:cxnLst/>
              <a:rect l="l" t="t" r="r" b="b"/>
              <a:pathLst>
                <a:path w="3039" h="4214" extrusionOk="0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9;p43">
              <a:extLst>
                <a:ext uri="{FF2B5EF4-FFF2-40B4-BE49-F238E27FC236}">
                  <a16:creationId xmlns:a16="http://schemas.microsoft.com/office/drawing/2014/main" id="{145357A0-E433-B782-857A-1EC3863BECFF}"/>
                </a:ext>
              </a:extLst>
            </p:cNvPr>
            <p:cNvSpPr/>
            <p:nvPr/>
          </p:nvSpPr>
          <p:spPr>
            <a:xfrm>
              <a:off x="5490484" y="3384301"/>
              <a:ext cx="73512" cy="238904"/>
            </a:xfrm>
            <a:custGeom>
              <a:avLst/>
              <a:gdLst/>
              <a:ahLst/>
              <a:cxnLst/>
              <a:rect l="l" t="t" r="r" b="b"/>
              <a:pathLst>
                <a:path w="1829" h="5944" extrusionOk="0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00;p43">
              <a:extLst>
                <a:ext uri="{FF2B5EF4-FFF2-40B4-BE49-F238E27FC236}">
                  <a16:creationId xmlns:a16="http://schemas.microsoft.com/office/drawing/2014/main" id="{02B60417-9866-F04D-46C0-7D6326DD6778}"/>
                </a:ext>
              </a:extLst>
            </p:cNvPr>
            <p:cNvSpPr/>
            <p:nvPr/>
          </p:nvSpPr>
          <p:spPr>
            <a:xfrm>
              <a:off x="5396312" y="3501182"/>
              <a:ext cx="55667" cy="225721"/>
            </a:xfrm>
            <a:custGeom>
              <a:avLst/>
              <a:gdLst/>
              <a:ahLst/>
              <a:cxnLst/>
              <a:rect l="l" t="t" r="r" b="b"/>
              <a:pathLst>
                <a:path w="1385" h="5616" extrusionOk="0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89B0D3-47C4-EF37-8C63-010229C73BA6}"/>
              </a:ext>
            </a:extLst>
          </p:cNvPr>
          <p:cNvSpPr txBox="1"/>
          <p:nvPr/>
        </p:nvSpPr>
        <p:spPr>
          <a:xfrm>
            <a:off x="1879147" y="-1725061"/>
            <a:ext cx="5284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5400">
                <a:latin typeface="Permanent Marker"/>
                <a:sym typeface="Permanent Marker"/>
              </a:rPr>
              <a:t>QUIZZIZ CODE</a:t>
            </a:r>
            <a:endParaRPr lang="en-US" sz="5400">
              <a:latin typeface="Permanent Marker"/>
              <a:sym typeface="Permanent Marker"/>
            </a:endParaRPr>
          </a:p>
        </p:txBody>
      </p:sp>
      <p:sp>
        <p:nvSpPr>
          <p:cNvPr id="55" name="Google Shape;1241;p41">
            <a:extLst>
              <a:ext uri="{FF2B5EF4-FFF2-40B4-BE49-F238E27FC236}">
                <a16:creationId xmlns:a16="http://schemas.microsoft.com/office/drawing/2014/main" id="{3467F328-25D8-3CFA-97BB-0946927E9548}"/>
              </a:ext>
            </a:extLst>
          </p:cNvPr>
          <p:cNvSpPr/>
          <p:nvPr/>
        </p:nvSpPr>
        <p:spPr>
          <a:xfrm>
            <a:off x="5098225" y="5509117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244;p41">
            <a:extLst>
              <a:ext uri="{FF2B5EF4-FFF2-40B4-BE49-F238E27FC236}">
                <a16:creationId xmlns:a16="http://schemas.microsoft.com/office/drawing/2014/main" id="{C2FE4B40-D25D-A787-6570-B8F1AF01A52E}"/>
              </a:ext>
            </a:extLst>
          </p:cNvPr>
          <p:cNvSpPr txBox="1">
            <a:spLocks/>
          </p:cNvSpPr>
          <p:nvPr/>
        </p:nvSpPr>
        <p:spPr>
          <a:xfrm>
            <a:off x="7115577" y="6222069"/>
            <a:ext cx="375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/>
              <a:t>?</a:t>
            </a:r>
          </a:p>
        </p:txBody>
      </p:sp>
      <p:grpSp>
        <p:nvGrpSpPr>
          <p:cNvPr id="57" name="Google Shape;1245;p41">
            <a:extLst>
              <a:ext uri="{FF2B5EF4-FFF2-40B4-BE49-F238E27FC236}">
                <a16:creationId xmlns:a16="http://schemas.microsoft.com/office/drawing/2014/main" id="{78280404-62C5-A826-B216-82493B1A76C1}"/>
              </a:ext>
            </a:extLst>
          </p:cNvPr>
          <p:cNvGrpSpPr/>
          <p:nvPr/>
        </p:nvGrpSpPr>
        <p:grpSpPr>
          <a:xfrm flipH="1">
            <a:off x="6030000" y="5685940"/>
            <a:ext cx="1013600" cy="1805171"/>
            <a:chOff x="3908325" y="238100"/>
            <a:chExt cx="2292175" cy="4082250"/>
          </a:xfrm>
        </p:grpSpPr>
        <p:sp>
          <p:nvSpPr>
            <p:cNvPr id="58" name="Google Shape;1246;p41">
              <a:extLst>
                <a:ext uri="{FF2B5EF4-FFF2-40B4-BE49-F238E27FC236}">
                  <a16:creationId xmlns:a16="http://schemas.microsoft.com/office/drawing/2014/main" id="{718E6985-06E8-B0B1-F72B-0AD94C38AF12}"/>
                </a:ext>
              </a:extLst>
            </p:cNvPr>
            <p:cNvSpPr/>
            <p:nvPr/>
          </p:nvSpPr>
          <p:spPr>
            <a:xfrm>
              <a:off x="4555525" y="1019075"/>
              <a:ext cx="1320950" cy="3254375"/>
            </a:xfrm>
            <a:custGeom>
              <a:avLst/>
              <a:gdLst/>
              <a:ahLst/>
              <a:cxnLst/>
              <a:rect l="l" t="t" r="r" b="b"/>
              <a:pathLst>
                <a:path w="52838" h="130175" extrusionOk="0">
                  <a:moveTo>
                    <a:pt x="12333" y="114830"/>
                  </a:moveTo>
                  <a:lnTo>
                    <a:pt x="12410" y="114850"/>
                  </a:lnTo>
                  <a:cubicBezTo>
                    <a:pt x="12409" y="115000"/>
                    <a:pt x="12406" y="115149"/>
                    <a:pt x="12400" y="115296"/>
                  </a:cubicBezTo>
                  <a:cubicBezTo>
                    <a:pt x="12379" y="115140"/>
                    <a:pt x="12355" y="114985"/>
                    <a:pt x="12333" y="114830"/>
                  </a:cubicBezTo>
                  <a:close/>
                  <a:moveTo>
                    <a:pt x="4442" y="0"/>
                  </a:moveTo>
                  <a:cubicBezTo>
                    <a:pt x="2337" y="0"/>
                    <a:pt x="1" y="1935"/>
                    <a:pt x="227" y="4215"/>
                  </a:cubicBezTo>
                  <a:cubicBezTo>
                    <a:pt x="3052" y="32744"/>
                    <a:pt x="2112" y="61594"/>
                    <a:pt x="1857" y="90243"/>
                  </a:cubicBezTo>
                  <a:cubicBezTo>
                    <a:pt x="766" y="92514"/>
                    <a:pt x="610" y="95091"/>
                    <a:pt x="1153" y="97535"/>
                  </a:cubicBezTo>
                  <a:cubicBezTo>
                    <a:pt x="981" y="99339"/>
                    <a:pt x="889" y="101150"/>
                    <a:pt x="889" y="102961"/>
                  </a:cubicBezTo>
                  <a:cubicBezTo>
                    <a:pt x="390" y="103314"/>
                    <a:pt x="94" y="103918"/>
                    <a:pt x="335" y="104687"/>
                  </a:cubicBezTo>
                  <a:lnTo>
                    <a:pt x="1810" y="109418"/>
                  </a:lnTo>
                  <a:cubicBezTo>
                    <a:pt x="1803" y="109519"/>
                    <a:pt x="1795" y="109620"/>
                    <a:pt x="1793" y="109727"/>
                  </a:cubicBezTo>
                  <a:cubicBezTo>
                    <a:pt x="1642" y="115645"/>
                    <a:pt x="2268" y="121690"/>
                    <a:pt x="2502" y="127606"/>
                  </a:cubicBezTo>
                  <a:cubicBezTo>
                    <a:pt x="2545" y="128694"/>
                    <a:pt x="3347" y="129234"/>
                    <a:pt x="4159" y="129234"/>
                  </a:cubicBezTo>
                  <a:cubicBezTo>
                    <a:pt x="4975" y="129234"/>
                    <a:pt x="5801" y="128688"/>
                    <a:pt x="5874" y="127606"/>
                  </a:cubicBezTo>
                  <a:cubicBezTo>
                    <a:pt x="6189" y="122931"/>
                    <a:pt x="7163" y="118377"/>
                    <a:pt x="8806" y="114009"/>
                  </a:cubicBezTo>
                  <a:cubicBezTo>
                    <a:pt x="9899" y="118010"/>
                    <a:pt x="10212" y="126710"/>
                    <a:pt x="10369" y="128182"/>
                  </a:cubicBezTo>
                  <a:cubicBezTo>
                    <a:pt x="10479" y="129210"/>
                    <a:pt x="11338" y="129835"/>
                    <a:pt x="12168" y="129835"/>
                  </a:cubicBezTo>
                  <a:cubicBezTo>
                    <a:pt x="12806" y="129835"/>
                    <a:pt x="13428" y="129466"/>
                    <a:pt x="13681" y="128629"/>
                  </a:cubicBezTo>
                  <a:cubicBezTo>
                    <a:pt x="14953" y="124433"/>
                    <a:pt x="15697" y="120033"/>
                    <a:pt x="15705" y="115636"/>
                  </a:cubicBezTo>
                  <a:cubicBezTo>
                    <a:pt x="20355" y="116636"/>
                    <a:pt x="25154" y="117213"/>
                    <a:pt x="29820" y="117213"/>
                  </a:cubicBezTo>
                  <a:cubicBezTo>
                    <a:pt x="31140" y="117213"/>
                    <a:pt x="32450" y="117166"/>
                    <a:pt x="33743" y="117071"/>
                  </a:cubicBezTo>
                  <a:cubicBezTo>
                    <a:pt x="34492" y="117015"/>
                    <a:pt x="35272" y="116965"/>
                    <a:pt x="36066" y="116904"/>
                  </a:cubicBezTo>
                  <a:lnTo>
                    <a:pt x="36066" y="116904"/>
                  </a:lnTo>
                  <a:cubicBezTo>
                    <a:pt x="35975" y="120742"/>
                    <a:pt x="36599" y="124830"/>
                    <a:pt x="36928" y="128508"/>
                  </a:cubicBezTo>
                  <a:cubicBezTo>
                    <a:pt x="37018" y="129509"/>
                    <a:pt x="37989" y="130174"/>
                    <a:pt x="38862" y="130174"/>
                  </a:cubicBezTo>
                  <a:cubicBezTo>
                    <a:pt x="39506" y="130174"/>
                    <a:pt x="40096" y="129812"/>
                    <a:pt x="40240" y="128956"/>
                  </a:cubicBezTo>
                  <a:cubicBezTo>
                    <a:pt x="40951" y="124722"/>
                    <a:pt x="41327" y="120439"/>
                    <a:pt x="41362" y="116147"/>
                  </a:cubicBezTo>
                  <a:cubicBezTo>
                    <a:pt x="41825" y="116031"/>
                    <a:pt x="42281" y="115898"/>
                    <a:pt x="42726" y="115746"/>
                  </a:cubicBezTo>
                  <a:cubicBezTo>
                    <a:pt x="43505" y="119948"/>
                    <a:pt x="44285" y="124149"/>
                    <a:pt x="45064" y="128351"/>
                  </a:cubicBezTo>
                  <a:cubicBezTo>
                    <a:pt x="45221" y="129195"/>
                    <a:pt x="45845" y="129564"/>
                    <a:pt x="46510" y="129564"/>
                  </a:cubicBezTo>
                  <a:cubicBezTo>
                    <a:pt x="47381" y="129564"/>
                    <a:pt x="48323" y="128930"/>
                    <a:pt x="48376" y="127902"/>
                  </a:cubicBezTo>
                  <a:cubicBezTo>
                    <a:pt x="48633" y="122958"/>
                    <a:pt x="49122" y="117673"/>
                    <a:pt x="48603" y="112734"/>
                  </a:cubicBezTo>
                  <a:cubicBezTo>
                    <a:pt x="48553" y="112264"/>
                    <a:pt x="48462" y="111865"/>
                    <a:pt x="48335" y="111524"/>
                  </a:cubicBezTo>
                  <a:cubicBezTo>
                    <a:pt x="50067" y="109139"/>
                    <a:pt x="51173" y="106158"/>
                    <a:pt x="51738" y="103415"/>
                  </a:cubicBezTo>
                  <a:cubicBezTo>
                    <a:pt x="52530" y="99581"/>
                    <a:pt x="52837" y="94961"/>
                    <a:pt x="50783" y="91458"/>
                  </a:cubicBezTo>
                  <a:cubicBezTo>
                    <a:pt x="48706" y="87914"/>
                    <a:pt x="44794" y="86782"/>
                    <a:pt x="40954" y="86382"/>
                  </a:cubicBezTo>
                  <a:cubicBezTo>
                    <a:pt x="31627" y="85411"/>
                    <a:pt x="22116" y="85290"/>
                    <a:pt x="12746" y="85169"/>
                  </a:cubicBezTo>
                  <a:cubicBezTo>
                    <a:pt x="12554" y="85167"/>
                    <a:pt x="12361" y="85165"/>
                    <a:pt x="12170" y="85165"/>
                  </a:cubicBezTo>
                  <a:cubicBezTo>
                    <a:pt x="11552" y="85165"/>
                    <a:pt x="10940" y="85179"/>
                    <a:pt x="10338" y="85215"/>
                  </a:cubicBezTo>
                  <a:cubicBezTo>
                    <a:pt x="10639" y="58222"/>
                    <a:pt x="11318" y="31077"/>
                    <a:pt x="8657" y="4215"/>
                  </a:cubicBezTo>
                  <a:cubicBezTo>
                    <a:pt x="8433" y="1949"/>
                    <a:pt x="6880" y="0"/>
                    <a:pt x="444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47;p41">
              <a:extLst>
                <a:ext uri="{FF2B5EF4-FFF2-40B4-BE49-F238E27FC236}">
                  <a16:creationId xmlns:a16="http://schemas.microsoft.com/office/drawing/2014/main" id="{1BD1B01A-AB8B-696C-A04E-0840100DCCBC}"/>
                </a:ext>
              </a:extLst>
            </p:cNvPr>
            <p:cNvSpPr/>
            <p:nvPr/>
          </p:nvSpPr>
          <p:spPr>
            <a:xfrm>
              <a:off x="4506850" y="927300"/>
              <a:ext cx="1445075" cy="3393050"/>
            </a:xfrm>
            <a:custGeom>
              <a:avLst/>
              <a:gdLst/>
              <a:ahLst/>
              <a:cxnLst/>
              <a:rect l="l" t="t" r="r" b="b"/>
              <a:pathLst>
                <a:path w="57803" h="135722" extrusionOk="0">
                  <a:moveTo>
                    <a:pt x="9490" y="1"/>
                  </a:moveTo>
                  <a:cubicBezTo>
                    <a:pt x="9435" y="1"/>
                    <a:pt x="9380" y="4"/>
                    <a:pt x="9325" y="11"/>
                  </a:cubicBezTo>
                  <a:cubicBezTo>
                    <a:pt x="8644" y="102"/>
                    <a:pt x="8165" y="725"/>
                    <a:pt x="8254" y="1406"/>
                  </a:cubicBezTo>
                  <a:cubicBezTo>
                    <a:pt x="11392" y="25114"/>
                    <a:pt x="11962" y="50296"/>
                    <a:pt x="10043" y="80657"/>
                  </a:cubicBezTo>
                  <a:cubicBezTo>
                    <a:pt x="9911" y="82728"/>
                    <a:pt x="9640" y="87035"/>
                    <a:pt x="12546" y="89195"/>
                  </a:cubicBezTo>
                  <a:cubicBezTo>
                    <a:pt x="14285" y="90487"/>
                    <a:pt x="16517" y="90503"/>
                    <a:pt x="18147" y="90516"/>
                  </a:cubicBezTo>
                  <a:lnTo>
                    <a:pt x="34116" y="90636"/>
                  </a:lnTo>
                  <a:cubicBezTo>
                    <a:pt x="39320" y="90676"/>
                    <a:pt x="44700" y="90717"/>
                    <a:pt x="49212" y="93562"/>
                  </a:cubicBezTo>
                  <a:cubicBezTo>
                    <a:pt x="50805" y="94566"/>
                    <a:pt x="52069" y="95883"/>
                    <a:pt x="52866" y="97373"/>
                  </a:cubicBezTo>
                  <a:cubicBezTo>
                    <a:pt x="55046" y="101439"/>
                    <a:pt x="53436" y="105252"/>
                    <a:pt x="51734" y="109289"/>
                  </a:cubicBezTo>
                  <a:cubicBezTo>
                    <a:pt x="51027" y="110962"/>
                    <a:pt x="50297" y="112692"/>
                    <a:pt x="49823" y="114478"/>
                  </a:cubicBezTo>
                  <a:cubicBezTo>
                    <a:pt x="48820" y="118256"/>
                    <a:pt x="49012" y="122157"/>
                    <a:pt x="49197" y="125929"/>
                  </a:cubicBezTo>
                  <a:cubicBezTo>
                    <a:pt x="49246" y="126925"/>
                    <a:pt x="49293" y="127919"/>
                    <a:pt x="49320" y="128910"/>
                  </a:cubicBezTo>
                  <a:cubicBezTo>
                    <a:pt x="49351" y="130075"/>
                    <a:pt x="49342" y="131289"/>
                    <a:pt x="48873" y="132218"/>
                  </a:cubicBezTo>
                  <a:cubicBezTo>
                    <a:pt x="48673" y="132609"/>
                    <a:pt x="48365" y="132934"/>
                    <a:pt x="47986" y="133157"/>
                  </a:cubicBezTo>
                  <a:cubicBezTo>
                    <a:pt x="47951" y="133150"/>
                    <a:pt x="47858" y="133108"/>
                    <a:pt x="47848" y="133003"/>
                  </a:cubicBezTo>
                  <a:cubicBezTo>
                    <a:pt x="47498" y="129413"/>
                    <a:pt x="47017" y="125796"/>
                    <a:pt x="46419" y="122251"/>
                  </a:cubicBezTo>
                  <a:cubicBezTo>
                    <a:pt x="46295" y="121518"/>
                    <a:pt x="46065" y="120153"/>
                    <a:pt x="44936" y="119386"/>
                  </a:cubicBezTo>
                  <a:cubicBezTo>
                    <a:pt x="44356" y="118993"/>
                    <a:pt x="43717" y="118878"/>
                    <a:pt x="43130" y="118878"/>
                  </a:cubicBezTo>
                  <a:cubicBezTo>
                    <a:pt x="42620" y="118878"/>
                    <a:pt x="42148" y="118965"/>
                    <a:pt x="41790" y="119030"/>
                  </a:cubicBezTo>
                  <a:cubicBezTo>
                    <a:pt x="37621" y="119797"/>
                    <a:pt x="33804" y="120181"/>
                    <a:pt x="30296" y="120181"/>
                  </a:cubicBezTo>
                  <a:cubicBezTo>
                    <a:pt x="26355" y="120181"/>
                    <a:pt x="22804" y="119696"/>
                    <a:pt x="19582" y="118725"/>
                  </a:cubicBezTo>
                  <a:cubicBezTo>
                    <a:pt x="19321" y="118647"/>
                    <a:pt x="19053" y="118608"/>
                    <a:pt x="18786" y="118608"/>
                  </a:cubicBezTo>
                  <a:cubicBezTo>
                    <a:pt x="18247" y="118608"/>
                    <a:pt x="17714" y="118766"/>
                    <a:pt x="17257" y="119073"/>
                  </a:cubicBezTo>
                  <a:cubicBezTo>
                    <a:pt x="16574" y="119532"/>
                    <a:pt x="16133" y="120272"/>
                    <a:pt x="16055" y="121091"/>
                  </a:cubicBezTo>
                  <a:lnTo>
                    <a:pt x="15003" y="132193"/>
                  </a:lnTo>
                  <a:cubicBezTo>
                    <a:pt x="14953" y="132731"/>
                    <a:pt x="14563" y="133173"/>
                    <a:pt x="14096" y="133223"/>
                  </a:cubicBezTo>
                  <a:cubicBezTo>
                    <a:pt x="14062" y="133226"/>
                    <a:pt x="14031" y="133228"/>
                    <a:pt x="14003" y="133228"/>
                  </a:cubicBezTo>
                  <a:cubicBezTo>
                    <a:pt x="13830" y="133228"/>
                    <a:pt x="13751" y="133174"/>
                    <a:pt x="13690" y="133120"/>
                  </a:cubicBezTo>
                  <a:cubicBezTo>
                    <a:pt x="13377" y="132841"/>
                    <a:pt x="13056" y="131973"/>
                    <a:pt x="13042" y="130660"/>
                  </a:cubicBezTo>
                  <a:lnTo>
                    <a:pt x="12971" y="123896"/>
                  </a:lnTo>
                  <a:cubicBezTo>
                    <a:pt x="12966" y="123555"/>
                    <a:pt x="12993" y="123147"/>
                    <a:pt x="13019" y="122713"/>
                  </a:cubicBezTo>
                  <a:cubicBezTo>
                    <a:pt x="13120" y="121031"/>
                    <a:pt x="13225" y="119292"/>
                    <a:pt x="12280" y="118288"/>
                  </a:cubicBezTo>
                  <a:cubicBezTo>
                    <a:pt x="11881" y="117865"/>
                    <a:pt x="11318" y="117640"/>
                    <a:pt x="10747" y="117640"/>
                  </a:cubicBezTo>
                  <a:cubicBezTo>
                    <a:pt x="10200" y="117640"/>
                    <a:pt x="9646" y="117846"/>
                    <a:pt x="9221" y="118281"/>
                  </a:cubicBezTo>
                  <a:cubicBezTo>
                    <a:pt x="7926" y="119609"/>
                    <a:pt x="7746" y="122915"/>
                    <a:pt x="7874" y="127818"/>
                  </a:cubicBezTo>
                  <a:lnTo>
                    <a:pt x="7876" y="127944"/>
                  </a:lnTo>
                  <a:cubicBezTo>
                    <a:pt x="7920" y="129593"/>
                    <a:pt x="7961" y="131150"/>
                    <a:pt x="7098" y="132286"/>
                  </a:cubicBezTo>
                  <a:cubicBezTo>
                    <a:pt x="6799" y="132681"/>
                    <a:pt x="6294" y="133025"/>
                    <a:pt x="5771" y="133025"/>
                  </a:cubicBezTo>
                  <a:cubicBezTo>
                    <a:pt x="5626" y="133025"/>
                    <a:pt x="5481" y="132999"/>
                    <a:pt x="5338" y="132941"/>
                  </a:cubicBezTo>
                  <a:cubicBezTo>
                    <a:pt x="4160" y="132463"/>
                    <a:pt x="4389" y="130095"/>
                    <a:pt x="4542" y="129100"/>
                  </a:cubicBezTo>
                  <a:lnTo>
                    <a:pt x="4628" y="128547"/>
                  </a:lnTo>
                  <a:cubicBezTo>
                    <a:pt x="5081" y="125626"/>
                    <a:pt x="5551" y="122605"/>
                    <a:pt x="5105" y="119562"/>
                  </a:cubicBezTo>
                  <a:cubicBezTo>
                    <a:pt x="4884" y="118053"/>
                    <a:pt x="4447" y="116612"/>
                    <a:pt x="4024" y="115218"/>
                  </a:cubicBezTo>
                  <a:cubicBezTo>
                    <a:pt x="3671" y="114056"/>
                    <a:pt x="3338" y="112958"/>
                    <a:pt x="3125" y="111833"/>
                  </a:cubicBezTo>
                  <a:cubicBezTo>
                    <a:pt x="2518" y="108641"/>
                    <a:pt x="2907" y="105233"/>
                    <a:pt x="3284" y="101937"/>
                  </a:cubicBezTo>
                  <a:lnTo>
                    <a:pt x="3408" y="100835"/>
                  </a:lnTo>
                  <a:cubicBezTo>
                    <a:pt x="4496" y="90999"/>
                    <a:pt x="4616" y="80980"/>
                    <a:pt x="4733" y="71291"/>
                  </a:cubicBezTo>
                  <a:lnTo>
                    <a:pt x="5165" y="35374"/>
                  </a:lnTo>
                  <a:cubicBezTo>
                    <a:pt x="5257" y="27816"/>
                    <a:pt x="5350" y="20000"/>
                    <a:pt x="4752" y="12304"/>
                  </a:cubicBezTo>
                  <a:cubicBezTo>
                    <a:pt x="4701" y="11649"/>
                    <a:pt x="4146" y="11155"/>
                    <a:pt x="3509" y="11155"/>
                  </a:cubicBezTo>
                  <a:cubicBezTo>
                    <a:pt x="3478" y="11155"/>
                    <a:pt x="3446" y="11156"/>
                    <a:pt x="3414" y="11158"/>
                  </a:cubicBezTo>
                  <a:cubicBezTo>
                    <a:pt x="2728" y="11212"/>
                    <a:pt x="2215" y="11811"/>
                    <a:pt x="2268" y="12496"/>
                  </a:cubicBezTo>
                  <a:cubicBezTo>
                    <a:pt x="2859" y="20083"/>
                    <a:pt x="2765" y="27842"/>
                    <a:pt x="2675" y="35344"/>
                  </a:cubicBezTo>
                  <a:lnTo>
                    <a:pt x="2243" y="71261"/>
                  </a:lnTo>
                  <a:cubicBezTo>
                    <a:pt x="2127" y="80890"/>
                    <a:pt x="2007" y="90846"/>
                    <a:pt x="932" y="100560"/>
                  </a:cubicBezTo>
                  <a:lnTo>
                    <a:pt x="809" y="101655"/>
                  </a:lnTo>
                  <a:cubicBezTo>
                    <a:pt x="411" y="105135"/>
                    <a:pt x="1" y="108734"/>
                    <a:pt x="677" y="112298"/>
                  </a:cubicBezTo>
                  <a:cubicBezTo>
                    <a:pt x="916" y="113554"/>
                    <a:pt x="1284" y="114768"/>
                    <a:pt x="1641" y="115942"/>
                  </a:cubicBezTo>
                  <a:cubicBezTo>
                    <a:pt x="2055" y="117308"/>
                    <a:pt x="2447" y="118599"/>
                    <a:pt x="2640" y="119922"/>
                  </a:cubicBezTo>
                  <a:cubicBezTo>
                    <a:pt x="3031" y="122594"/>
                    <a:pt x="2591" y="125427"/>
                    <a:pt x="2166" y="128165"/>
                  </a:cubicBezTo>
                  <a:lnTo>
                    <a:pt x="2080" y="128721"/>
                  </a:lnTo>
                  <a:cubicBezTo>
                    <a:pt x="1376" y="133296"/>
                    <a:pt x="3231" y="134775"/>
                    <a:pt x="4400" y="135250"/>
                  </a:cubicBezTo>
                  <a:cubicBezTo>
                    <a:pt x="4837" y="135427"/>
                    <a:pt x="5296" y="135512"/>
                    <a:pt x="5757" y="135512"/>
                  </a:cubicBezTo>
                  <a:cubicBezTo>
                    <a:pt x="6997" y="135512"/>
                    <a:pt x="8247" y="134894"/>
                    <a:pt x="9083" y="133793"/>
                  </a:cubicBezTo>
                  <a:cubicBezTo>
                    <a:pt x="10474" y="131961"/>
                    <a:pt x="10417" y="129793"/>
                    <a:pt x="10367" y="127882"/>
                  </a:cubicBezTo>
                  <a:lnTo>
                    <a:pt x="10363" y="127756"/>
                  </a:lnTo>
                  <a:cubicBezTo>
                    <a:pt x="10273" y="124270"/>
                    <a:pt x="10395" y="122298"/>
                    <a:pt x="10587" y="121204"/>
                  </a:cubicBezTo>
                  <a:lnTo>
                    <a:pt x="10587" y="121204"/>
                  </a:lnTo>
                  <a:cubicBezTo>
                    <a:pt x="10584" y="121697"/>
                    <a:pt x="10553" y="122220"/>
                    <a:pt x="10532" y="122566"/>
                  </a:cubicBezTo>
                  <a:cubicBezTo>
                    <a:pt x="10503" y="123064"/>
                    <a:pt x="10475" y="123534"/>
                    <a:pt x="10479" y="123925"/>
                  </a:cubicBezTo>
                  <a:lnTo>
                    <a:pt x="10551" y="130689"/>
                  </a:lnTo>
                  <a:cubicBezTo>
                    <a:pt x="10562" y="131809"/>
                    <a:pt x="10771" y="133859"/>
                    <a:pt x="12035" y="134982"/>
                  </a:cubicBezTo>
                  <a:cubicBezTo>
                    <a:pt x="12581" y="135470"/>
                    <a:pt x="13254" y="135722"/>
                    <a:pt x="13997" y="135722"/>
                  </a:cubicBezTo>
                  <a:cubicBezTo>
                    <a:pt x="14119" y="135721"/>
                    <a:pt x="14240" y="135713"/>
                    <a:pt x="14361" y="135699"/>
                  </a:cubicBezTo>
                  <a:cubicBezTo>
                    <a:pt x="16008" y="135525"/>
                    <a:pt x="17321" y="134147"/>
                    <a:pt x="17483" y="132427"/>
                  </a:cubicBezTo>
                  <a:lnTo>
                    <a:pt x="18534" y="121327"/>
                  </a:lnTo>
                  <a:cubicBezTo>
                    <a:pt x="18540" y="121252"/>
                    <a:pt x="18580" y="121184"/>
                    <a:pt x="18643" y="121142"/>
                  </a:cubicBezTo>
                  <a:cubicBezTo>
                    <a:pt x="18686" y="121114"/>
                    <a:pt x="18737" y="121099"/>
                    <a:pt x="18787" y="121099"/>
                  </a:cubicBezTo>
                  <a:cubicBezTo>
                    <a:pt x="18813" y="121099"/>
                    <a:pt x="18838" y="121103"/>
                    <a:pt x="18863" y="121110"/>
                  </a:cubicBezTo>
                  <a:cubicBezTo>
                    <a:pt x="22320" y="122151"/>
                    <a:pt x="26110" y="122671"/>
                    <a:pt x="30299" y="122671"/>
                  </a:cubicBezTo>
                  <a:cubicBezTo>
                    <a:pt x="33960" y="122671"/>
                    <a:pt x="37926" y="122274"/>
                    <a:pt x="42240" y="121481"/>
                  </a:cubicBezTo>
                  <a:cubicBezTo>
                    <a:pt x="42480" y="121437"/>
                    <a:pt x="42852" y="121369"/>
                    <a:pt x="43149" y="121369"/>
                  </a:cubicBezTo>
                  <a:cubicBezTo>
                    <a:pt x="43312" y="121369"/>
                    <a:pt x="43453" y="121390"/>
                    <a:pt x="43536" y="121446"/>
                  </a:cubicBezTo>
                  <a:cubicBezTo>
                    <a:pt x="43786" y="121616"/>
                    <a:pt x="43909" y="122350"/>
                    <a:pt x="43962" y="122664"/>
                  </a:cubicBezTo>
                  <a:cubicBezTo>
                    <a:pt x="44551" y="126154"/>
                    <a:pt x="45024" y="129714"/>
                    <a:pt x="45370" y="133246"/>
                  </a:cubicBezTo>
                  <a:cubicBezTo>
                    <a:pt x="45457" y="134150"/>
                    <a:pt x="45999" y="134947"/>
                    <a:pt x="46808" y="135360"/>
                  </a:cubicBezTo>
                  <a:cubicBezTo>
                    <a:pt x="47182" y="135551"/>
                    <a:pt x="47585" y="135647"/>
                    <a:pt x="47986" y="135647"/>
                  </a:cubicBezTo>
                  <a:cubicBezTo>
                    <a:pt x="48421" y="135647"/>
                    <a:pt x="48853" y="135534"/>
                    <a:pt x="49241" y="135310"/>
                  </a:cubicBezTo>
                  <a:cubicBezTo>
                    <a:pt x="50023" y="134858"/>
                    <a:pt x="50681" y="134161"/>
                    <a:pt x="51095" y="133344"/>
                  </a:cubicBezTo>
                  <a:cubicBezTo>
                    <a:pt x="51827" y="131895"/>
                    <a:pt x="51851" y="130328"/>
                    <a:pt x="51811" y="128843"/>
                  </a:cubicBezTo>
                  <a:cubicBezTo>
                    <a:pt x="51783" y="127835"/>
                    <a:pt x="51734" y="126822"/>
                    <a:pt x="51685" y="125807"/>
                  </a:cubicBezTo>
                  <a:cubicBezTo>
                    <a:pt x="51501" y="122060"/>
                    <a:pt x="51327" y="118521"/>
                    <a:pt x="52231" y="115116"/>
                  </a:cubicBezTo>
                  <a:cubicBezTo>
                    <a:pt x="52660" y="113499"/>
                    <a:pt x="53356" y="111852"/>
                    <a:pt x="54028" y="110257"/>
                  </a:cubicBezTo>
                  <a:cubicBezTo>
                    <a:pt x="55884" y="105859"/>
                    <a:pt x="57803" y="101311"/>
                    <a:pt x="55063" y="96196"/>
                  </a:cubicBezTo>
                  <a:cubicBezTo>
                    <a:pt x="54062" y="94328"/>
                    <a:pt x="52498" y="92688"/>
                    <a:pt x="50540" y="91454"/>
                  </a:cubicBezTo>
                  <a:cubicBezTo>
                    <a:pt x="45428" y="88231"/>
                    <a:pt x="39428" y="88186"/>
                    <a:pt x="34135" y="88145"/>
                  </a:cubicBezTo>
                  <a:lnTo>
                    <a:pt x="18166" y="88024"/>
                  </a:lnTo>
                  <a:cubicBezTo>
                    <a:pt x="16498" y="88012"/>
                    <a:pt x="15035" y="87941"/>
                    <a:pt x="14032" y="87196"/>
                  </a:cubicBezTo>
                  <a:cubicBezTo>
                    <a:pt x="12431" y="86007"/>
                    <a:pt x="12363" y="83426"/>
                    <a:pt x="12529" y="80814"/>
                  </a:cubicBezTo>
                  <a:cubicBezTo>
                    <a:pt x="14458" y="50289"/>
                    <a:pt x="13884" y="24951"/>
                    <a:pt x="10723" y="1079"/>
                  </a:cubicBezTo>
                  <a:cubicBezTo>
                    <a:pt x="10638" y="454"/>
                    <a:pt x="10104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48;p41">
              <a:extLst>
                <a:ext uri="{FF2B5EF4-FFF2-40B4-BE49-F238E27FC236}">
                  <a16:creationId xmlns:a16="http://schemas.microsoft.com/office/drawing/2014/main" id="{AFC05790-AE2D-9CB4-C9CF-5FE616292FC2}"/>
                </a:ext>
              </a:extLst>
            </p:cNvPr>
            <p:cNvSpPr/>
            <p:nvPr/>
          </p:nvSpPr>
          <p:spPr>
            <a:xfrm>
              <a:off x="5444025" y="3910925"/>
              <a:ext cx="157400" cy="408375"/>
            </a:xfrm>
            <a:custGeom>
              <a:avLst/>
              <a:gdLst/>
              <a:ahLst/>
              <a:cxnLst/>
              <a:rect l="l" t="t" r="r" b="b"/>
              <a:pathLst>
                <a:path w="6296" h="16335" extrusionOk="0">
                  <a:moveTo>
                    <a:pt x="5223" y="1"/>
                  </a:moveTo>
                  <a:cubicBezTo>
                    <a:pt x="4635" y="2"/>
                    <a:pt x="4159" y="478"/>
                    <a:pt x="4159" y="1067"/>
                  </a:cubicBezTo>
                  <a:lnTo>
                    <a:pt x="4164" y="12782"/>
                  </a:lnTo>
                  <a:cubicBezTo>
                    <a:pt x="4164" y="13033"/>
                    <a:pt x="4166" y="13294"/>
                    <a:pt x="4126" y="13491"/>
                  </a:cubicBezTo>
                  <a:cubicBezTo>
                    <a:pt x="4045" y="13886"/>
                    <a:pt x="3763" y="14125"/>
                    <a:pt x="3534" y="14179"/>
                  </a:cubicBezTo>
                  <a:cubicBezTo>
                    <a:pt x="3460" y="14197"/>
                    <a:pt x="3380" y="14204"/>
                    <a:pt x="3296" y="14204"/>
                  </a:cubicBezTo>
                  <a:cubicBezTo>
                    <a:pt x="2976" y="14204"/>
                    <a:pt x="2592" y="14093"/>
                    <a:pt x="2217" y="13985"/>
                  </a:cubicBezTo>
                  <a:lnTo>
                    <a:pt x="2150" y="13965"/>
                  </a:lnTo>
                  <a:cubicBezTo>
                    <a:pt x="2147" y="13882"/>
                    <a:pt x="2150" y="13777"/>
                    <a:pt x="2152" y="13717"/>
                  </a:cubicBezTo>
                  <a:lnTo>
                    <a:pt x="2511" y="1853"/>
                  </a:lnTo>
                  <a:cubicBezTo>
                    <a:pt x="2529" y="1265"/>
                    <a:pt x="2067" y="774"/>
                    <a:pt x="1479" y="757"/>
                  </a:cubicBezTo>
                  <a:cubicBezTo>
                    <a:pt x="894" y="761"/>
                    <a:pt x="400" y="1201"/>
                    <a:pt x="382" y="1790"/>
                  </a:cubicBezTo>
                  <a:lnTo>
                    <a:pt x="23" y="13653"/>
                  </a:lnTo>
                  <a:cubicBezTo>
                    <a:pt x="14" y="13960"/>
                    <a:pt x="1" y="14422"/>
                    <a:pt x="187" y="14871"/>
                  </a:cubicBezTo>
                  <a:cubicBezTo>
                    <a:pt x="538" y="15718"/>
                    <a:pt x="1330" y="15946"/>
                    <a:pt x="1628" y="16033"/>
                  </a:cubicBezTo>
                  <a:cubicBezTo>
                    <a:pt x="2111" y="16171"/>
                    <a:pt x="2680" y="16334"/>
                    <a:pt x="3297" y="16334"/>
                  </a:cubicBezTo>
                  <a:cubicBezTo>
                    <a:pt x="3302" y="16334"/>
                    <a:pt x="3307" y="16334"/>
                    <a:pt x="3311" y="16334"/>
                  </a:cubicBezTo>
                  <a:cubicBezTo>
                    <a:pt x="3550" y="16334"/>
                    <a:pt x="3788" y="16307"/>
                    <a:pt x="4022" y="16252"/>
                  </a:cubicBezTo>
                  <a:cubicBezTo>
                    <a:pt x="5116" y="15995"/>
                    <a:pt x="5976" y="15077"/>
                    <a:pt x="6213" y="13914"/>
                  </a:cubicBezTo>
                  <a:cubicBezTo>
                    <a:pt x="6295" y="13505"/>
                    <a:pt x="6294" y="13102"/>
                    <a:pt x="6294" y="12779"/>
                  </a:cubicBezTo>
                  <a:lnTo>
                    <a:pt x="6289" y="1066"/>
                  </a:lnTo>
                  <a:cubicBezTo>
                    <a:pt x="6288" y="477"/>
                    <a:pt x="5811" y="1"/>
                    <a:pt x="5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49;p41">
              <a:extLst>
                <a:ext uri="{FF2B5EF4-FFF2-40B4-BE49-F238E27FC236}">
                  <a16:creationId xmlns:a16="http://schemas.microsoft.com/office/drawing/2014/main" id="{5FEA3F43-7641-BC09-C58B-484418D2A757}"/>
                </a:ext>
              </a:extLst>
            </p:cNvPr>
            <p:cNvSpPr/>
            <p:nvPr/>
          </p:nvSpPr>
          <p:spPr>
            <a:xfrm>
              <a:off x="4979150" y="3148525"/>
              <a:ext cx="627400" cy="302575"/>
            </a:xfrm>
            <a:custGeom>
              <a:avLst/>
              <a:gdLst/>
              <a:ahLst/>
              <a:cxnLst/>
              <a:rect l="l" t="t" r="r" b="b"/>
              <a:pathLst>
                <a:path w="25096" h="12103" extrusionOk="0">
                  <a:moveTo>
                    <a:pt x="1088" y="0"/>
                  </a:moveTo>
                  <a:cubicBezTo>
                    <a:pt x="505" y="0"/>
                    <a:pt x="30" y="471"/>
                    <a:pt x="24" y="1055"/>
                  </a:cubicBezTo>
                  <a:cubicBezTo>
                    <a:pt x="1" y="3485"/>
                    <a:pt x="1159" y="5960"/>
                    <a:pt x="3200" y="7847"/>
                  </a:cubicBezTo>
                  <a:cubicBezTo>
                    <a:pt x="6191" y="10608"/>
                    <a:pt x="9767" y="12102"/>
                    <a:pt x="13186" y="12102"/>
                  </a:cubicBezTo>
                  <a:cubicBezTo>
                    <a:pt x="13190" y="12102"/>
                    <a:pt x="13195" y="12102"/>
                    <a:pt x="13199" y="12102"/>
                  </a:cubicBezTo>
                  <a:cubicBezTo>
                    <a:pt x="14141" y="12102"/>
                    <a:pt x="15078" y="11984"/>
                    <a:pt x="15990" y="11749"/>
                  </a:cubicBezTo>
                  <a:cubicBezTo>
                    <a:pt x="18857" y="11004"/>
                    <a:pt x="22729" y="8733"/>
                    <a:pt x="24897" y="2135"/>
                  </a:cubicBezTo>
                  <a:cubicBezTo>
                    <a:pt x="25095" y="1571"/>
                    <a:pt x="24792" y="954"/>
                    <a:pt x="24225" y="768"/>
                  </a:cubicBezTo>
                  <a:cubicBezTo>
                    <a:pt x="24114" y="732"/>
                    <a:pt x="24002" y="715"/>
                    <a:pt x="23891" y="715"/>
                  </a:cubicBezTo>
                  <a:cubicBezTo>
                    <a:pt x="23436" y="715"/>
                    <a:pt x="23013" y="1010"/>
                    <a:pt x="22873" y="1471"/>
                  </a:cubicBezTo>
                  <a:cubicBezTo>
                    <a:pt x="21396" y="5970"/>
                    <a:pt x="18832" y="8811"/>
                    <a:pt x="15456" y="9687"/>
                  </a:cubicBezTo>
                  <a:cubicBezTo>
                    <a:pt x="14718" y="9879"/>
                    <a:pt x="13956" y="9973"/>
                    <a:pt x="13180" y="9973"/>
                  </a:cubicBezTo>
                  <a:cubicBezTo>
                    <a:pt x="10296" y="9973"/>
                    <a:pt x="7236" y="8674"/>
                    <a:pt x="4646" y="6282"/>
                  </a:cubicBezTo>
                  <a:cubicBezTo>
                    <a:pt x="3045" y="4803"/>
                    <a:pt x="2136" y="2906"/>
                    <a:pt x="2154" y="1076"/>
                  </a:cubicBezTo>
                  <a:cubicBezTo>
                    <a:pt x="2159" y="488"/>
                    <a:pt x="1687" y="6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50;p41">
              <a:extLst>
                <a:ext uri="{FF2B5EF4-FFF2-40B4-BE49-F238E27FC236}">
                  <a16:creationId xmlns:a16="http://schemas.microsoft.com/office/drawing/2014/main" id="{03F79958-FE36-6C48-9B46-4D1EC3BF9E8D}"/>
                </a:ext>
              </a:extLst>
            </p:cNvPr>
            <p:cNvSpPr/>
            <p:nvPr/>
          </p:nvSpPr>
          <p:spPr>
            <a:xfrm>
              <a:off x="5054950" y="3668275"/>
              <a:ext cx="577925" cy="283525"/>
            </a:xfrm>
            <a:custGeom>
              <a:avLst/>
              <a:gdLst/>
              <a:ahLst/>
              <a:cxnLst/>
              <a:rect l="l" t="t" r="r" b="b"/>
              <a:pathLst>
                <a:path w="23117" h="11341" extrusionOk="0">
                  <a:moveTo>
                    <a:pt x="14503" y="0"/>
                  </a:moveTo>
                  <a:cubicBezTo>
                    <a:pt x="8314" y="0"/>
                    <a:pt x="2398" y="4077"/>
                    <a:pt x="255" y="9909"/>
                  </a:cubicBezTo>
                  <a:cubicBezTo>
                    <a:pt x="0" y="10604"/>
                    <a:pt x="515" y="11341"/>
                    <a:pt x="1255" y="11341"/>
                  </a:cubicBezTo>
                  <a:cubicBezTo>
                    <a:pt x="1702" y="11341"/>
                    <a:pt x="2100" y="11063"/>
                    <a:pt x="2255" y="10643"/>
                  </a:cubicBezTo>
                  <a:cubicBezTo>
                    <a:pt x="4074" y="5696"/>
                    <a:pt x="9300" y="2133"/>
                    <a:pt x="14564" y="2133"/>
                  </a:cubicBezTo>
                  <a:cubicBezTo>
                    <a:pt x="14745" y="2133"/>
                    <a:pt x="14926" y="2137"/>
                    <a:pt x="15107" y="2146"/>
                  </a:cubicBezTo>
                  <a:cubicBezTo>
                    <a:pt x="16587" y="2220"/>
                    <a:pt x="17691" y="2583"/>
                    <a:pt x="18391" y="3225"/>
                  </a:cubicBezTo>
                  <a:cubicBezTo>
                    <a:pt x="19382" y="4132"/>
                    <a:pt x="19664" y="5620"/>
                    <a:pt x="19962" y="7193"/>
                  </a:cubicBezTo>
                  <a:cubicBezTo>
                    <a:pt x="20183" y="8358"/>
                    <a:pt x="20411" y="9563"/>
                    <a:pt x="20939" y="10681"/>
                  </a:cubicBezTo>
                  <a:cubicBezTo>
                    <a:pt x="21120" y="11066"/>
                    <a:pt x="21503" y="11291"/>
                    <a:pt x="21902" y="11291"/>
                  </a:cubicBezTo>
                  <a:cubicBezTo>
                    <a:pt x="22054" y="11291"/>
                    <a:pt x="22209" y="11258"/>
                    <a:pt x="22356" y="11188"/>
                  </a:cubicBezTo>
                  <a:cubicBezTo>
                    <a:pt x="22888" y="10938"/>
                    <a:pt x="23116" y="10303"/>
                    <a:pt x="22865" y="9771"/>
                  </a:cubicBezTo>
                  <a:cubicBezTo>
                    <a:pt x="22453" y="8899"/>
                    <a:pt x="22259" y="7878"/>
                    <a:pt x="22055" y="6796"/>
                  </a:cubicBezTo>
                  <a:cubicBezTo>
                    <a:pt x="21705" y="4950"/>
                    <a:pt x="21343" y="3041"/>
                    <a:pt x="19830" y="1654"/>
                  </a:cubicBezTo>
                  <a:cubicBezTo>
                    <a:pt x="18756" y="669"/>
                    <a:pt x="17202" y="119"/>
                    <a:pt x="15214" y="18"/>
                  </a:cubicBezTo>
                  <a:cubicBezTo>
                    <a:pt x="14977" y="6"/>
                    <a:pt x="14740" y="0"/>
                    <a:pt x="14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51;p41">
              <a:extLst>
                <a:ext uri="{FF2B5EF4-FFF2-40B4-BE49-F238E27FC236}">
                  <a16:creationId xmlns:a16="http://schemas.microsoft.com/office/drawing/2014/main" id="{60B3F626-4A7B-3656-2942-D2AE6CD89D46}"/>
                </a:ext>
              </a:extLst>
            </p:cNvPr>
            <p:cNvSpPr/>
            <p:nvPr/>
          </p:nvSpPr>
          <p:spPr>
            <a:xfrm>
              <a:off x="5616900" y="3269325"/>
              <a:ext cx="222350" cy="409500"/>
            </a:xfrm>
            <a:custGeom>
              <a:avLst/>
              <a:gdLst/>
              <a:ahLst/>
              <a:cxnLst/>
              <a:rect l="l" t="t" r="r" b="b"/>
              <a:pathLst>
                <a:path w="8894" h="16380" extrusionOk="0">
                  <a:moveTo>
                    <a:pt x="5986" y="1"/>
                  </a:moveTo>
                  <a:cubicBezTo>
                    <a:pt x="5842" y="1"/>
                    <a:pt x="5697" y="30"/>
                    <a:pt x="5557" y="91"/>
                  </a:cubicBezTo>
                  <a:cubicBezTo>
                    <a:pt x="2190" y="1540"/>
                    <a:pt x="1" y="5373"/>
                    <a:pt x="464" y="9008"/>
                  </a:cubicBezTo>
                  <a:cubicBezTo>
                    <a:pt x="926" y="12644"/>
                    <a:pt x="4005" y="15806"/>
                    <a:pt x="7627" y="16367"/>
                  </a:cubicBezTo>
                  <a:cubicBezTo>
                    <a:pt x="7681" y="16375"/>
                    <a:pt x="7736" y="16379"/>
                    <a:pt x="7791" y="16379"/>
                  </a:cubicBezTo>
                  <a:lnTo>
                    <a:pt x="7792" y="16379"/>
                  </a:lnTo>
                  <a:cubicBezTo>
                    <a:pt x="8347" y="16378"/>
                    <a:pt x="8809" y="15950"/>
                    <a:pt x="8852" y="15394"/>
                  </a:cubicBezTo>
                  <a:cubicBezTo>
                    <a:pt x="8894" y="14840"/>
                    <a:pt x="8502" y="14346"/>
                    <a:pt x="7952" y="14261"/>
                  </a:cubicBezTo>
                  <a:cubicBezTo>
                    <a:pt x="5235" y="13841"/>
                    <a:pt x="2923" y="11467"/>
                    <a:pt x="2577" y="8740"/>
                  </a:cubicBezTo>
                  <a:cubicBezTo>
                    <a:pt x="2231" y="6012"/>
                    <a:pt x="3873" y="3135"/>
                    <a:pt x="6399" y="2048"/>
                  </a:cubicBezTo>
                  <a:cubicBezTo>
                    <a:pt x="6944" y="1819"/>
                    <a:pt x="7198" y="1189"/>
                    <a:pt x="6964" y="646"/>
                  </a:cubicBezTo>
                  <a:cubicBezTo>
                    <a:pt x="6791" y="242"/>
                    <a:pt x="6398" y="1"/>
                    <a:pt x="5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52;p41">
              <a:extLst>
                <a:ext uri="{FF2B5EF4-FFF2-40B4-BE49-F238E27FC236}">
                  <a16:creationId xmlns:a16="http://schemas.microsoft.com/office/drawing/2014/main" id="{F9AA53BF-4A57-9586-3DFF-2BC9D7209E32}"/>
                </a:ext>
              </a:extLst>
            </p:cNvPr>
            <p:cNvSpPr/>
            <p:nvPr/>
          </p:nvSpPr>
          <p:spPr>
            <a:xfrm>
              <a:off x="4712425" y="3422650"/>
              <a:ext cx="376450" cy="311250"/>
            </a:xfrm>
            <a:custGeom>
              <a:avLst/>
              <a:gdLst/>
              <a:ahLst/>
              <a:cxnLst/>
              <a:rect l="l" t="t" r="r" b="b"/>
              <a:pathLst>
                <a:path w="15058" h="12450" extrusionOk="0">
                  <a:moveTo>
                    <a:pt x="7743" y="2132"/>
                  </a:moveTo>
                  <a:cubicBezTo>
                    <a:pt x="8240" y="2132"/>
                    <a:pt x="8728" y="2220"/>
                    <a:pt x="9178" y="2404"/>
                  </a:cubicBezTo>
                  <a:cubicBezTo>
                    <a:pt x="10725" y="3069"/>
                    <a:pt x="11786" y="4133"/>
                    <a:pt x="12332" y="5568"/>
                  </a:cubicBezTo>
                  <a:cubicBezTo>
                    <a:pt x="12940" y="7168"/>
                    <a:pt x="12683" y="8613"/>
                    <a:pt x="12520" y="8959"/>
                  </a:cubicBezTo>
                  <a:cubicBezTo>
                    <a:pt x="12233" y="9568"/>
                    <a:pt x="11501" y="10054"/>
                    <a:pt x="10608" y="10227"/>
                  </a:cubicBezTo>
                  <a:cubicBezTo>
                    <a:pt x="10265" y="10294"/>
                    <a:pt x="9908" y="10320"/>
                    <a:pt x="9544" y="10320"/>
                  </a:cubicBezTo>
                  <a:cubicBezTo>
                    <a:pt x="8898" y="10320"/>
                    <a:pt x="8230" y="10239"/>
                    <a:pt x="7576" y="10158"/>
                  </a:cubicBezTo>
                  <a:cubicBezTo>
                    <a:pt x="5886" y="9954"/>
                    <a:pt x="4165" y="9659"/>
                    <a:pt x="3313" y="8555"/>
                  </a:cubicBezTo>
                  <a:cubicBezTo>
                    <a:pt x="2356" y="7316"/>
                    <a:pt x="2824" y="5370"/>
                    <a:pt x="3749" y="4169"/>
                  </a:cubicBezTo>
                  <a:cubicBezTo>
                    <a:pt x="4740" y="2882"/>
                    <a:pt x="6288" y="2132"/>
                    <a:pt x="7743" y="2132"/>
                  </a:cubicBezTo>
                  <a:close/>
                  <a:moveTo>
                    <a:pt x="7734" y="0"/>
                  </a:moveTo>
                  <a:cubicBezTo>
                    <a:pt x="5632" y="0"/>
                    <a:pt x="3471" y="1040"/>
                    <a:pt x="2061" y="2868"/>
                  </a:cubicBezTo>
                  <a:cubicBezTo>
                    <a:pt x="615" y="4746"/>
                    <a:pt x="1" y="7750"/>
                    <a:pt x="1627" y="9857"/>
                  </a:cubicBezTo>
                  <a:cubicBezTo>
                    <a:pt x="3095" y="11758"/>
                    <a:pt x="5739" y="12081"/>
                    <a:pt x="7319" y="12274"/>
                  </a:cubicBezTo>
                  <a:cubicBezTo>
                    <a:pt x="8014" y="12358"/>
                    <a:pt x="8768" y="12450"/>
                    <a:pt x="9544" y="12450"/>
                  </a:cubicBezTo>
                  <a:cubicBezTo>
                    <a:pt x="10028" y="12450"/>
                    <a:pt x="10522" y="12414"/>
                    <a:pt x="11014" y="12318"/>
                  </a:cubicBezTo>
                  <a:cubicBezTo>
                    <a:pt x="12585" y="12014"/>
                    <a:pt x="13867" y="11097"/>
                    <a:pt x="14447" y="9867"/>
                  </a:cubicBezTo>
                  <a:cubicBezTo>
                    <a:pt x="14940" y="8817"/>
                    <a:pt x="15057" y="6744"/>
                    <a:pt x="14323" y="4811"/>
                  </a:cubicBezTo>
                  <a:cubicBezTo>
                    <a:pt x="13574" y="2840"/>
                    <a:pt x="12081" y="1331"/>
                    <a:pt x="10008" y="443"/>
                  </a:cubicBezTo>
                  <a:lnTo>
                    <a:pt x="9994" y="437"/>
                  </a:lnTo>
                  <a:cubicBezTo>
                    <a:pt x="9276" y="142"/>
                    <a:pt x="8509" y="0"/>
                    <a:pt x="77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53;p41">
              <a:extLst>
                <a:ext uri="{FF2B5EF4-FFF2-40B4-BE49-F238E27FC236}">
                  <a16:creationId xmlns:a16="http://schemas.microsoft.com/office/drawing/2014/main" id="{FAFBB87B-560F-AC49-B537-C1C9B75CEAC0}"/>
                </a:ext>
              </a:extLst>
            </p:cNvPr>
            <p:cNvSpPr/>
            <p:nvPr/>
          </p:nvSpPr>
          <p:spPr>
            <a:xfrm>
              <a:off x="4551175" y="3078900"/>
              <a:ext cx="218800" cy="403400"/>
            </a:xfrm>
            <a:custGeom>
              <a:avLst/>
              <a:gdLst/>
              <a:ahLst/>
              <a:cxnLst/>
              <a:rect l="l" t="t" r="r" b="b"/>
              <a:pathLst>
                <a:path w="8752" h="16136" extrusionOk="0">
                  <a:moveTo>
                    <a:pt x="2273" y="1"/>
                  </a:moveTo>
                  <a:cubicBezTo>
                    <a:pt x="1986" y="1"/>
                    <a:pt x="1700" y="116"/>
                    <a:pt x="1490" y="344"/>
                  </a:cubicBezTo>
                  <a:cubicBezTo>
                    <a:pt x="1091" y="777"/>
                    <a:pt x="1119" y="1450"/>
                    <a:pt x="1552" y="1849"/>
                  </a:cubicBezTo>
                  <a:cubicBezTo>
                    <a:pt x="3586" y="3720"/>
                    <a:pt x="6411" y="7543"/>
                    <a:pt x="6016" y="9802"/>
                  </a:cubicBezTo>
                  <a:cubicBezTo>
                    <a:pt x="5610" y="12130"/>
                    <a:pt x="3476" y="14004"/>
                    <a:pt x="1299" y="14004"/>
                  </a:cubicBezTo>
                  <a:cubicBezTo>
                    <a:pt x="1247" y="14004"/>
                    <a:pt x="1195" y="14003"/>
                    <a:pt x="1143" y="14001"/>
                  </a:cubicBezTo>
                  <a:cubicBezTo>
                    <a:pt x="1120" y="13999"/>
                    <a:pt x="1097" y="13999"/>
                    <a:pt x="1075" y="13999"/>
                  </a:cubicBezTo>
                  <a:cubicBezTo>
                    <a:pt x="519" y="13999"/>
                    <a:pt x="56" y="14449"/>
                    <a:pt x="29" y="15013"/>
                  </a:cubicBezTo>
                  <a:cubicBezTo>
                    <a:pt x="0" y="15601"/>
                    <a:pt x="453" y="16099"/>
                    <a:pt x="1041" y="16128"/>
                  </a:cubicBezTo>
                  <a:cubicBezTo>
                    <a:pt x="1136" y="16133"/>
                    <a:pt x="1228" y="16135"/>
                    <a:pt x="1323" y="16135"/>
                  </a:cubicBezTo>
                  <a:cubicBezTo>
                    <a:pt x="4519" y="16135"/>
                    <a:pt x="7531" y="13517"/>
                    <a:pt x="8115" y="10169"/>
                  </a:cubicBezTo>
                  <a:cubicBezTo>
                    <a:pt x="8752" y="6513"/>
                    <a:pt x="4636" y="1792"/>
                    <a:pt x="2995" y="282"/>
                  </a:cubicBezTo>
                  <a:cubicBezTo>
                    <a:pt x="2790" y="94"/>
                    <a:pt x="2531" y="1"/>
                    <a:pt x="2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54;p41">
              <a:extLst>
                <a:ext uri="{FF2B5EF4-FFF2-40B4-BE49-F238E27FC236}">
                  <a16:creationId xmlns:a16="http://schemas.microsoft.com/office/drawing/2014/main" id="{7EBC2364-30F1-6EF0-90B0-2BAF0AB10EC0}"/>
                </a:ext>
              </a:extLst>
            </p:cNvPr>
            <p:cNvSpPr/>
            <p:nvPr/>
          </p:nvSpPr>
          <p:spPr>
            <a:xfrm>
              <a:off x="4662100" y="2392350"/>
              <a:ext cx="174625" cy="341450"/>
            </a:xfrm>
            <a:custGeom>
              <a:avLst/>
              <a:gdLst/>
              <a:ahLst/>
              <a:cxnLst/>
              <a:rect l="l" t="t" r="r" b="b"/>
              <a:pathLst>
                <a:path w="6985" h="13658" extrusionOk="0">
                  <a:moveTo>
                    <a:pt x="5798" y="1"/>
                  </a:moveTo>
                  <a:cubicBezTo>
                    <a:pt x="5701" y="1"/>
                    <a:pt x="5602" y="14"/>
                    <a:pt x="5504" y="42"/>
                  </a:cubicBezTo>
                  <a:cubicBezTo>
                    <a:pt x="2686" y="851"/>
                    <a:pt x="533" y="3453"/>
                    <a:pt x="267" y="6374"/>
                  </a:cubicBezTo>
                  <a:cubicBezTo>
                    <a:pt x="1" y="9293"/>
                    <a:pt x="1648" y="12242"/>
                    <a:pt x="4275" y="13546"/>
                  </a:cubicBezTo>
                  <a:cubicBezTo>
                    <a:pt x="4422" y="13619"/>
                    <a:pt x="4583" y="13657"/>
                    <a:pt x="4748" y="13657"/>
                  </a:cubicBezTo>
                  <a:lnTo>
                    <a:pt x="4748" y="13656"/>
                  </a:lnTo>
                  <a:cubicBezTo>
                    <a:pt x="4749" y="13656"/>
                    <a:pt x="4750" y="13656"/>
                    <a:pt x="4750" y="13656"/>
                  </a:cubicBezTo>
                  <a:cubicBezTo>
                    <a:pt x="5244" y="13656"/>
                    <a:pt x="5672" y="13316"/>
                    <a:pt x="5786" y="12836"/>
                  </a:cubicBezTo>
                  <a:cubicBezTo>
                    <a:pt x="5898" y="12354"/>
                    <a:pt x="5665" y="11858"/>
                    <a:pt x="5222" y="11638"/>
                  </a:cubicBezTo>
                  <a:cubicBezTo>
                    <a:pt x="3395" y="10731"/>
                    <a:pt x="2203" y="8598"/>
                    <a:pt x="2388" y="6566"/>
                  </a:cubicBezTo>
                  <a:cubicBezTo>
                    <a:pt x="2574" y="4535"/>
                    <a:pt x="4131" y="2653"/>
                    <a:pt x="6092" y="2091"/>
                  </a:cubicBezTo>
                  <a:cubicBezTo>
                    <a:pt x="6657" y="1928"/>
                    <a:pt x="6985" y="1338"/>
                    <a:pt x="6822" y="773"/>
                  </a:cubicBezTo>
                  <a:cubicBezTo>
                    <a:pt x="6688" y="305"/>
                    <a:pt x="6261" y="1"/>
                    <a:pt x="5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55;p41">
              <a:extLst>
                <a:ext uri="{FF2B5EF4-FFF2-40B4-BE49-F238E27FC236}">
                  <a16:creationId xmlns:a16="http://schemas.microsoft.com/office/drawing/2014/main" id="{71189420-1EEF-E4F1-3CDF-BA0DC27DB81C}"/>
                </a:ext>
              </a:extLst>
            </p:cNvPr>
            <p:cNvSpPr/>
            <p:nvPr/>
          </p:nvSpPr>
          <p:spPr>
            <a:xfrm>
              <a:off x="4642075" y="1858875"/>
              <a:ext cx="168475" cy="260800"/>
            </a:xfrm>
            <a:custGeom>
              <a:avLst/>
              <a:gdLst/>
              <a:ahLst/>
              <a:cxnLst/>
              <a:rect l="l" t="t" r="r" b="b"/>
              <a:pathLst>
                <a:path w="6739" h="10432" extrusionOk="0">
                  <a:moveTo>
                    <a:pt x="3374" y="2361"/>
                  </a:moveTo>
                  <a:lnTo>
                    <a:pt x="3374" y="2362"/>
                  </a:lnTo>
                  <a:cubicBezTo>
                    <a:pt x="3905" y="3432"/>
                    <a:pt x="4417" y="4532"/>
                    <a:pt x="4496" y="5651"/>
                  </a:cubicBezTo>
                  <a:cubicBezTo>
                    <a:pt x="4561" y="6571"/>
                    <a:pt x="4231" y="7761"/>
                    <a:pt x="3351" y="8203"/>
                  </a:cubicBezTo>
                  <a:cubicBezTo>
                    <a:pt x="3185" y="8285"/>
                    <a:pt x="3017" y="8305"/>
                    <a:pt x="2932" y="8305"/>
                  </a:cubicBezTo>
                  <a:cubicBezTo>
                    <a:pt x="2907" y="8305"/>
                    <a:pt x="2890" y="8303"/>
                    <a:pt x="2881" y="8301"/>
                  </a:cubicBezTo>
                  <a:cubicBezTo>
                    <a:pt x="2865" y="8279"/>
                    <a:pt x="2829" y="8213"/>
                    <a:pt x="2767" y="7992"/>
                  </a:cubicBezTo>
                  <a:cubicBezTo>
                    <a:pt x="2249" y="6142"/>
                    <a:pt x="2477" y="4064"/>
                    <a:pt x="3374" y="2361"/>
                  </a:cubicBezTo>
                  <a:close/>
                  <a:moveTo>
                    <a:pt x="3456" y="0"/>
                  </a:moveTo>
                  <a:cubicBezTo>
                    <a:pt x="3034" y="0"/>
                    <a:pt x="2475" y="155"/>
                    <a:pt x="1884" y="746"/>
                  </a:cubicBezTo>
                  <a:lnTo>
                    <a:pt x="1720" y="954"/>
                  </a:lnTo>
                  <a:cubicBezTo>
                    <a:pt x="366" y="3236"/>
                    <a:pt x="0" y="6012"/>
                    <a:pt x="716" y="8567"/>
                  </a:cubicBezTo>
                  <a:cubicBezTo>
                    <a:pt x="821" y="8936"/>
                    <a:pt x="971" y="9364"/>
                    <a:pt x="1301" y="9729"/>
                  </a:cubicBezTo>
                  <a:cubicBezTo>
                    <a:pt x="1756" y="10230"/>
                    <a:pt x="2358" y="10432"/>
                    <a:pt x="2959" y="10432"/>
                  </a:cubicBezTo>
                  <a:cubicBezTo>
                    <a:pt x="3433" y="10432"/>
                    <a:pt x="3906" y="10308"/>
                    <a:pt x="4305" y="10106"/>
                  </a:cubicBezTo>
                  <a:cubicBezTo>
                    <a:pt x="6068" y="9220"/>
                    <a:pt x="6738" y="7154"/>
                    <a:pt x="6621" y="5499"/>
                  </a:cubicBezTo>
                  <a:cubicBezTo>
                    <a:pt x="6505" y="3865"/>
                    <a:pt x="5783" y="2418"/>
                    <a:pt x="5146" y="1141"/>
                  </a:cubicBezTo>
                  <a:cubicBezTo>
                    <a:pt x="4839" y="526"/>
                    <a:pt x="4322" y="119"/>
                    <a:pt x="3728" y="22"/>
                  </a:cubicBezTo>
                  <a:cubicBezTo>
                    <a:pt x="3645" y="9"/>
                    <a:pt x="3555" y="0"/>
                    <a:pt x="34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56;p41">
              <a:extLst>
                <a:ext uri="{FF2B5EF4-FFF2-40B4-BE49-F238E27FC236}">
                  <a16:creationId xmlns:a16="http://schemas.microsoft.com/office/drawing/2014/main" id="{BE731E78-9602-E5D8-DA1C-8E532A4B264D}"/>
                </a:ext>
              </a:extLst>
            </p:cNvPr>
            <p:cNvSpPr/>
            <p:nvPr/>
          </p:nvSpPr>
          <p:spPr>
            <a:xfrm>
              <a:off x="4639900" y="1170400"/>
              <a:ext cx="162050" cy="323325"/>
            </a:xfrm>
            <a:custGeom>
              <a:avLst/>
              <a:gdLst/>
              <a:ahLst/>
              <a:cxnLst/>
              <a:rect l="l" t="t" r="r" b="b"/>
              <a:pathLst>
                <a:path w="6482" h="12933" extrusionOk="0">
                  <a:moveTo>
                    <a:pt x="5283" y="1"/>
                  </a:moveTo>
                  <a:cubicBezTo>
                    <a:pt x="5165" y="1"/>
                    <a:pt x="5046" y="21"/>
                    <a:pt x="4929" y="63"/>
                  </a:cubicBezTo>
                  <a:cubicBezTo>
                    <a:pt x="2416" y="945"/>
                    <a:pt x="0" y="5279"/>
                    <a:pt x="99" y="7748"/>
                  </a:cubicBezTo>
                  <a:cubicBezTo>
                    <a:pt x="193" y="10079"/>
                    <a:pt x="1938" y="12723"/>
                    <a:pt x="4594" y="12931"/>
                  </a:cubicBezTo>
                  <a:cubicBezTo>
                    <a:pt x="4622" y="12932"/>
                    <a:pt x="4649" y="12933"/>
                    <a:pt x="4677" y="12933"/>
                  </a:cubicBezTo>
                  <a:lnTo>
                    <a:pt x="4677" y="12933"/>
                  </a:lnTo>
                  <a:cubicBezTo>
                    <a:pt x="5249" y="12932"/>
                    <a:pt x="5717" y="12481"/>
                    <a:pt x="5740" y="11908"/>
                  </a:cubicBezTo>
                  <a:cubicBezTo>
                    <a:pt x="5762" y="11337"/>
                    <a:pt x="5328" y="10851"/>
                    <a:pt x="4758" y="10806"/>
                  </a:cubicBezTo>
                  <a:cubicBezTo>
                    <a:pt x="3315" y="10694"/>
                    <a:pt x="2285" y="9091"/>
                    <a:pt x="2227" y="7663"/>
                  </a:cubicBezTo>
                  <a:cubicBezTo>
                    <a:pt x="2162" y="6056"/>
                    <a:pt x="4088" y="2615"/>
                    <a:pt x="5635" y="2072"/>
                  </a:cubicBezTo>
                  <a:cubicBezTo>
                    <a:pt x="6189" y="1877"/>
                    <a:pt x="6481" y="1269"/>
                    <a:pt x="6286" y="715"/>
                  </a:cubicBezTo>
                  <a:cubicBezTo>
                    <a:pt x="6133" y="277"/>
                    <a:pt x="5721" y="1"/>
                    <a:pt x="5283" y="1"/>
                  </a:cubicBezTo>
                  <a:close/>
                  <a:moveTo>
                    <a:pt x="4677" y="12933"/>
                  </a:moveTo>
                  <a:lnTo>
                    <a:pt x="4677" y="12933"/>
                  </a:lnTo>
                  <a:cubicBezTo>
                    <a:pt x="4677" y="12933"/>
                    <a:pt x="4676" y="12933"/>
                    <a:pt x="4676" y="12933"/>
                  </a:cubicBezTo>
                  <a:lnTo>
                    <a:pt x="4677" y="12933"/>
                  </a:lnTo>
                  <a:cubicBezTo>
                    <a:pt x="4677" y="12933"/>
                    <a:pt x="4677" y="12933"/>
                    <a:pt x="4677" y="129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57;p41">
              <a:extLst>
                <a:ext uri="{FF2B5EF4-FFF2-40B4-BE49-F238E27FC236}">
                  <a16:creationId xmlns:a16="http://schemas.microsoft.com/office/drawing/2014/main" id="{7FB69DF2-993E-58CE-493E-298A3C28026C}"/>
                </a:ext>
              </a:extLst>
            </p:cNvPr>
            <p:cNvSpPr/>
            <p:nvPr/>
          </p:nvSpPr>
          <p:spPr>
            <a:xfrm>
              <a:off x="5825825" y="2474025"/>
              <a:ext cx="374675" cy="861450"/>
            </a:xfrm>
            <a:custGeom>
              <a:avLst/>
              <a:gdLst/>
              <a:ahLst/>
              <a:cxnLst/>
              <a:rect l="l" t="t" r="r" b="b"/>
              <a:pathLst>
                <a:path w="14987" h="34458" extrusionOk="0">
                  <a:moveTo>
                    <a:pt x="10970" y="2130"/>
                  </a:moveTo>
                  <a:cubicBezTo>
                    <a:pt x="11253" y="2130"/>
                    <a:pt x="11583" y="2194"/>
                    <a:pt x="11866" y="2417"/>
                  </a:cubicBezTo>
                  <a:cubicBezTo>
                    <a:pt x="12236" y="2708"/>
                    <a:pt x="12487" y="3203"/>
                    <a:pt x="12627" y="3916"/>
                  </a:cubicBezTo>
                  <a:cubicBezTo>
                    <a:pt x="12582" y="3806"/>
                    <a:pt x="12526" y="3700"/>
                    <a:pt x="12462" y="3600"/>
                  </a:cubicBezTo>
                  <a:cubicBezTo>
                    <a:pt x="12136" y="3103"/>
                    <a:pt x="11737" y="2781"/>
                    <a:pt x="11277" y="2641"/>
                  </a:cubicBezTo>
                  <a:cubicBezTo>
                    <a:pt x="11098" y="2587"/>
                    <a:pt x="10920" y="2560"/>
                    <a:pt x="10744" y="2560"/>
                  </a:cubicBezTo>
                  <a:cubicBezTo>
                    <a:pt x="9897" y="2560"/>
                    <a:pt x="9098" y="3174"/>
                    <a:pt x="8536" y="4290"/>
                  </a:cubicBezTo>
                  <a:cubicBezTo>
                    <a:pt x="8528" y="4306"/>
                    <a:pt x="8521" y="4320"/>
                    <a:pt x="8513" y="4336"/>
                  </a:cubicBezTo>
                  <a:cubicBezTo>
                    <a:pt x="8623" y="3889"/>
                    <a:pt x="8806" y="3454"/>
                    <a:pt x="9093" y="3071"/>
                  </a:cubicBezTo>
                  <a:cubicBezTo>
                    <a:pt x="9462" y="2582"/>
                    <a:pt x="10081" y="2227"/>
                    <a:pt x="10707" y="2147"/>
                  </a:cubicBezTo>
                  <a:cubicBezTo>
                    <a:pt x="10794" y="2136"/>
                    <a:pt x="10881" y="2130"/>
                    <a:pt x="10969" y="2130"/>
                  </a:cubicBezTo>
                  <a:close/>
                  <a:moveTo>
                    <a:pt x="10705" y="4824"/>
                  </a:moveTo>
                  <a:lnTo>
                    <a:pt x="10705" y="4824"/>
                  </a:lnTo>
                  <a:cubicBezTo>
                    <a:pt x="11060" y="5726"/>
                    <a:pt x="10234" y="9248"/>
                    <a:pt x="9449" y="10585"/>
                  </a:cubicBezTo>
                  <a:cubicBezTo>
                    <a:pt x="9339" y="10173"/>
                    <a:pt x="9220" y="9768"/>
                    <a:pt x="9104" y="9372"/>
                  </a:cubicBezTo>
                  <a:cubicBezTo>
                    <a:pt x="9066" y="9243"/>
                    <a:pt x="9028" y="9117"/>
                    <a:pt x="8993" y="8991"/>
                  </a:cubicBezTo>
                  <a:cubicBezTo>
                    <a:pt x="9233" y="7734"/>
                    <a:pt x="9826" y="6467"/>
                    <a:pt x="10439" y="5249"/>
                  </a:cubicBezTo>
                  <a:cubicBezTo>
                    <a:pt x="10538" y="5054"/>
                    <a:pt x="10630" y="4916"/>
                    <a:pt x="10705" y="4824"/>
                  </a:cubicBezTo>
                  <a:close/>
                  <a:moveTo>
                    <a:pt x="12350" y="8965"/>
                  </a:moveTo>
                  <a:cubicBezTo>
                    <a:pt x="12301" y="9153"/>
                    <a:pt x="12249" y="9341"/>
                    <a:pt x="12191" y="9530"/>
                  </a:cubicBezTo>
                  <a:cubicBezTo>
                    <a:pt x="12035" y="10041"/>
                    <a:pt x="11865" y="10466"/>
                    <a:pt x="11671" y="10813"/>
                  </a:cubicBezTo>
                  <a:cubicBezTo>
                    <a:pt x="11928" y="10252"/>
                    <a:pt x="12160" y="9620"/>
                    <a:pt x="12350" y="8965"/>
                  </a:cubicBezTo>
                  <a:close/>
                  <a:moveTo>
                    <a:pt x="10966" y="1"/>
                  </a:moveTo>
                  <a:cubicBezTo>
                    <a:pt x="10792" y="1"/>
                    <a:pt x="10615" y="12"/>
                    <a:pt x="10437" y="35"/>
                  </a:cubicBezTo>
                  <a:cubicBezTo>
                    <a:pt x="9244" y="189"/>
                    <a:pt x="8106" y="844"/>
                    <a:pt x="7393" y="1791"/>
                  </a:cubicBezTo>
                  <a:cubicBezTo>
                    <a:pt x="6080" y="3533"/>
                    <a:pt x="6118" y="5733"/>
                    <a:pt x="6382" y="7271"/>
                  </a:cubicBezTo>
                  <a:cubicBezTo>
                    <a:pt x="6490" y="7903"/>
                    <a:pt x="6645" y="8516"/>
                    <a:pt x="6813" y="9115"/>
                  </a:cubicBezTo>
                  <a:cubicBezTo>
                    <a:pt x="6727" y="9781"/>
                    <a:pt x="6721" y="10461"/>
                    <a:pt x="6828" y="11156"/>
                  </a:cubicBezTo>
                  <a:cubicBezTo>
                    <a:pt x="6967" y="12071"/>
                    <a:pt x="7298" y="12796"/>
                    <a:pt x="7811" y="13316"/>
                  </a:cubicBezTo>
                  <a:cubicBezTo>
                    <a:pt x="8031" y="15278"/>
                    <a:pt x="7866" y="17480"/>
                    <a:pt x="7306" y="20255"/>
                  </a:cubicBezTo>
                  <a:cubicBezTo>
                    <a:pt x="6799" y="22764"/>
                    <a:pt x="6186" y="24720"/>
                    <a:pt x="5373" y="26412"/>
                  </a:cubicBezTo>
                  <a:cubicBezTo>
                    <a:pt x="4223" y="28800"/>
                    <a:pt x="2554" y="30901"/>
                    <a:pt x="489" y="32561"/>
                  </a:cubicBezTo>
                  <a:cubicBezTo>
                    <a:pt x="136" y="32844"/>
                    <a:pt x="0" y="33318"/>
                    <a:pt x="149" y="33746"/>
                  </a:cubicBezTo>
                  <a:cubicBezTo>
                    <a:pt x="300" y="34172"/>
                    <a:pt x="703" y="34457"/>
                    <a:pt x="1155" y="34457"/>
                  </a:cubicBezTo>
                  <a:cubicBezTo>
                    <a:pt x="1396" y="34457"/>
                    <a:pt x="1631" y="34375"/>
                    <a:pt x="1819" y="34223"/>
                  </a:cubicBezTo>
                  <a:cubicBezTo>
                    <a:pt x="4123" y="32378"/>
                    <a:pt x="6016" y="29995"/>
                    <a:pt x="7293" y="27335"/>
                  </a:cubicBezTo>
                  <a:cubicBezTo>
                    <a:pt x="8183" y="25479"/>
                    <a:pt x="8851" y="23363"/>
                    <a:pt x="9393" y="20676"/>
                  </a:cubicBezTo>
                  <a:cubicBezTo>
                    <a:pt x="9736" y="18974"/>
                    <a:pt x="10119" y="16642"/>
                    <a:pt x="10008" y="14181"/>
                  </a:cubicBezTo>
                  <a:cubicBezTo>
                    <a:pt x="10777" y="14176"/>
                    <a:pt x="11573" y="13913"/>
                    <a:pt x="12241" y="13396"/>
                  </a:cubicBezTo>
                  <a:cubicBezTo>
                    <a:pt x="13413" y="12489"/>
                    <a:pt x="13937" y="11109"/>
                    <a:pt x="14229" y="10150"/>
                  </a:cubicBezTo>
                  <a:cubicBezTo>
                    <a:pt x="14772" y="8375"/>
                    <a:pt x="14987" y="6515"/>
                    <a:pt x="14863" y="4663"/>
                  </a:cubicBezTo>
                  <a:cubicBezTo>
                    <a:pt x="14742" y="2823"/>
                    <a:pt x="14193" y="1541"/>
                    <a:pt x="13187" y="747"/>
                  </a:cubicBezTo>
                  <a:cubicBezTo>
                    <a:pt x="12569" y="257"/>
                    <a:pt x="11794" y="1"/>
                    <a:pt x="109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58;p41">
              <a:extLst>
                <a:ext uri="{FF2B5EF4-FFF2-40B4-BE49-F238E27FC236}">
                  <a16:creationId xmlns:a16="http://schemas.microsoft.com/office/drawing/2014/main" id="{FD8CBC5D-7597-D6D1-796E-F009C3C07F0A}"/>
                </a:ext>
              </a:extLst>
            </p:cNvPr>
            <p:cNvSpPr/>
            <p:nvPr/>
          </p:nvSpPr>
          <p:spPr>
            <a:xfrm>
              <a:off x="4595350" y="336400"/>
              <a:ext cx="148050" cy="296375"/>
            </a:xfrm>
            <a:custGeom>
              <a:avLst/>
              <a:gdLst/>
              <a:ahLst/>
              <a:cxnLst/>
              <a:rect l="l" t="t" r="r" b="b"/>
              <a:pathLst>
                <a:path w="5922" h="11855" extrusionOk="0">
                  <a:moveTo>
                    <a:pt x="4808" y="0"/>
                  </a:moveTo>
                  <a:cubicBezTo>
                    <a:pt x="4804" y="0"/>
                    <a:pt x="4800" y="0"/>
                    <a:pt x="4796" y="0"/>
                  </a:cubicBezTo>
                  <a:cubicBezTo>
                    <a:pt x="4207" y="8"/>
                    <a:pt x="3736" y="491"/>
                    <a:pt x="3744" y="1079"/>
                  </a:cubicBezTo>
                  <a:cubicBezTo>
                    <a:pt x="3784" y="4360"/>
                    <a:pt x="2548" y="7640"/>
                    <a:pt x="354" y="10077"/>
                  </a:cubicBezTo>
                  <a:cubicBezTo>
                    <a:pt x="72" y="10390"/>
                    <a:pt x="1" y="10839"/>
                    <a:pt x="172" y="11223"/>
                  </a:cubicBezTo>
                  <a:cubicBezTo>
                    <a:pt x="343" y="11607"/>
                    <a:pt x="724" y="11855"/>
                    <a:pt x="1144" y="11855"/>
                  </a:cubicBezTo>
                  <a:cubicBezTo>
                    <a:pt x="1446" y="11855"/>
                    <a:pt x="1734" y="11727"/>
                    <a:pt x="1936" y="11503"/>
                  </a:cubicBezTo>
                  <a:cubicBezTo>
                    <a:pt x="4485" y="8672"/>
                    <a:pt x="5922" y="4862"/>
                    <a:pt x="5875" y="1052"/>
                  </a:cubicBezTo>
                  <a:cubicBezTo>
                    <a:pt x="5867" y="469"/>
                    <a:pt x="5391" y="0"/>
                    <a:pt x="48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59;p41">
              <a:extLst>
                <a:ext uri="{FF2B5EF4-FFF2-40B4-BE49-F238E27FC236}">
                  <a16:creationId xmlns:a16="http://schemas.microsoft.com/office/drawing/2014/main" id="{020A79A1-B008-FD6A-75A2-D1F426937595}"/>
                </a:ext>
              </a:extLst>
            </p:cNvPr>
            <p:cNvSpPr/>
            <p:nvPr/>
          </p:nvSpPr>
          <p:spPr>
            <a:xfrm>
              <a:off x="4704125" y="475525"/>
              <a:ext cx="259725" cy="203150"/>
            </a:xfrm>
            <a:custGeom>
              <a:avLst/>
              <a:gdLst/>
              <a:ahLst/>
              <a:cxnLst/>
              <a:rect l="l" t="t" r="r" b="b"/>
              <a:pathLst>
                <a:path w="10389" h="8126" extrusionOk="0">
                  <a:moveTo>
                    <a:pt x="9168" y="0"/>
                  </a:moveTo>
                  <a:cubicBezTo>
                    <a:pt x="8976" y="0"/>
                    <a:pt x="8781" y="52"/>
                    <a:pt x="8606" y="161"/>
                  </a:cubicBezTo>
                  <a:cubicBezTo>
                    <a:pt x="5684" y="1921"/>
                    <a:pt x="2946" y="3971"/>
                    <a:pt x="432" y="6277"/>
                  </a:cubicBezTo>
                  <a:cubicBezTo>
                    <a:pt x="109" y="6574"/>
                    <a:pt x="1" y="7038"/>
                    <a:pt x="160" y="7448"/>
                  </a:cubicBezTo>
                  <a:cubicBezTo>
                    <a:pt x="319" y="7856"/>
                    <a:pt x="713" y="8126"/>
                    <a:pt x="1153" y="8126"/>
                  </a:cubicBezTo>
                  <a:cubicBezTo>
                    <a:pt x="1419" y="8126"/>
                    <a:pt x="1676" y="8026"/>
                    <a:pt x="1872" y="7845"/>
                  </a:cubicBezTo>
                  <a:cubicBezTo>
                    <a:pt x="4282" y="5635"/>
                    <a:pt x="6905" y="3673"/>
                    <a:pt x="9705" y="1986"/>
                  </a:cubicBezTo>
                  <a:cubicBezTo>
                    <a:pt x="10218" y="1686"/>
                    <a:pt x="10388" y="1025"/>
                    <a:pt x="10081" y="515"/>
                  </a:cubicBezTo>
                  <a:cubicBezTo>
                    <a:pt x="9881" y="183"/>
                    <a:pt x="9529" y="0"/>
                    <a:pt x="9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60;p41">
              <a:extLst>
                <a:ext uri="{FF2B5EF4-FFF2-40B4-BE49-F238E27FC236}">
                  <a16:creationId xmlns:a16="http://schemas.microsoft.com/office/drawing/2014/main" id="{8600710C-D127-BE7D-60F3-0E7BED2AF025}"/>
                </a:ext>
              </a:extLst>
            </p:cNvPr>
            <p:cNvSpPr/>
            <p:nvPr/>
          </p:nvSpPr>
          <p:spPr>
            <a:xfrm>
              <a:off x="4896275" y="403575"/>
              <a:ext cx="135375" cy="146675"/>
            </a:xfrm>
            <a:custGeom>
              <a:avLst/>
              <a:gdLst/>
              <a:ahLst/>
              <a:cxnLst/>
              <a:rect l="l" t="t" r="r" b="b"/>
              <a:pathLst>
                <a:path w="5415" h="5867" extrusionOk="0">
                  <a:moveTo>
                    <a:pt x="3372" y="1"/>
                  </a:moveTo>
                  <a:cubicBezTo>
                    <a:pt x="3369" y="1"/>
                    <a:pt x="3366" y="1"/>
                    <a:pt x="3364" y="1"/>
                  </a:cubicBezTo>
                  <a:cubicBezTo>
                    <a:pt x="2709" y="1"/>
                    <a:pt x="2206" y="337"/>
                    <a:pt x="1884" y="589"/>
                  </a:cubicBezTo>
                  <a:cubicBezTo>
                    <a:pt x="1401" y="967"/>
                    <a:pt x="922" y="1590"/>
                    <a:pt x="702" y="2295"/>
                  </a:cubicBezTo>
                  <a:cubicBezTo>
                    <a:pt x="353" y="2708"/>
                    <a:pt x="123" y="3204"/>
                    <a:pt x="68" y="3693"/>
                  </a:cubicBezTo>
                  <a:cubicBezTo>
                    <a:pt x="0" y="4295"/>
                    <a:pt x="197" y="4850"/>
                    <a:pt x="624" y="5256"/>
                  </a:cubicBezTo>
                  <a:cubicBezTo>
                    <a:pt x="979" y="5594"/>
                    <a:pt x="1423" y="5770"/>
                    <a:pt x="1919" y="5770"/>
                  </a:cubicBezTo>
                  <a:cubicBezTo>
                    <a:pt x="1939" y="5770"/>
                    <a:pt x="1959" y="5770"/>
                    <a:pt x="1979" y="5769"/>
                  </a:cubicBezTo>
                  <a:cubicBezTo>
                    <a:pt x="2050" y="5767"/>
                    <a:pt x="2119" y="5761"/>
                    <a:pt x="2189" y="5751"/>
                  </a:cubicBezTo>
                  <a:cubicBezTo>
                    <a:pt x="2433" y="5828"/>
                    <a:pt x="2687" y="5867"/>
                    <a:pt x="2943" y="5867"/>
                  </a:cubicBezTo>
                  <a:cubicBezTo>
                    <a:pt x="3049" y="5867"/>
                    <a:pt x="3155" y="5860"/>
                    <a:pt x="3260" y="5847"/>
                  </a:cubicBezTo>
                  <a:cubicBezTo>
                    <a:pt x="4065" y="5749"/>
                    <a:pt x="4751" y="5289"/>
                    <a:pt x="5095" y="4617"/>
                  </a:cubicBezTo>
                  <a:cubicBezTo>
                    <a:pt x="5355" y="4108"/>
                    <a:pt x="5401" y="3516"/>
                    <a:pt x="5238" y="2951"/>
                  </a:cubicBezTo>
                  <a:cubicBezTo>
                    <a:pt x="5286" y="2801"/>
                    <a:pt x="5322" y="2646"/>
                    <a:pt x="5343" y="2489"/>
                  </a:cubicBezTo>
                  <a:cubicBezTo>
                    <a:pt x="5414" y="1948"/>
                    <a:pt x="5283" y="1385"/>
                    <a:pt x="4987" y="927"/>
                  </a:cubicBezTo>
                  <a:cubicBezTo>
                    <a:pt x="4977" y="909"/>
                    <a:pt x="4967" y="893"/>
                    <a:pt x="4957" y="875"/>
                  </a:cubicBezTo>
                  <a:cubicBezTo>
                    <a:pt x="4733" y="508"/>
                    <a:pt x="4408" y="248"/>
                    <a:pt x="4022" y="122"/>
                  </a:cubicBezTo>
                  <a:cubicBezTo>
                    <a:pt x="3815" y="43"/>
                    <a:pt x="3594" y="1"/>
                    <a:pt x="3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61;p41">
              <a:extLst>
                <a:ext uri="{FF2B5EF4-FFF2-40B4-BE49-F238E27FC236}">
                  <a16:creationId xmlns:a16="http://schemas.microsoft.com/office/drawing/2014/main" id="{D5BB7EB6-4044-FA36-ECB8-5528EA4F0BE9}"/>
                </a:ext>
              </a:extLst>
            </p:cNvPr>
            <p:cNvSpPr/>
            <p:nvPr/>
          </p:nvSpPr>
          <p:spPr>
            <a:xfrm>
              <a:off x="4653875" y="238100"/>
              <a:ext cx="129875" cy="156075"/>
            </a:xfrm>
            <a:custGeom>
              <a:avLst/>
              <a:gdLst/>
              <a:ahLst/>
              <a:cxnLst/>
              <a:rect l="l" t="t" r="r" b="b"/>
              <a:pathLst>
                <a:path w="5195" h="6243" extrusionOk="0">
                  <a:moveTo>
                    <a:pt x="2266" y="1"/>
                  </a:moveTo>
                  <a:cubicBezTo>
                    <a:pt x="2137" y="1"/>
                    <a:pt x="2009" y="16"/>
                    <a:pt x="1883" y="46"/>
                  </a:cubicBezTo>
                  <a:cubicBezTo>
                    <a:pt x="1660" y="86"/>
                    <a:pt x="1449" y="167"/>
                    <a:pt x="1256" y="285"/>
                  </a:cubicBezTo>
                  <a:cubicBezTo>
                    <a:pt x="699" y="624"/>
                    <a:pt x="443" y="1173"/>
                    <a:pt x="300" y="1559"/>
                  </a:cubicBezTo>
                  <a:cubicBezTo>
                    <a:pt x="84" y="2133"/>
                    <a:pt x="0" y="2912"/>
                    <a:pt x="179" y="3630"/>
                  </a:cubicBezTo>
                  <a:cubicBezTo>
                    <a:pt x="98" y="4164"/>
                    <a:pt x="157" y="4706"/>
                    <a:pt x="366" y="5154"/>
                  </a:cubicBezTo>
                  <a:cubicBezTo>
                    <a:pt x="623" y="5702"/>
                    <a:pt x="1081" y="6073"/>
                    <a:pt x="1656" y="6198"/>
                  </a:cubicBezTo>
                  <a:cubicBezTo>
                    <a:pt x="1787" y="6227"/>
                    <a:pt x="1923" y="6241"/>
                    <a:pt x="2059" y="6242"/>
                  </a:cubicBezTo>
                  <a:cubicBezTo>
                    <a:pt x="2416" y="6242"/>
                    <a:pt x="2763" y="6137"/>
                    <a:pt x="3080" y="5928"/>
                  </a:cubicBezTo>
                  <a:cubicBezTo>
                    <a:pt x="3139" y="5891"/>
                    <a:pt x="3195" y="5849"/>
                    <a:pt x="3249" y="5806"/>
                  </a:cubicBezTo>
                  <a:cubicBezTo>
                    <a:pt x="3602" y="5718"/>
                    <a:pt x="3930" y="5555"/>
                    <a:pt x="4214" y="5329"/>
                  </a:cubicBezTo>
                  <a:cubicBezTo>
                    <a:pt x="4849" y="4826"/>
                    <a:pt x="5195" y="4076"/>
                    <a:pt x="5138" y="3323"/>
                  </a:cubicBezTo>
                  <a:cubicBezTo>
                    <a:pt x="5095" y="2754"/>
                    <a:pt x="4825" y="2224"/>
                    <a:pt x="4393" y="1827"/>
                  </a:cubicBezTo>
                  <a:cubicBezTo>
                    <a:pt x="4356" y="1673"/>
                    <a:pt x="4305" y="1523"/>
                    <a:pt x="4242" y="1377"/>
                  </a:cubicBezTo>
                  <a:cubicBezTo>
                    <a:pt x="4020" y="878"/>
                    <a:pt x="3615" y="466"/>
                    <a:pt x="3124" y="230"/>
                  </a:cubicBezTo>
                  <a:cubicBezTo>
                    <a:pt x="3106" y="220"/>
                    <a:pt x="3089" y="211"/>
                    <a:pt x="3072" y="203"/>
                  </a:cubicBezTo>
                  <a:cubicBezTo>
                    <a:pt x="2812" y="68"/>
                    <a:pt x="2539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62;p41">
              <a:extLst>
                <a:ext uri="{FF2B5EF4-FFF2-40B4-BE49-F238E27FC236}">
                  <a16:creationId xmlns:a16="http://schemas.microsoft.com/office/drawing/2014/main" id="{C3635A67-F739-D94E-D805-D458927DB1C9}"/>
                </a:ext>
              </a:extLst>
            </p:cNvPr>
            <p:cNvSpPr/>
            <p:nvPr/>
          </p:nvSpPr>
          <p:spPr>
            <a:xfrm>
              <a:off x="4352700" y="403800"/>
              <a:ext cx="273525" cy="265900"/>
            </a:xfrm>
            <a:custGeom>
              <a:avLst/>
              <a:gdLst/>
              <a:ahLst/>
              <a:cxnLst/>
              <a:rect l="l" t="t" r="r" b="b"/>
              <a:pathLst>
                <a:path w="10941" h="10636" extrusionOk="0">
                  <a:moveTo>
                    <a:pt x="3325" y="1"/>
                  </a:moveTo>
                  <a:cubicBezTo>
                    <a:pt x="3252" y="1"/>
                    <a:pt x="3178" y="5"/>
                    <a:pt x="3103" y="13"/>
                  </a:cubicBezTo>
                  <a:cubicBezTo>
                    <a:pt x="555" y="294"/>
                    <a:pt x="1" y="5377"/>
                    <a:pt x="300" y="9644"/>
                  </a:cubicBezTo>
                  <a:cubicBezTo>
                    <a:pt x="339" y="10202"/>
                    <a:pt x="803" y="10634"/>
                    <a:pt x="1363" y="10635"/>
                  </a:cubicBezTo>
                  <a:cubicBezTo>
                    <a:pt x="1387" y="10635"/>
                    <a:pt x="1412" y="10634"/>
                    <a:pt x="1438" y="10633"/>
                  </a:cubicBezTo>
                  <a:cubicBezTo>
                    <a:pt x="2025" y="10592"/>
                    <a:pt x="2467" y="10082"/>
                    <a:pt x="2426" y="9495"/>
                  </a:cubicBezTo>
                  <a:cubicBezTo>
                    <a:pt x="2115" y="5070"/>
                    <a:pt x="2866" y="2827"/>
                    <a:pt x="3304" y="2237"/>
                  </a:cubicBezTo>
                  <a:cubicBezTo>
                    <a:pt x="3574" y="2562"/>
                    <a:pt x="4205" y="3618"/>
                    <a:pt x="4665" y="6683"/>
                  </a:cubicBezTo>
                  <a:cubicBezTo>
                    <a:pt x="4763" y="7334"/>
                    <a:pt x="4895" y="8227"/>
                    <a:pt x="5658" y="8816"/>
                  </a:cubicBezTo>
                  <a:cubicBezTo>
                    <a:pt x="6105" y="9163"/>
                    <a:pt x="6622" y="9265"/>
                    <a:pt x="6961" y="9333"/>
                  </a:cubicBezTo>
                  <a:lnTo>
                    <a:pt x="9580" y="9851"/>
                  </a:lnTo>
                  <a:cubicBezTo>
                    <a:pt x="9648" y="9865"/>
                    <a:pt x="9716" y="9871"/>
                    <a:pt x="9783" y="9871"/>
                  </a:cubicBezTo>
                  <a:cubicBezTo>
                    <a:pt x="10281" y="9871"/>
                    <a:pt x="10726" y="9520"/>
                    <a:pt x="10826" y="9013"/>
                  </a:cubicBezTo>
                  <a:cubicBezTo>
                    <a:pt x="10941" y="8439"/>
                    <a:pt x="10569" y="7880"/>
                    <a:pt x="9995" y="7763"/>
                  </a:cubicBezTo>
                  <a:lnTo>
                    <a:pt x="7376" y="7243"/>
                  </a:lnTo>
                  <a:cubicBezTo>
                    <a:pt x="7261" y="7221"/>
                    <a:pt x="7022" y="7173"/>
                    <a:pt x="6963" y="7133"/>
                  </a:cubicBezTo>
                  <a:cubicBezTo>
                    <a:pt x="6874" y="7046"/>
                    <a:pt x="6805" y="6588"/>
                    <a:pt x="6763" y="6307"/>
                  </a:cubicBezTo>
                  <a:cubicBezTo>
                    <a:pt x="6133" y="2120"/>
                    <a:pt x="4984" y="1"/>
                    <a:pt x="33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63;p41">
              <a:extLst>
                <a:ext uri="{FF2B5EF4-FFF2-40B4-BE49-F238E27FC236}">
                  <a16:creationId xmlns:a16="http://schemas.microsoft.com/office/drawing/2014/main" id="{14A76A3B-9F8A-ED11-1F24-B4EAF68729FC}"/>
                </a:ext>
              </a:extLst>
            </p:cNvPr>
            <p:cNvSpPr/>
            <p:nvPr/>
          </p:nvSpPr>
          <p:spPr>
            <a:xfrm>
              <a:off x="4570050" y="597300"/>
              <a:ext cx="434800" cy="332175"/>
            </a:xfrm>
            <a:custGeom>
              <a:avLst/>
              <a:gdLst/>
              <a:ahLst/>
              <a:cxnLst/>
              <a:rect l="l" t="t" r="r" b="b"/>
              <a:pathLst>
                <a:path w="17392" h="13287" extrusionOk="0">
                  <a:moveTo>
                    <a:pt x="1075" y="0"/>
                  </a:moveTo>
                  <a:cubicBezTo>
                    <a:pt x="523" y="0"/>
                    <a:pt x="57" y="452"/>
                    <a:pt x="30" y="1015"/>
                  </a:cubicBezTo>
                  <a:cubicBezTo>
                    <a:pt x="1" y="1603"/>
                    <a:pt x="454" y="2101"/>
                    <a:pt x="1042" y="2130"/>
                  </a:cubicBezTo>
                  <a:cubicBezTo>
                    <a:pt x="5070" y="2326"/>
                    <a:pt x="5848" y="4359"/>
                    <a:pt x="6221" y="5336"/>
                  </a:cubicBezTo>
                  <a:cubicBezTo>
                    <a:pt x="6361" y="5701"/>
                    <a:pt x="6482" y="6016"/>
                    <a:pt x="6787" y="6252"/>
                  </a:cubicBezTo>
                  <a:cubicBezTo>
                    <a:pt x="7196" y="6570"/>
                    <a:pt x="7641" y="6679"/>
                    <a:pt x="8077" y="6679"/>
                  </a:cubicBezTo>
                  <a:cubicBezTo>
                    <a:pt x="8686" y="6679"/>
                    <a:pt x="9276" y="6465"/>
                    <a:pt x="9719" y="6305"/>
                  </a:cubicBezTo>
                  <a:cubicBezTo>
                    <a:pt x="10459" y="6038"/>
                    <a:pt x="11214" y="5932"/>
                    <a:pt x="11946" y="5932"/>
                  </a:cubicBezTo>
                  <a:cubicBezTo>
                    <a:pt x="13068" y="5932"/>
                    <a:pt x="14138" y="6182"/>
                    <a:pt x="15019" y="6480"/>
                  </a:cubicBezTo>
                  <a:cubicBezTo>
                    <a:pt x="13998" y="7824"/>
                    <a:pt x="9086" y="11023"/>
                    <a:pt x="7346" y="11158"/>
                  </a:cubicBezTo>
                  <a:cubicBezTo>
                    <a:pt x="6777" y="11204"/>
                    <a:pt x="6344" y="11691"/>
                    <a:pt x="6366" y="12262"/>
                  </a:cubicBezTo>
                  <a:cubicBezTo>
                    <a:pt x="6388" y="12832"/>
                    <a:pt x="6857" y="13284"/>
                    <a:pt x="7428" y="13286"/>
                  </a:cubicBezTo>
                  <a:cubicBezTo>
                    <a:pt x="7456" y="13286"/>
                    <a:pt x="7484" y="13285"/>
                    <a:pt x="7512" y="13282"/>
                  </a:cubicBezTo>
                  <a:cubicBezTo>
                    <a:pt x="9371" y="13137"/>
                    <a:pt x="16934" y="9092"/>
                    <a:pt x="17300" y="6478"/>
                  </a:cubicBezTo>
                  <a:cubicBezTo>
                    <a:pt x="17391" y="5821"/>
                    <a:pt x="17120" y="4982"/>
                    <a:pt x="16079" y="4594"/>
                  </a:cubicBezTo>
                  <a:cubicBezTo>
                    <a:pt x="14981" y="4186"/>
                    <a:pt x="13539" y="3806"/>
                    <a:pt x="11962" y="3806"/>
                  </a:cubicBezTo>
                  <a:cubicBezTo>
                    <a:pt x="10992" y="3806"/>
                    <a:pt x="9970" y="3950"/>
                    <a:pt x="8947" y="4319"/>
                  </a:cubicBezTo>
                  <a:cubicBezTo>
                    <a:pt x="8742" y="4394"/>
                    <a:pt x="8398" y="4520"/>
                    <a:pt x="8205" y="4559"/>
                  </a:cubicBezTo>
                  <a:cubicBezTo>
                    <a:pt x="7749" y="3367"/>
                    <a:pt x="6537" y="264"/>
                    <a:pt x="1144" y="3"/>
                  </a:cubicBezTo>
                  <a:cubicBezTo>
                    <a:pt x="1121" y="1"/>
                    <a:pt x="1098" y="0"/>
                    <a:pt x="10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64;p41">
              <a:extLst>
                <a:ext uri="{FF2B5EF4-FFF2-40B4-BE49-F238E27FC236}">
                  <a16:creationId xmlns:a16="http://schemas.microsoft.com/office/drawing/2014/main" id="{F1F06985-587B-91C7-128F-F1CA0065663D}"/>
                </a:ext>
              </a:extLst>
            </p:cNvPr>
            <p:cNvSpPr/>
            <p:nvPr/>
          </p:nvSpPr>
          <p:spPr>
            <a:xfrm>
              <a:off x="3908325" y="616400"/>
              <a:ext cx="876850" cy="855375"/>
            </a:xfrm>
            <a:custGeom>
              <a:avLst/>
              <a:gdLst/>
              <a:ahLst/>
              <a:cxnLst/>
              <a:rect l="l" t="t" r="r" b="b"/>
              <a:pathLst>
                <a:path w="35074" h="34215" extrusionOk="0">
                  <a:moveTo>
                    <a:pt x="19137" y="0"/>
                  </a:moveTo>
                  <a:cubicBezTo>
                    <a:pt x="18982" y="0"/>
                    <a:pt x="18824" y="35"/>
                    <a:pt x="18676" y="107"/>
                  </a:cubicBezTo>
                  <a:cubicBezTo>
                    <a:pt x="15035" y="1865"/>
                    <a:pt x="11049" y="4896"/>
                    <a:pt x="6831" y="9114"/>
                  </a:cubicBezTo>
                  <a:cubicBezTo>
                    <a:pt x="3109" y="12836"/>
                    <a:pt x="770" y="17354"/>
                    <a:pt x="245" y="21837"/>
                  </a:cubicBezTo>
                  <a:cubicBezTo>
                    <a:pt x="0" y="23930"/>
                    <a:pt x="56" y="26977"/>
                    <a:pt x="1713" y="29605"/>
                  </a:cubicBezTo>
                  <a:cubicBezTo>
                    <a:pt x="3749" y="32834"/>
                    <a:pt x="7401" y="34214"/>
                    <a:pt x="10963" y="34214"/>
                  </a:cubicBezTo>
                  <a:cubicBezTo>
                    <a:pt x="12416" y="34214"/>
                    <a:pt x="13854" y="33985"/>
                    <a:pt x="15162" y="33557"/>
                  </a:cubicBezTo>
                  <a:cubicBezTo>
                    <a:pt x="19965" y="31987"/>
                    <a:pt x="23664" y="28151"/>
                    <a:pt x="26350" y="24985"/>
                  </a:cubicBezTo>
                  <a:cubicBezTo>
                    <a:pt x="29078" y="21767"/>
                    <a:pt x="33821" y="15769"/>
                    <a:pt x="34926" y="11738"/>
                  </a:cubicBezTo>
                  <a:cubicBezTo>
                    <a:pt x="35074" y="11174"/>
                    <a:pt x="34740" y="10595"/>
                    <a:pt x="34178" y="10440"/>
                  </a:cubicBezTo>
                  <a:cubicBezTo>
                    <a:pt x="34084" y="10414"/>
                    <a:pt x="33989" y="10402"/>
                    <a:pt x="33896" y="10402"/>
                  </a:cubicBezTo>
                  <a:cubicBezTo>
                    <a:pt x="33432" y="10402"/>
                    <a:pt x="33005" y="10707"/>
                    <a:pt x="32872" y="11175"/>
                  </a:cubicBezTo>
                  <a:cubicBezTo>
                    <a:pt x="32144" y="13829"/>
                    <a:pt x="29174" y="18362"/>
                    <a:pt x="24725" y="23606"/>
                  </a:cubicBezTo>
                  <a:cubicBezTo>
                    <a:pt x="22066" y="26743"/>
                    <a:pt x="18770" y="30136"/>
                    <a:pt x="14499" y="31533"/>
                  </a:cubicBezTo>
                  <a:cubicBezTo>
                    <a:pt x="13426" y="31884"/>
                    <a:pt x="12225" y="32073"/>
                    <a:pt x="11009" y="32073"/>
                  </a:cubicBezTo>
                  <a:cubicBezTo>
                    <a:pt x="8105" y="32073"/>
                    <a:pt x="5107" y="30996"/>
                    <a:pt x="3515" y="28469"/>
                  </a:cubicBezTo>
                  <a:cubicBezTo>
                    <a:pt x="2189" y="26368"/>
                    <a:pt x="2156" y="23837"/>
                    <a:pt x="2362" y="22085"/>
                  </a:cubicBezTo>
                  <a:cubicBezTo>
                    <a:pt x="2831" y="18075"/>
                    <a:pt x="4953" y="14004"/>
                    <a:pt x="8337" y="10620"/>
                  </a:cubicBezTo>
                  <a:cubicBezTo>
                    <a:pt x="12386" y="6571"/>
                    <a:pt x="16176" y="3679"/>
                    <a:pt x="19602" y="2024"/>
                  </a:cubicBezTo>
                  <a:cubicBezTo>
                    <a:pt x="20132" y="1769"/>
                    <a:pt x="20353" y="1133"/>
                    <a:pt x="20097" y="603"/>
                  </a:cubicBezTo>
                  <a:cubicBezTo>
                    <a:pt x="19914" y="222"/>
                    <a:pt x="19532" y="0"/>
                    <a:pt x="19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65;p41">
              <a:extLst>
                <a:ext uri="{FF2B5EF4-FFF2-40B4-BE49-F238E27FC236}">
                  <a16:creationId xmlns:a16="http://schemas.microsoft.com/office/drawing/2014/main" id="{B3F9D163-5DA6-225E-F72E-347739042568}"/>
                </a:ext>
              </a:extLst>
            </p:cNvPr>
            <p:cNvSpPr/>
            <p:nvPr/>
          </p:nvSpPr>
          <p:spPr>
            <a:xfrm>
              <a:off x="4015950" y="913450"/>
              <a:ext cx="448325" cy="456025"/>
            </a:xfrm>
            <a:custGeom>
              <a:avLst/>
              <a:gdLst/>
              <a:ahLst/>
              <a:cxnLst/>
              <a:rect l="l" t="t" r="r" b="b"/>
              <a:pathLst>
                <a:path w="17933" h="18241" extrusionOk="0">
                  <a:moveTo>
                    <a:pt x="3470" y="1"/>
                  </a:moveTo>
                  <a:cubicBezTo>
                    <a:pt x="2627" y="1"/>
                    <a:pt x="1784" y="80"/>
                    <a:pt x="954" y="244"/>
                  </a:cubicBezTo>
                  <a:cubicBezTo>
                    <a:pt x="377" y="358"/>
                    <a:pt x="1" y="918"/>
                    <a:pt x="114" y="1495"/>
                  </a:cubicBezTo>
                  <a:cubicBezTo>
                    <a:pt x="215" y="2003"/>
                    <a:pt x="660" y="2355"/>
                    <a:pt x="1159" y="2355"/>
                  </a:cubicBezTo>
                  <a:cubicBezTo>
                    <a:pt x="1227" y="2355"/>
                    <a:pt x="1296" y="2348"/>
                    <a:pt x="1366" y="2335"/>
                  </a:cubicBezTo>
                  <a:cubicBezTo>
                    <a:pt x="2065" y="2197"/>
                    <a:pt x="2775" y="2130"/>
                    <a:pt x="3486" y="2130"/>
                  </a:cubicBezTo>
                  <a:cubicBezTo>
                    <a:pt x="6693" y="2130"/>
                    <a:pt x="9902" y="3493"/>
                    <a:pt x="12064" y="5877"/>
                  </a:cubicBezTo>
                  <a:cubicBezTo>
                    <a:pt x="14705" y="8790"/>
                    <a:pt x="15681" y="13104"/>
                    <a:pt x="14551" y="16869"/>
                  </a:cubicBezTo>
                  <a:cubicBezTo>
                    <a:pt x="14345" y="17553"/>
                    <a:pt x="14858" y="18241"/>
                    <a:pt x="15572" y="18241"/>
                  </a:cubicBezTo>
                  <a:cubicBezTo>
                    <a:pt x="16042" y="18240"/>
                    <a:pt x="16456" y="17932"/>
                    <a:pt x="16592" y="17483"/>
                  </a:cubicBezTo>
                  <a:cubicBezTo>
                    <a:pt x="17932" y="13017"/>
                    <a:pt x="16774" y="7901"/>
                    <a:pt x="13641" y="4447"/>
                  </a:cubicBezTo>
                  <a:cubicBezTo>
                    <a:pt x="11077" y="1619"/>
                    <a:pt x="7275" y="1"/>
                    <a:pt x="3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66;p41">
              <a:extLst>
                <a:ext uri="{FF2B5EF4-FFF2-40B4-BE49-F238E27FC236}">
                  <a16:creationId xmlns:a16="http://schemas.microsoft.com/office/drawing/2014/main" id="{37D6BE31-881B-B35C-E1D5-EDECDBBC8222}"/>
                </a:ext>
              </a:extLst>
            </p:cNvPr>
            <p:cNvSpPr/>
            <p:nvPr/>
          </p:nvSpPr>
          <p:spPr>
            <a:xfrm>
              <a:off x="4539975" y="81467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9" y="1"/>
                  </a:moveTo>
                  <a:cubicBezTo>
                    <a:pt x="2267" y="1"/>
                    <a:pt x="1403" y="517"/>
                    <a:pt x="812" y="1392"/>
                  </a:cubicBezTo>
                  <a:cubicBezTo>
                    <a:pt x="0" y="2592"/>
                    <a:pt x="8" y="4014"/>
                    <a:pt x="829" y="4568"/>
                  </a:cubicBezTo>
                  <a:cubicBezTo>
                    <a:pt x="1051" y="4718"/>
                    <a:pt x="1309" y="4789"/>
                    <a:pt x="1584" y="4789"/>
                  </a:cubicBezTo>
                  <a:cubicBezTo>
                    <a:pt x="2326" y="4789"/>
                    <a:pt x="3189" y="4273"/>
                    <a:pt x="3780" y="3398"/>
                  </a:cubicBezTo>
                  <a:cubicBezTo>
                    <a:pt x="4591" y="2197"/>
                    <a:pt x="4584" y="775"/>
                    <a:pt x="3764" y="221"/>
                  </a:cubicBezTo>
                  <a:cubicBezTo>
                    <a:pt x="3542" y="72"/>
                    <a:pt x="3284" y="1"/>
                    <a:pt x="30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67;p41">
              <a:extLst>
                <a:ext uri="{FF2B5EF4-FFF2-40B4-BE49-F238E27FC236}">
                  <a16:creationId xmlns:a16="http://schemas.microsoft.com/office/drawing/2014/main" id="{189C9748-270C-EE1A-C3B7-4F406136B790}"/>
                </a:ext>
              </a:extLst>
            </p:cNvPr>
            <p:cNvSpPr/>
            <p:nvPr/>
          </p:nvSpPr>
          <p:spPr>
            <a:xfrm>
              <a:off x="4375425" y="70352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8" y="1"/>
                  </a:moveTo>
                  <a:cubicBezTo>
                    <a:pt x="2266" y="1"/>
                    <a:pt x="1402" y="517"/>
                    <a:pt x="811" y="1392"/>
                  </a:cubicBezTo>
                  <a:cubicBezTo>
                    <a:pt x="0" y="2592"/>
                    <a:pt x="8" y="4015"/>
                    <a:pt x="828" y="4568"/>
                  </a:cubicBezTo>
                  <a:cubicBezTo>
                    <a:pt x="1049" y="4718"/>
                    <a:pt x="1307" y="4789"/>
                    <a:pt x="1582" y="4789"/>
                  </a:cubicBezTo>
                  <a:cubicBezTo>
                    <a:pt x="2325" y="4789"/>
                    <a:pt x="3189" y="4273"/>
                    <a:pt x="3780" y="3397"/>
                  </a:cubicBezTo>
                  <a:cubicBezTo>
                    <a:pt x="4591" y="2197"/>
                    <a:pt x="4583" y="775"/>
                    <a:pt x="3763" y="222"/>
                  </a:cubicBezTo>
                  <a:cubicBezTo>
                    <a:pt x="3542" y="72"/>
                    <a:pt x="3283" y="1"/>
                    <a:pt x="30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68;p41">
              <a:extLst>
                <a:ext uri="{FF2B5EF4-FFF2-40B4-BE49-F238E27FC236}">
                  <a16:creationId xmlns:a16="http://schemas.microsoft.com/office/drawing/2014/main" id="{F80BDAC9-69DD-B41A-F012-906DF2664EFD}"/>
                </a:ext>
              </a:extLst>
            </p:cNvPr>
            <p:cNvSpPr/>
            <p:nvPr/>
          </p:nvSpPr>
          <p:spPr>
            <a:xfrm>
              <a:off x="4083600" y="1078375"/>
              <a:ext cx="112825" cy="108150"/>
            </a:xfrm>
            <a:custGeom>
              <a:avLst/>
              <a:gdLst/>
              <a:ahLst/>
              <a:cxnLst/>
              <a:rect l="l" t="t" r="r" b="b"/>
              <a:pathLst>
                <a:path w="4513" h="4326" extrusionOk="0">
                  <a:moveTo>
                    <a:pt x="3343" y="1"/>
                  </a:moveTo>
                  <a:cubicBezTo>
                    <a:pt x="3071" y="1"/>
                    <a:pt x="2798" y="105"/>
                    <a:pt x="2591" y="312"/>
                  </a:cubicBezTo>
                  <a:lnTo>
                    <a:pt x="395" y="2508"/>
                  </a:lnTo>
                  <a:cubicBezTo>
                    <a:pt x="91" y="2813"/>
                    <a:pt x="0" y="3270"/>
                    <a:pt x="165" y="3669"/>
                  </a:cubicBezTo>
                  <a:cubicBezTo>
                    <a:pt x="330" y="4066"/>
                    <a:pt x="718" y="4326"/>
                    <a:pt x="1149" y="4326"/>
                  </a:cubicBezTo>
                  <a:cubicBezTo>
                    <a:pt x="1431" y="4326"/>
                    <a:pt x="1702" y="4215"/>
                    <a:pt x="1902" y="4014"/>
                  </a:cubicBezTo>
                  <a:lnTo>
                    <a:pt x="4096" y="1819"/>
                  </a:lnTo>
                  <a:cubicBezTo>
                    <a:pt x="4512" y="1403"/>
                    <a:pt x="4512" y="729"/>
                    <a:pt x="4096" y="312"/>
                  </a:cubicBezTo>
                  <a:cubicBezTo>
                    <a:pt x="3888" y="105"/>
                    <a:pt x="3616" y="1"/>
                    <a:pt x="3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69;p41">
              <a:extLst>
                <a:ext uri="{FF2B5EF4-FFF2-40B4-BE49-F238E27FC236}">
                  <a16:creationId xmlns:a16="http://schemas.microsoft.com/office/drawing/2014/main" id="{F857214E-DAF7-72D8-E436-FDA7A9194D71}"/>
                </a:ext>
              </a:extLst>
            </p:cNvPr>
            <p:cNvSpPr/>
            <p:nvPr/>
          </p:nvSpPr>
          <p:spPr>
            <a:xfrm>
              <a:off x="4175250" y="1153825"/>
              <a:ext cx="112825" cy="108175"/>
            </a:xfrm>
            <a:custGeom>
              <a:avLst/>
              <a:gdLst/>
              <a:ahLst/>
              <a:cxnLst/>
              <a:rect l="l" t="t" r="r" b="b"/>
              <a:pathLst>
                <a:path w="4513" h="4327" extrusionOk="0">
                  <a:moveTo>
                    <a:pt x="3344" y="0"/>
                  </a:moveTo>
                  <a:cubicBezTo>
                    <a:pt x="3071" y="0"/>
                    <a:pt x="2799" y="104"/>
                    <a:pt x="2591" y="313"/>
                  </a:cubicBezTo>
                  <a:lnTo>
                    <a:pt x="397" y="2508"/>
                  </a:lnTo>
                  <a:cubicBezTo>
                    <a:pt x="92" y="2812"/>
                    <a:pt x="0" y="3271"/>
                    <a:pt x="165" y="3668"/>
                  </a:cubicBezTo>
                  <a:cubicBezTo>
                    <a:pt x="330" y="4067"/>
                    <a:pt x="718" y="4326"/>
                    <a:pt x="1149" y="4326"/>
                  </a:cubicBezTo>
                  <a:cubicBezTo>
                    <a:pt x="1432" y="4326"/>
                    <a:pt x="1703" y="4214"/>
                    <a:pt x="1902" y="4014"/>
                  </a:cubicBezTo>
                  <a:lnTo>
                    <a:pt x="4097" y="1819"/>
                  </a:lnTo>
                  <a:cubicBezTo>
                    <a:pt x="4513" y="1402"/>
                    <a:pt x="4513" y="729"/>
                    <a:pt x="4097" y="313"/>
                  </a:cubicBezTo>
                  <a:cubicBezTo>
                    <a:pt x="3889" y="104"/>
                    <a:pt x="3616" y="0"/>
                    <a:pt x="3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70;p41">
            <a:extLst>
              <a:ext uri="{FF2B5EF4-FFF2-40B4-BE49-F238E27FC236}">
                <a16:creationId xmlns:a16="http://schemas.microsoft.com/office/drawing/2014/main" id="{B26CA1BA-11CD-CCC9-21B1-82CEB3CA24C2}"/>
              </a:ext>
            </a:extLst>
          </p:cNvPr>
          <p:cNvGrpSpPr/>
          <p:nvPr/>
        </p:nvGrpSpPr>
        <p:grpSpPr>
          <a:xfrm>
            <a:off x="7749657" y="5709483"/>
            <a:ext cx="563996" cy="527253"/>
            <a:chOff x="866242" y="485071"/>
            <a:chExt cx="900377" cy="841720"/>
          </a:xfrm>
        </p:grpSpPr>
        <p:sp>
          <p:nvSpPr>
            <p:cNvPr id="1235" name="Google Shape;1271;p41">
              <a:extLst>
                <a:ext uri="{FF2B5EF4-FFF2-40B4-BE49-F238E27FC236}">
                  <a16:creationId xmlns:a16="http://schemas.microsoft.com/office/drawing/2014/main" id="{8C9E1C1F-2E42-41DE-7D80-58F3439C8C15}"/>
                </a:ext>
              </a:extLst>
            </p:cNvPr>
            <p:cNvSpPr/>
            <p:nvPr/>
          </p:nvSpPr>
          <p:spPr>
            <a:xfrm>
              <a:off x="866242" y="528521"/>
              <a:ext cx="900377" cy="794748"/>
            </a:xfrm>
            <a:custGeom>
              <a:avLst/>
              <a:gdLst/>
              <a:ahLst/>
              <a:cxnLst/>
              <a:rect l="l" t="t" r="r" b="b"/>
              <a:pathLst>
                <a:path w="52158" h="46039" extrusionOk="0">
                  <a:moveTo>
                    <a:pt x="37021" y="1"/>
                  </a:moveTo>
                  <a:cubicBezTo>
                    <a:pt x="36726" y="224"/>
                    <a:pt x="35466" y="298"/>
                    <a:pt x="33929" y="298"/>
                  </a:cubicBezTo>
                  <a:cubicBezTo>
                    <a:pt x="30926" y="298"/>
                    <a:pt x="26865" y="16"/>
                    <a:pt x="26865" y="16"/>
                  </a:cubicBezTo>
                  <a:cubicBezTo>
                    <a:pt x="26865" y="16"/>
                    <a:pt x="24812" y="2982"/>
                    <a:pt x="25065" y="6932"/>
                  </a:cubicBezTo>
                  <a:cubicBezTo>
                    <a:pt x="25295" y="10513"/>
                    <a:pt x="26409" y="17540"/>
                    <a:pt x="24345" y="17540"/>
                  </a:cubicBezTo>
                  <a:cubicBezTo>
                    <a:pt x="24132" y="17540"/>
                    <a:pt x="23885" y="17465"/>
                    <a:pt x="23600" y="17304"/>
                  </a:cubicBezTo>
                  <a:cubicBezTo>
                    <a:pt x="20553" y="15581"/>
                    <a:pt x="23574" y="845"/>
                    <a:pt x="23574" y="845"/>
                  </a:cubicBezTo>
                  <a:lnTo>
                    <a:pt x="23574" y="845"/>
                  </a:lnTo>
                  <a:cubicBezTo>
                    <a:pt x="23574" y="845"/>
                    <a:pt x="20038" y="2085"/>
                    <a:pt x="17416" y="4146"/>
                  </a:cubicBezTo>
                  <a:cubicBezTo>
                    <a:pt x="14796" y="6207"/>
                    <a:pt x="14367" y="6784"/>
                    <a:pt x="14752" y="11475"/>
                  </a:cubicBezTo>
                  <a:cubicBezTo>
                    <a:pt x="15137" y="16165"/>
                    <a:pt x="22041" y="20598"/>
                    <a:pt x="22128" y="23231"/>
                  </a:cubicBezTo>
                  <a:cubicBezTo>
                    <a:pt x="22162" y="24270"/>
                    <a:pt x="21338" y="24938"/>
                    <a:pt x="20232" y="24938"/>
                  </a:cubicBezTo>
                  <a:cubicBezTo>
                    <a:pt x="18533" y="24938"/>
                    <a:pt x="16170" y="23362"/>
                    <a:pt x="15228" y="19127"/>
                  </a:cubicBezTo>
                  <a:cubicBezTo>
                    <a:pt x="13672" y="12135"/>
                    <a:pt x="10746" y="7860"/>
                    <a:pt x="10746" y="7860"/>
                  </a:cubicBezTo>
                  <a:cubicBezTo>
                    <a:pt x="10746" y="7860"/>
                    <a:pt x="7301" y="14284"/>
                    <a:pt x="5741" y="16673"/>
                  </a:cubicBezTo>
                  <a:cubicBezTo>
                    <a:pt x="4181" y="19062"/>
                    <a:pt x="6405" y="20869"/>
                    <a:pt x="9522" y="22922"/>
                  </a:cubicBezTo>
                  <a:cubicBezTo>
                    <a:pt x="12639" y="24975"/>
                    <a:pt x="15883" y="29825"/>
                    <a:pt x="12039" y="29977"/>
                  </a:cubicBezTo>
                  <a:cubicBezTo>
                    <a:pt x="12013" y="29978"/>
                    <a:pt x="11987" y="29979"/>
                    <a:pt x="11961" y="29979"/>
                  </a:cubicBezTo>
                  <a:cubicBezTo>
                    <a:pt x="8144" y="29979"/>
                    <a:pt x="4427" y="18898"/>
                    <a:pt x="4427" y="18897"/>
                  </a:cubicBezTo>
                  <a:lnTo>
                    <a:pt x="4427" y="18897"/>
                  </a:lnTo>
                  <a:cubicBezTo>
                    <a:pt x="4427" y="18898"/>
                    <a:pt x="1" y="29849"/>
                    <a:pt x="6098" y="34943"/>
                  </a:cubicBezTo>
                  <a:cubicBezTo>
                    <a:pt x="8300" y="36781"/>
                    <a:pt x="10693" y="37369"/>
                    <a:pt x="12852" y="37369"/>
                  </a:cubicBezTo>
                  <a:cubicBezTo>
                    <a:pt x="16672" y="37369"/>
                    <a:pt x="19760" y="35529"/>
                    <a:pt x="19760" y="35529"/>
                  </a:cubicBezTo>
                  <a:cubicBezTo>
                    <a:pt x="19760" y="35529"/>
                    <a:pt x="20511" y="42326"/>
                    <a:pt x="29252" y="45358"/>
                  </a:cubicBezTo>
                  <a:cubicBezTo>
                    <a:pt x="30634" y="45837"/>
                    <a:pt x="31944" y="46039"/>
                    <a:pt x="33171" y="46039"/>
                  </a:cubicBezTo>
                  <a:cubicBezTo>
                    <a:pt x="39706" y="46039"/>
                    <a:pt x="43880" y="40316"/>
                    <a:pt x="43880" y="40316"/>
                  </a:cubicBezTo>
                  <a:lnTo>
                    <a:pt x="43880" y="40316"/>
                  </a:lnTo>
                  <a:cubicBezTo>
                    <a:pt x="43261" y="40386"/>
                    <a:pt x="42629" y="40419"/>
                    <a:pt x="41992" y="40419"/>
                  </a:cubicBezTo>
                  <a:cubicBezTo>
                    <a:pt x="35865" y="40419"/>
                    <a:pt x="29303" y="37385"/>
                    <a:pt x="29237" y="35895"/>
                  </a:cubicBezTo>
                  <a:cubicBezTo>
                    <a:pt x="29205" y="35169"/>
                    <a:pt x="29805" y="34779"/>
                    <a:pt x="30890" y="34779"/>
                  </a:cubicBezTo>
                  <a:cubicBezTo>
                    <a:pt x="32269" y="34779"/>
                    <a:pt x="34432" y="35410"/>
                    <a:pt x="37078" y="36787"/>
                  </a:cubicBezTo>
                  <a:cubicBezTo>
                    <a:pt x="40024" y="38321"/>
                    <a:pt x="42132" y="38610"/>
                    <a:pt x="43304" y="38610"/>
                  </a:cubicBezTo>
                  <a:cubicBezTo>
                    <a:pt x="44012" y="38610"/>
                    <a:pt x="44378" y="38504"/>
                    <a:pt x="44378" y="38504"/>
                  </a:cubicBezTo>
                  <a:cubicBezTo>
                    <a:pt x="47014" y="36772"/>
                    <a:pt x="48495" y="32820"/>
                    <a:pt x="48495" y="32820"/>
                  </a:cubicBezTo>
                  <a:lnTo>
                    <a:pt x="48495" y="32820"/>
                  </a:lnTo>
                  <a:cubicBezTo>
                    <a:pt x="46915" y="33383"/>
                    <a:pt x="44946" y="33607"/>
                    <a:pt x="42945" y="33607"/>
                  </a:cubicBezTo>
                  <a:cubicBezTo>
                    <a:pt x="38198" y="33607"/>
                    <a:pt x="33270" y="32346"/>
                    <a:pt x="32922" y="31362"/>
                  </a:cubicBezTo>
                  <a:cubicBezTo>
                    <a:pt x="32641" y="30573"/>
                    <a:pt x="33411" y="30097"/>
                    <a:pt x="35031" y="30097"/>
                  </a:cubicBezTo>
                  <a:cubicBezTo>
                    <a:pt x="36281" y="30097"/>
                    <a:pt x="38038" y="30380"/>
                    <a:pt x="40210" y="31022"/>
                  </a:cubicBezTo>
                  <a:cubicBezTo>
                    <a:pt x="41648" y="31447"/>
                    <a:pt x="43038" y="31598"/>
                    <a:pt x="44289" y="31598"/>
                  </a:cubicBezTo>
                  <a:cubicBezTo>
                    <a:pt x="47373" y="31598"/>
                    <a:pt x="49605" y="30677"/>
                    <a:pt x="49605" y="30677"/>
                  </a:cubicBezTo>
                  <a:cubicBezTo>
                    <a:pt x="48346" y="28212"/>
                    <a:pt x="50531" y="21871"/>
                    <a:pt x="50531" y="21871"/>
                  </a:cubicBezTo>
                  <a:lnTo>
                    <a:pt x="50531" y="21871"/>
                  </a:lnTo>
                  <a:cubicBezTo>
                    <a:pt x="48304" y="23923"/>
                    <a:pt x="43855" y="24847"/>
                    <a:pt x="40502" y="24847"/>
                  </a:cubicBezTo>
                  <a:cubicBezTo>
                    <a:pt x="38063" y="24847"/>
                    <a:pt x="36203" y="24358"/>
                    <a:pt x="36203" y="23456"/>
                  </a:cubicBezTo>
                  <a:cubicBezTo>
                    <a:pt x="36202" y="22049"/>
                    <a:pt x="37623" y="21743"/>
                    <a:pt x="40177" y="21743"/>
                  </a:cubicBezTo>
                  <a:cubicBezTo>
                    <a:pt x="41506" y="21743"/>
                    <a:pt x="43143" y="21826"/>
                    <a:pt x="45045" y="21880"/>
                  </a:cubicBezTo>
                  <a:cubicBezTo>
                    <a:pt x="45187" y="21884"/>
                    <a:pt x="45327" y="21886"/>
                    <a:pt x="45464" y="21886"/>
                  </a:cubicBezTo>
                  <a:cubicBezTo>
                    <a:pt x="50678" y="21886"/>
                    <a:pt x="52129" y="19070"/>
                    <a:pt x="52129" y="19070"/>
                  </a:cubicBezTo>
                  <a:cubicBezTo>
                    <a:pt x="52129" y="19070"/>
                    <a:pt x="52158" y="17671"/>
                    <a:pt x="50177" y="14383"/>
                  </a:cubicBezTo>
                  <a:cubicBezTo>
                    <a:pt x="48197" y="11094"/>
                    <a:pt x="50501" y="2366"/>
                    <a:pt x="50501" y="2366"/>
                  </a:cubicBezTo>
                  <a:cubicBezTo>
                    <a:pt x="50501" y="2366"/>
                    <a:pt x="45879" y="1962"/>
                    <a:pt x="43472" y="978"/>
                  </a:cubicBezTo>
                  <a:cubicBezTo>
                    <a:pt x="42843" y="722"/>
                    <a:pt x="42214" y="588"/>
                    <a:pt x="41621" y="588"/>
                  </a:cubicBezTo>
                  <a:cubicBezTo>
                    <a:pt x="39942" y="588"/>
                    <a:pt x="38562" y="1659"/>
                    <a:pt x="38357" y="4031"/>
                  </a:cubicBezTo>
                  <a:cubicBezTo>
                    <a:pt x="38123" y="6733"/>
                    <a:pt x="35984" y="9729"/>
                    <a:pt x="33789" y="9729"/>
                  </a:cubicBezTo>
                  <a:cubicBezTo>
                    <a:pt x="33377" y="9729"/>
                    <a:pt x="32962" y="9623"/>
                    <a:pt x="32558" y="9389"/>
                  </a:cubicBezTo>
                  <a:cubicBezTo>
                    <a:pt x="30005" y="7912"/>
                    <a:pt x="37021" y="1"/>
                    <a:pt x="3702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72;p41">
              <a:extLst>
                <a:ext uri="{FF2B5EF4-FFF2-40B4-BE49-F238E27FC236}">
                  <a16:creationId xmlns:a16="http://schemas.microsoft.com/office/drawing/2014/main" id="{0342069F-CC6E-9EC9-23CF-C551F963F733}"/>
                </a:ext>
              </a:extLst>
            </p:cNvPr>
            <p:cNvSpPr/>
            <p:nvPr/>
          </p:nvSpPr>
          <p:spPr>
            <a:xfrm>
              <a:off x="1114223" y="528815"/>
              <a:ext cx="384574" cy="360061"/>
            </a:xfrm>
            <a:custGeom>
              <a:avLst/>
              <a:gdLst/>
              <a:ahLst/>
              <a:cxnLst/>
              <a:rect l="l" t="t" r="r" b="b"/>
              <a:pathLst>
                <a:path w="22278" h="20858" extrusionOk="0">
                  <a:moveTo>
                    <a:pt x="12499" y="0"/>
                  </a:moveTo>
                  <a:cubicBezTo>
                    <a:pt x="12499" y="0"/>
                    <a:pt x="10446" y="2966"/>
                    <a:pt x="10700" y="6915"/>
                  </a:cubicBezTo>
                  <a:cubicBezTo>
                    <a:pt x="10929" y="10496"/>
                    <a:pt x="12043" y="17523"/>
                    <a:pt x="9980" y="17523"/>
                  </a:cubicBezTo>
                  <a:cubicBezTo>
                    <a:pt x="9767" y="17523"/>
                    <a:pt x="9520" y="17448"/>
                    <a:pt x="9235" y="17287"/>
                  </a:cubicBezTo>
                  <a:cubicBezTo>
                    <a:pt x="6187" y="15564"/>
                    <a:pt x="9209" y="829"/>
                    <a:pt x="9209" y="829"/>
                  </a:cubicBezTo>
                  <a:lnTo>
                    <a:pt x="9209" y="829"/>
                  </a:lnTo>
                  <a:cubicBezTo>
                    <a:pt x="9209" y="829"/>
                    <a:pt x="5672" y="2068"/>
                    <a:pt x="3050" y="4130"/>
                  </a:cubicBezTo>
                  <a:cubicBezTo>
                    <a:pt x="429" y="6192"/>
                    <a:pt x="1" y="6768"/>
                    <a:pt x="386" y="11458"/>
                  </a:cubicBezTo>
                  <a:cubicBezTo>
                    <a:pt x="396" y="11579"/>
                    <a:pt x="413" y="11699"/>
                    <a:pt x="432" y="11819"/>
                  </a:cubicBezTo>
                  <a:cubicBezTo>
                    <a:pt x="863" y="12734"/>
                    <a:pt x="1331" y="13653"/>
                    <a:pt x="1845" y="14568"/>
                  </a:cubicBezTo>
                  <a:cubicBezTo>
                    <a:pt x="4848" y="19927"/>
                    <a:pt x="8608" y="20857"/>
                    <a:pt x="10859" y="20857"/>
                  </a:cubicBezTo>
                  <a:cubicBezTo>
                    <a:pt x="12056" y="20857"/>
                    <a:pt x="12826" y="20594"/>
                    <a:pt x="12826" y="20594"/>
                  </a:cubicBezTo>
                  <a:lnTo>
                    <a:pt x="20473" y="12221"/>
                  </a:lnTo>
                  <a:cubicBezTo>
                    <a:pt x="20076" y="11426"/>
                    <a:pt x="19805" y="10577"/>
                    <a:pt x="19666" y="9701"/>
                  </a:cubicBezTo>
                  <a:cubicBezTo>
                    <a:pt x="19585" y="9709"/>
                    <a:pt x="19505" y="9713"/>
                    <a:pt x="19425" y="9713"/>
                  </a:cubicBezTo>
                  <a:cubicBezTo>
                    <a:pt x="19012" y="9713"/>
                    <a:pt x="18597" y="9607"/>
                    <a:pt x="18193" y="9373"/>
                  </a:cubicBezTo>
                  <a:cubicBezTo>
                    <a:pt x="16274" y="8263"/>
                    <a:pt x="19754" y="3526"/>
                    <a:pt x="21606" y="1235"/>
                  </a:cubicBezTo>
                  <a:cubicBezTo>
                    <a:pt x="21836" y="826"/>
                    <a:pt x="22063" y="453"/>
                    <a:pt x="22278" y="121"/>
                  </a:cubicBezTo>
                  <a:lnTo>
                    <a:pt x="22278" y="121"/>
                  </a:lnTo>
                  <a:cubicBezTo>
                    <a:pt x="21730" y="239"/>
                    <a:pt x="20722" y="281"/>
                    <a:pt x="19554" y="281"/>
                  </a:cubicBezTo>
                  <a:cubicBezTo>
                    <a:pt x="16553" y="281"/>
                    <a:pt x="12499" y="0"/>
                    <a:pt x="124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73;p41">
              <a:extLst>
                <a:ext uri="{FF2B5EF4-FFF2-40B4-BE49-F238E27FC236}">
                  <a16:creationId xmlns:a16="http://schemas.microsoft.com/office/drawing/2014/main" id="{8E331415-EB91-179E-CF34-064B2EE94B7E}"/>
                </a:ext>
              </a:extLst>
            </p:cNvPr>
            <p:cNvSpPr/>
            <p:nvPr/>
          </p:nvSpPr>
          <p:spPr>
            <a:xfrm>
              <a:off x="1183930" y="873033"/>
              <a:ext cx="554627" cy="450223"/>
            </a:xfrm>
            <a:custGeom>
              <a:avLst/>
              <a:gdLst/>
              <a:ahLst/>
              <a:cxnLst/>
              <a:rect l="l" t="t" r="r" b="b"/>
              <a:pathLst>
                <a:path w="32129" h="26081" extrusionOk="0">
                  <a:moveTo>
                    <a:pt x="9599" y="0"/>
                  </a:moveTo>
                  <a:lnTo>
                    <a:pt x="9599" y="0"/>
                  </a:lnTo>
                  <a:cubicBezTo>
                    <a:pt x="3921" y="4914"/>
                    <a:pt x="1" y="16230"/>
                    <a:pt x="1" y="16230"/>
                  </a:cubicBezTo>
                  <a:cubicBezTo>
                    <a:pt x="850" y="15873"/>
                    <a:pt x="1357" y="15574"/>
                    <a:pt x="1357" y="15574"/>
                  </a:cubicBezTo>
                  <a:cubicBezTo>
                    <a:pt x="1357" y="15574"/>
                    <a:pt x="1523" y="17073"/>
                    <a:pt x="2604" y="18977"/>
                  </a:cubicBezTo>
                  <a:lnTo>
                    <a:pt x="6829" y="23435"/>
                  </a:lnTo>
                  <a:lnTo>
                    <a:pt x="6840" y="23443"/>
                  </a:lnTo>
                  <a:lnTo>
                    <a:pt x="14804" y="26080"/>
                  </a:lnTo>
                  <a:cubicBezTo>
                    <a:pt x="21318" y="26058"/>
                    <a:pt x="25477" y="20359"/>
                    <a:pt x="25477" y="20359"/>
                  </a:cubicBezTo>
                  <a:lnTo>
                    <a:pt x="25477" y="20359"/>
                  </a:lnTo>
                  <a:cubicBezTo>
                    <a:pt x="24858" y="20429"/>
                    <a:pt x="24226" y="20462"/>
                    <a:pt x="23589" y="20462"/>
                  </a:cubicBezTo>
                  <a:cubicBezTo>
                    <a:pt x="17462" y="20462"/>
                    <a:pt x="10900" y="17428"/>
                    <a:pt x="10834" y="15938"/>
                  </a:cubicBezTo>
                  <a:cubicBezTo>
                    <a:pt x="10802" y="15212"/>
                    <a:pt x="11402" y="14822"/>
                    <a:pt x="12487" y="14822"/>
                  </a:cubicBezTo>
                  <a:cubicBezTo>
                    <a:pt x="13866" y="14822"/>
                    <a:pt x="16029" y="15453"/>
                    <a:pt x="18675" y="16830"/>
                  </a:cubicBezTo>
                  <a:cubicBezTo>
                    <a:pt x="21621" y="18364"/>
                    <a:pt x="23729" y="18653"/>
                    <a:pt x="24901" y="18653"/>
                  </a:cubicBezTo>
                  <a:cubicBezTo>
                    <a:pt x="25609" y="18653"/>
                    <a:pt x="25975" y="18547"/>
                    <a:pt x="25975" y="18547"/>
                  </a:cubicBezTo>
                  <a:cubicBezTo>
                    <a:pt x="28611" y="16815"/>
                    <a:pt x="30092" y="12863"/>
                    <a:pt x="30092" y="12863"/>
                  </a:cubicBezTo>
                  <a:lnTo>
                    <a:pt x="30092" y="12863"/>
                  </a:lnTo>
                  <a:cubicBezTo>
                    <a:pt x="28512" y="13426"/>
                    <a:pt x="26543" y="13650"/>
                    <a:pt x="24542" y="13650"/>
                  </a:cubicBezTo>
                  <a:cubicBezTo>
                    <a:pt x="19795" y="13650"/>
                    <a:pt x="14867" y="12389"/>
                    <a:pt x="14519" y="11405"/>
                  </a:cubicBezTo>
                  <a:cubicBezTo>
                    <a:pt x="14238" y="10616"/>
                    <a:pt x="15008" y="10139"/>
                    <a:pt x="16629" y="10139"/>
                  </a:cubicBezTo>
                  <a:cubicBezTo>
                    <a:pt x="17879" y="10139"/>
                    <a:pt x="19635" y="10423"/>
                    <a:pt x="21807" y="11065"/>
                  </a:cubicBezTo>
                  <a:cubicBezTo>
                    <a:pt x="23245" y="11490"/>
                    <a:pt x="24635" y="11641"/>
                    <a:pt x="25886" y="11641"/>
                  </a:cubicBezTo>
                  <a:cubicBezTo>
                    <a:pt x="28970" y="11641"/>
                    <a:pt x="31202" y="10720"/>
                    <a:pt x="31202" y="10720"/>
                  </a:cubicBezTo>
                  <a:cubicBezTo>
                    <a:pt x="29942" y="8253"/>
                    <a:pt x="32128" y="1914"/>
                    <a:pt x="32128" y="1914"/>
                  </a:cubicBezTo>
                  <a:lnTo>
                    <a:pt x="32128" y="1914"/>
                  </a:lnTo>
                  <a:cubicBezTo>
                    <a:pt x="31558" y="2439"/>
                    <a:pt x="30840" y="2888"/>
                    <a:pt x="30034" y="3270"/>
                  </a:cubicBezTo>
                  <a:cubicBezTo>
                    <a:pt x="26161" y="6258"/>
                    <a:pt x="21642" y="7184"/>
                    <a:pt x="17842" y="7184"/>
                  </a:cubicBezTo>
                  <a:cubicBezTo>
                    <a:pt x="14237" y="7184"/>
                    <a:pt x="11279" y="6350"/>
                    <a:pt x="10138" y="5653"/>
                  </a:cubicBezTo>
                  <a:cubicBezTo>
                    <a:pt x="7758" y="4199"/>
                    <a:pt x="9599" y="0"/>
                    <a:pt x="95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74;p41">
              <a:extLst>
                <a:ext uri="{FF2B5EF4-FFF2-40B4-BE49-F238E27FC236}">
                  <a16:creationId xmlns:a16="http://schemas.microsoft.com/office/drawing/2014/main" id="{CEA630AB-F1FB-2935-7919-F35F034065DD}"/>
                </a:ext>
              </a:extLst>
            </p:cNvPr>
            <p:cNvSpPr/>
            <p:nvPr/>
          </p:nvSpPr>
          <p:spPr>
            <a:xfrm>
              <a:off x="881848" y="485071"/>
              <a:ext cx="879628" cy="841720"/>
            </a:xfrm>
            <a:custGeom>
              <a:avLst/>
              <a:gdLst/>
              <a:ahLst/>
              <a:cxnLst/>
              <a:rect l="l" t="t" r="r" b="b"/>
              <a:pathLst>
                <a:path w="50956" h="48760" extrusionOk="0">
                  <a:moveTo>
                    <a:pt x="47582" y="22561"/>
                  </a:moveTo>
                  <a:cubicBezTo>
                    <a:pt x="45309" y="24154"/>
                    <a:pt x="41545" y="24839"/>
                    <a:pt x="38688" y="24839"/>
                  </a:cubicBezTo>
                  <a:cubicBezTo>
                    <a:pt x="37295" y="24839"/>
                    <a:pt x="36118" y="24676"/>
                    <a:pt x="35435" y="24377"/>
                  </a:cubicBezTo>
                  <a:cubicBezTo>
                    <a:pt x="35132" y="24244"/>
                    <a:pt x="35036" y="24129"/>
                    <a:pt x="35027" y="24109"/>
                  </a:cubicBezTo>
                  <a:cubicBezTo>
                    <a:pt x="35027" y="23802"/>
                    <a:pt x="35124" y="23668"/>
                    <a:pt x="35211" y="23585"/>
                  </a:cubicBezTo>
                  <a:cubicBezTo>
                    <a:pt x="35637" y="23173"/>
                    <a:pt x="36772" y="23061"/>
                    <a:pt x="38331" y="23061"/>
                  </a:cubicBezTo>
                  <a:cubicBezTo>
                    <a:pt x="39201" y="23061"/>
                    <a:pt x="40204" y="23095"/>
                    <a:pt x="41288" y="23133"/>
                  </a:cubicBezTo>
                  <a:cubicBezTo>
                    <a:pt x="41886" y="23154"/>
                    <a:pt x="42520" y="23178"/>
                    <a:pt x="43186" y="23196"/>
                  </a:cubicBezTo>
                  <a:cubicBezTo>
                    <a:pt x="43339" y="23200"/>
                    <a:pt x="43490" y="23202"/>
                    <a:pt x="43638" y="23202"/>
                  </a:cubicBezTo>
                  <a:cubicBezTo>
                    <a:pt x="45277" y="23202"/>
                    <a:pt x="46567" y="22938"/>
                    <a:pt x="47582" y="22561"/>
                  </a:cubicBezTo>
                  <a:close/>
                  <a:moveTo>
                    <a:pt x="4068" y="21625"/>
                  </a:moveTo>
                  <a:cubicBezTo>
                    <a:pt x="5007" y="22609"/>
                    <a:pt x="6276" y="23445"/>
                    <a:pt x="7316" y="24130"/>
                  </a:cubicBezTo>
                  <a:cubicBezTo>
                    <a:pt x="9743" y="25728"/>
                    <a:pt x="11542" y="28452"/>
                    <a:pt x="11257" y="29477"/>
                  </a:cubicBezTo>
                  <a:cubicBezTo>
                    <a:pt x="11174" y="29777"/>
                    <a:pt x="10809" y="29941"/>
                    <a:pt x="10174" y="29966"/>
                  </a:cubicBezTo>
                  <a:cubicBezTo>
                    <a:pt x="10159" y="29966"/>
                    <a:pt x="10143" y="29967"/>
                    <a:pt x="10128" y="29967"/>
                  </a:cubicBezTo>
                  <a:cubicBezTo>
                    <a:pt x="8138" y="29967"/>
                    <a:pt x="5643" y="25504"/>
                    <a:pt x="4068" y="21625"/>
                  </a:cubicBezTo>
                  <a:close/>
                  <a:moveTo>
                    <a:pt x="25380" y="1359"/>
                  </a:moveTo>
                  <a:cubicBezTo>
                    <a:pt x="26837" y="1456"/>
                    <a:pt x="29596" y="1616"/>
                    <a:pt x="31875" y="1616"/>
                  </a:cubicBezTo>
                  <a:cubicBezTo>
                    <a:pt x="32470" y="1616"/>
                    <a:pt x="33033" y="1605"/>
                    <a:pt x="33531" y="1579"/>
                  </a:cubicBezTo>
                  <a:lnTo>
                    <a:pt x="33531" y="1579"/>
                  </a:lnTo>
                  <a:cubicBezTo>
                    <a:pt x="31725" y="3809"/>
                    <a:pt x="29201" y="7346"/>
                    <a:pt x="29524" y="9342"/>
                  </a:cubicBezTo>
                  <a:cubicBezTo>
                    <a:pt x="29615" y="9902"/>
                    <a:pt x="29912" y="10343"/>
                    <a:pt x="30386" y="10617"/>
                  </a:cubicBezTo>
                  <a:cubicBezTo>
                    <a:pt x="30884" y="10905"/>
                    <a:pt x="31410" y="11049"/>
                    <a:pt x="31950" y="11049"/>
                  </a:cubicBezTo>
                  <a:cubicBezTo>
                    <a:pt x="32486" y="11049"/>
                    <a:pt x="33035" y="10907"/>
                    <a:pt x="33583" y="10622"/>
                  </a:cubicBezTo>
                  <a:cubicBezTo>
                    <a:pt x="35426" y="9663"/>
                    <a:pt x="36971" y="7135"/>
                    <a:pt x="37179" y="4741"/>
                  </a:cubicBezTo>
                  <a:cubicBezTo>
                    <a:pt x="37282" y="3555"/>
                    <a:pt x="37718" y="2695"/>
                    <a:pt x="38441" y="2254"/>
                  </a:cubicBezTo>
                  <a:cubicBezTo>
                    <a:pt x="38820" y="2022"/>
                    <a:pt x="39279" y="1906"/>
                    <a:pt x="39784" y="1906"/>
                  </a:cubicBezTo>
                  <a:cubicBezTo>
                    <a:pt x="40283" y="1906"/>
                    <a:pt x="40826" y="2019"/>
                    <a:pt x="41380" y="2246"/>
                  </a:cubicBezTo>
                  <a:cubicBezTo>
                    <a:pt x="43262" y="3015"/>
                    <a:pt x="46320" y="3433"/>
                    <a:pt x="47835" y="3602"/>
                  </a:cubicBezTo>
                  <a:cubicBezTo>
                    <a:pt x="47282" y="5979"/>
                    <a:pt x="46010" y="12457"/>
                    <a:pt x="47768" y="15377"/>
                  </a:cubicBezTo>
                  <a:cubicBezTo>
                    <a:pt x="49214" y="17778"/>
                    <a:pt x="49535" y="19097"/>
                    <a:pt x="49606" y="19559"/>
                  </a:cubicBezTo>
                  <a:cubicBezTo>
                    <a:pt x="49224" y="20101"/>
                    <a:pt x="47685" y="21874"/>
                    <a:pt x="43644" y="21874"/>
                  </a:cubicBezTo>
                  <a:cubicBezTo>
                    <a:pt x="43507" y="21874"/>
                    <a:pt x="43366" y="21872"/>
                    <a:pt x="43223" y="21867"/>
                  </a:cubicBezTo>
                  <a:cubicBezTo>
                    <a:pt x="42561" y="21848"/>
                    <a:pt x="41931" y="21826"/>
                    <a:pt x="41331" y="21805"/>
                  </a:cubicBezTo>
                  <a:cubicBezTo>
                    <a:pt x="40233" y="21766"/>
                    <a:pt x="39249" y="21732"/>
                    <a:pt x="38381" y="21732"/>
                  </a:cubicBezTo>
                  <a:cubicBezTo>
                    <a:pt x="36405" y="21732"/>
                    <a:pt x="35031" y="21911"/>
                    <a:pt x="34287" y="22629"/>
                  </a:cubicBezTo>
                  <a:cubicBezTo>
                    <a:pt x="33896" y="23007"/>
                    <a:pt x="33697" y="23506"/>
                    <a:pt x="33698" y="24110"/>
                  </a:cubicBezTo>
                  <a:cubicBezTo>
                    <a:pt x="33698" y="24546"/>
                    <a:pt x="33906" y="25158"/>
                    <a:pt x="34901" y="25595"/>
                  </a:cubicBezTo>
                  <a:cubicBezTo>
                    <a:pt x="35785" y="25982"/>
                    <a:pt x="37114" y="26172"/>
                    <a:pt x="38630" y="26172"/>
                  </a:cubicBezTo>
                  <a:cubicBezTo>
                    <a:pt x="41510" y="26172"/>
                    <a:pt x="45063" y="25486"/>
                    <a:pt x="47509" y="24155"/>
                  </a:cubicBezTo>
                  <a:lnTo>
                    <a:pt x="47509" y="24155"/>
                  </a:lnTo>
                  <a:cubicBezTo>
                    <a:pt x="46987" y="26108"/>
                    <a:pt x="46402" y="29022"/>
                    <a:pt x="46906" y="30922"/>
                  </a:cubicBezTo>
                  <a:cubicBezTo>
                    <a:pt x="46095" y="31170"/>
                    <a:pt x="44445" y="31579"/>
                    <a:pt x="42422" y="31579"/>
                  </a:cubicBezTo>
                  <a:cubicBezTo>
                    <a:pt x="41232" y="31579"/>
                    <a:pt x="39912" y="31437"/>
                    <a:pt x="38557" y="31037"/>
                  </a:cubicBezTo>
                  <a:cubicBezTo>
                    <a:pt x="36409" y="30402"/>
                    <a:pt x="34591" y="30082"/>
                    <a:pt x="33218" y="30082"/>
                  </a:cubicBezTo>
                  <a:cubicBezTo>
                    <a:pt x="32034" y="30082"/>
                    <a:pt x="31181" y="30319"/>
                    <a:pt x="30730" y="30795"/>
                  </a:cubicBezTo>
                  <a:cubicBezTo>
                    <a:pt x="30366" y="31178"/>
                    <a:pt x="30265" y="31704"/>
                    <a:pt x="30454" y="32236"/>
                  </a:cubicBezTo>
                  <a:cubicBezTo>
                    <a:pt x="30596" y="32637"/>
                    <a:pt x="30982" y="32976"/>
                    <a:pt x="31671" y="33304"/>
                  </a:cubicBezTo>
                  <a:cubicBezTo>
                    <a:pt x="33296" y="34076"/>
                    <a:pt x="37289" y="34912"/>
                    <a:pt x="41190" y="34912"/>
                  </a:cubicBezTo>
                  <a:cubicBezTo>
                    <a:pt x="42672" y="34912"/>
                    <a:pt x="44140" y="34791"/>
                    <a:pt x="45460" y="34500"/>
                  </a:cubicBezTo>
                  <a:lnTo>
                    <a:pt x="45460" y="34500"/>
                  </a:lnTo>
                  <a:cubicBezTo>
                    <a:pt x="44830" y="35744"/>
                    <a:pt x="43740" y="37523"/>
                    <a:pt x="42272" y="38535"/>
                  </a:cubicBezTo>
                  <a:cubicBezTo>
                    <a:pt x="42151" y="38557"/>
                    <a:pt x="41886" y="38593"/>
                    <a:pt x="41486" y="38593"/>
                  </a:cubicBezTo>
                  <a:cubicBezTo>
                    <a:pt x="40422" y="38593"/>
                    <a:pt x="38395" y="38335"/>
                    <a:pt x="35544" y="36851"/>
                  </a:cubicBezTo>
                  <a:cubicBezTo>
                    <a:pt x="32923" y="35486"/>
                    <a:pt x="30646" y="34768"/>
                    <a:pt x="29059" y="34768"/>
                  </a:cubicBezTo>
                  <a:cubicBezTo>
                    <a:pt x="28402" y="34768"/>
                    <a:pt x="27863" y="34891"/>
                    <a:pt x="27468" y="35143"/>
                  </a:cubicBezTo>
                  <a:cubicBezTo>
                    <a:pt x="26967" y="35462"/>
                    <a:pt x="26706" y="35971"/>
                    <a:pt x="26733" y="36577"/>
                  </a:cubicBezTo>
                  <a:cubicBezTo>
                    <a:pt x="26753" y="37047"/>
                    <a:pt x="27044" y="37515"/>
                    <a:pt x="27625" y="38010"/>
                  </a:cubicBezTo>
                  <a:cubicBezTo>
                    <a:pt x="29543" y="39648"/>
                    <a:pt x="35106" y="41733"/>
                    <a:pt x="40228" y="41733"/>
                  </a:cubicBezTo>
                  <a:cubicBezTo>
                    <a:pt x="40314" y="41733"/>
                    <a:pt x="40401" y="41733"/>
                    <a:pt x="40487" y="41732"/>
                  </a:cubicBezTo>
                  <a:lnTo>
                    <a:pt x="40487" y="41732"/>
                  </a:lnTo>
                  <a:cubicBezTo>
                    <a:pt x="38835" y="43420"/>
                    <a:pt x="35593" y="46023"/>
                    <a:pt x="31315" y="46023"/>
                  </a:cubicBezTo>
                  <a:cubicBezTo>
                    <a:pt x="30158" y="46023"/>
                    <a:pt x="28926" y="45833"/>
                    <a:pt x="27629" y="45383"/>
                  </a:cubicBezTo>
                  <a:cubicBezTo>
                    <a:pt x="20316" y="42847"/>
                    <a:pt x="18853" y="37482"/>
                    <a:pt x="18620" y="36331"/>
                  </a:cubicBezTo>
                  <a:cubicBezTo>
                    <a:pt x="22834" y="28760"/>
                    <a:pt x="29788" y="18701"/>
                    <a:pt x="40544" y="9492"/>
                  </a:cubicBezTo>
                  <a:cubicBezTo>
                    <a:pt x="40823" y="9252"/>
                    <a:pt x="40855" y="8832"/>
                    <a:pt x="40616" y="8554"/>
                  </a:cubicBezTo>
                  <a:cubicBezTo>
                    <a:pt x="40485" y="8400"/>
                    <a:pt x="40298" y="8321"/>
                    <a:pt x="40111" y="8321"/>
                  </a:cubicBezTo>
                  <a:cubicBezTo>
                    <a:pt x="39958" y="8321"/>
                    <a:pt x="39805" y="8374"/>
                    <a:pt x="39680" y="8481"/>
                  </a:cubicBezTo>
                  <a:cubicBezTo>
                    <a:pt x="28812" y="17787"/>
                    <a:pt x="21763" y="27979"/>
                    <a:pt x="17478" y="35668"/>
                  </a:cubicBezTo>
                  <a:cubicBezTo>
                    <a:pt x="16930" y="35966"/>
                    <a:pt x="14228" y="37337"/>
                    <a:pt x="11003" y="37337"/>
                  </a:cubicBezTo>
                  <a:cubicBezTo>
                    <a:pt x="8968" y="37337"/>
                    <a:pt x="6725" y="36792"/>
                    <a:pt x="4683" y="35086"/>
                  </a:cubicBezTo>
                  <a:cubicBezTo>
                    <a:pt x="3208" y="33854"/>
                    <a:pt x="130" y="30108"/>
                    <a:pt x="2622" y="21559"/>
                  </a:cubicBezTo>
                  <a:lnTo>
                    <a:pt x="2622" y="21559"/>
                  </a:lnTo>
                  <a:cubicBezTo>
                    <a:pt x="3056" y="22660"/>
                    <a:pt x="3650" y="24060"/>
                    <a:pt x="4359" y="25450"/>
                  </a:cubicBezTo>
                  <a:cubicBezTo>
                    <a:pt x="6337" y="29328"/>
                    <a:pt x="8267" y="31297"/>
                    <a:pt x="10118" y="31297"/>
                  </a:cubicBezTo>
                  <a:cubicBezTo>
                    <a:pt x="10154" y="31297"/>
                    <a:pt x="10190" y="31297"/>
                    <a:pt x="10225" y="31295"/>
                  </a:cubicBezTo>
                  <a:cubicBezTo>
                    <a:pt x="11902" y="31227"/>
                    <a:pt x="12394" y="30351"/>
                    <a:pt x="12538" y="29833"/>
                  </a:cubicBezTo>
                  <a:cubicBezTo>
                    <a:pt x="13122" y="27734"/>
                    <a:pt x="10253" y="24471"/>
                    <a:pt x="8048" y="23020"/>
                  </a:cubicBezTo>
                  <a:cubicBezTo>
                    <a:pt x="4258" y="20524"/>
                    <a:pt x="3418" y="19278"/>
                    <a:pt x="4457" y="17689"/>
                  </a:cubicBezTo>
                  <a:cubicBezTo>
                    <a:pt x="5644" y="15873"/>
                    <a:pt x="7836" y="11883"/>
                    <a:pt x="8942" y="9848"/>
                  </a:cubicBezTo>
                  <a:cubicBezTo>
                    <a:pt x="9871" y="11481"/>
                    <a:pt x="11653" y="15038"/>
                    <a:pt x="12739" y="19924"/>
                  </a:cubicBezTo>
                  <a:cubicBezTo>
                    <a:pt x="13722" y="24344"/>
                    <a:pt x="16263" y="26255"/>
                    <a:pt x="18380" y="26255"/>
                  </a:cubicBezTo>
                  <a:cubicBezTo>
                    <a:pt x="18523" y="26255"/>
                    <a:pt x="18663" y="26247"/>
                    <a:pt x="18801" y="26229"/>
                  </a:cubicBezTo>
                  <a:cubicBezTo>
                    <a:pt x="20128" y="26062"/>
                    <a:pt x="20994" y="25109"/>
                    <a:pt x="20952" y="23861"/>
                  </a:cubicBezTo>
                  <a:cubicBezTo>
                    <a:pt x="20907" y="22473"/>
                    <a:pt x="19509" y="20911"/>
                    <a:pt x="17892" y="19102"/>
                  </a:cubicBezTo>
                  <a:cubicBezTo>
                    <a:pt x="15962" y="16943"/>
                    <a:pt x="13775" y="14497"/>
                    <a:pt x="13574" y="12072"/>
                  </a:cubicBezTo>
                  <a:cubicBezTo>
                    <a:pt x="13200" y="7513"/>
                    <a:pt x="13625" y="7178"/>
                    <a:pt x="15988" y="5320"/>
                  </a:cubicBezTo>
                  <a:cubicBezTo>
                    <a:pt x="17596" y="4056"/>
                    <a:pt x="19574" y="3104"/>
                    <a:pt x="20851" y="2562"/>
                  </a:cubicBezTo>
                  <a:lnTo>
                    <a:pt x="20851" y="2562"/>
                  </a:lnTo>
                  <a:cubicBezTo>
                    <a:pt x="19988" y="7204"/>
                    <a:pt x="18570" y="16915"/>
                    <a:pt x="21433" y="18534"/>
                  </a:cubicBezTo>
                  <a:cubicBezTo>
                    <a:pt x="21851" y="18770"/>
                    <a:pt x="22209" y="18856"/>
                    <a:pt x="22509" y="18856"/>
                  </a:cubicBezTo>
                  <a:cubicBezTo>
                    <a:pt x="22842" y="18856"/>
                    <a:pt x="23103" y="18750"/>
                    <a:pt x="23293" y="18626"/>
                  </a:cubicBezTo>
                  <a:cubicBezTo>
                    <a:pt x="24703" y="17714"/>
                    <a:pt x="24518" y="14526"/>
                    <a:pt x="24076" y="9760"/>
                  </a:cubicBezTo>
                  <a:cubicBezTo>
                    <a:pt x="24001" y="8949"/>
                    <a:pt x="23930" y="8189"/>
                    <a:pt x="23888" y="7542"/>
                  </a:cubicBezTo>
                  <a:cubicBezTo>
                    <a:pt x="23700" y="4601"/>
                    <a:pt x="24887" y="2211"/>
                    <a:pt x="25380" y="1359"/>
                  </a:cubicBezTo>
                  <a:close/>
                  <a:moveTo>
                    <a:pt x="35169" y="0"/>
                  </a:moveTo>
                  <a:cubicBezTo>
                    <a:pt x="35043" y="0"/>
                    <a:pt x="34915" y="35"/>
                    <a:pt x="34802" y="107"/>
                  </a:cubicBezTo>
                  <a:cubicBezTo>
                    <a:pt x="34604" y="223"/>
                    <a:pt x="33625" y="288"/>
                    <a:pt x="32101" y="288"/>
                  </a:cubicBezTo>
                  <a:cubicBezTo>
                    <a:pt x="30358" y="288"/>
                    <a:pt x="27902" y="202"/>
                    <a:pt x="25085" y="7"/>
                  </a:cubicBezTo>
                  <a:cubicBezTo>
                    <a:pt x="25061" y="4"/>
                    <a:pt x="25036" y="3"/>
                    <a:pt x="25012" y="3"/>
                  </a:cubicBezTo>
                  <a:cubicBezTo>
                    <a:pt x="24802" y="3"/>
                    <a:pt x="24603" y="109"/>
                    <a:pt x="24478" y="291"/>
                  </a:cubicBezTo>
                  <a:cubicBezTo>
                    <a:pt x="24389" y="420"/>
                    <a:pt x="22297" y="3494"/>
                    <a:pt x="22561" y="7627"/>
                  </a:cubicBezTo>
                  <a:cubicBezTo>
                    <a:pt x="22603" y="8284"/>
                    <a:pt x="22675" y="9054"/>
                    <a:pt x="22753" y="9891"/>
                  </a:cubicBezTo>
                  <a:cubicBezTo>
                    <a:pt x="22966" y="12189"/>
                    <a:pt x="23409" y="16968"/>
                    <a:pt x="22570" y="17512"/>
                  </a:cubicBezTo>
                  <a:cubicBezTo>
                    <a:pt x="22555" y="17521"/>
                    <a:pt x="22532" y="17527"/>
                    <a:pt x="22501" y="17527"/>
                  </a:cubicBezTo>
                  <a:cubicBezTo>
                    <a:pt x="22420" y="17527"/>
                    <a:pt x="22283" y="17489"/>
                    <a:pt x="22087" y="17378"/>
                  </a:cubicBezTo>
                  <a:cubicBezTo>
                    <a:pt x="20465" y="16460"/>
                    <a:pt x="20979" y="8490"/>
                    <a:pt x="22385" y="1630"/>
                  </a:cubicBezTo>
                  <a:cubicBezTo>
                    <a:pt x="22473" y="1202"/>
                    <a:pt x="22137" y="832"/>
                    <a:pt x="21736" y="832"/>
                  </a:cubicBezTo>
                  <a:cubicBezTo>
                    <a:pt x="21664" y="832"/>
                    <a:pt x="21589" y="844"/>
                    <a:pt x="21515" y="870"/>
                  </a:cubicBezTo>
                  <a:cubicBezTo>
                    <a:pt x="21366" y="921"/>
                    <a:pt x="17856" y="2159"/>
                    <a:pt x="15165" y="4276"/>
                  </a:cubicBezTo>
                  <a:cubicBezTo>
                    <a:pt x="12322" y="6511"/>
                    <a:pt x="11847" y="7301"/>
                    <a:pt x="12249" y="12181"/>
                  </a:cubicBezTo>
                  <a:cubicBezTo>
                    <a:pt x="12485" y="15050"/>
                    <a:pt x="14831" y="17673"/>
                    <a:pt x="16901" y="19989"/>
                  </a:cubicBezTo>
                  <a:cubicBezTo>
                    <a:pt x="18225" y="21470"/>
                    <a:pt x="19594" y="23000"/>
                    <a:pt x="19623" y="23906"/>
                  </a:cubicBezTo>
                  <a:cubicBezTo>
                    <a:pt x="19650" y="24720"/>
                    <a:pt x="18872" y="24881"/>
                    <a:pt x="18633" y="24911"/>
                  </a:cubicBezTo>
                  <a:cubicBezTo>
                    <a:pt x="18555" y="24921"/>
                    <a:pt x="18474" y="24926"/>
                    <a:pt x="18391" y="24926"/>
                  </a:cubicBezTo>
                  <a:cubicBezTo>
                    <a:pt x="17026" y="24926"/>
                    <a:pt x="14912" y="23575"/>
                    <a:pt x="14036" y="19635"/>
                  </a:cubicBezTo>
                  <a:cubicBezTo>
                    <a:pt x="12472" y="12604"/>
                    <a:pt x="9577" y="8316"/>
                    <a:pt x="9455" y="8137"/>
                  </a:cubicBezTo>
                  <a:cubicBezTo>
                    <a:pt x="9322" y="7942"/>
                    <a:pt x="9114" y="7847"/>
                    <a:pt x="8908" y="7847"/>
                  </a:cubicBezTo>
                  <a:cubicBezTo>
                    <a:pt x="8676" y="7847"/>
                    <a:pt x="8445" y="7967"/>
                    <a:pt x="8320" y="8199"/>
                  </a:cubicBezTo>
                  <a:cubicBezTo>
                    <a:pt x="8287" y="8261"/>
                    <a:pt x="4871" y="14622"/>
                    <a:pt x="3344" y="16962"/>
                  </a:cubicBezTo>
                  <a:cubicBezTo>
                    <a:pt x="2899" y="17645"/>
                    <a:pt x="2716" y="18289"/>
                    <a:pt x="2727" y="18899"/>
                  </a:cubicBezTo>
                  <a:cubicBezTo>
                    <a:pt x="2691" y="18891"/>
                    <a:pt x="2656" y="18887"/>
                    <a:pt x="2620" y="18886"/>
                  </a:cubicBezTo>
                  <a:cubicBezTo>
                    <a:pt x="2605" y="18885"/>
                    <a:pt x="2590" y="18884"/>
                    <a:pt x="2575" y="18884"/>
                  </a:cubicBezTo>
                  <a:cubicBezTo>
                    <a:pt x="2316" y="18884"/>
                    <a:pt x="2074" y="19045"/>
                    <a:pt x="1971" y="19300"/>
                  </a:cubicBezTo>
                  <a:cubicBezTo>
                    <a:pt x="1924" y="19416"/>
                    <a:pt x="825" y="22160"/>
                    <a:pt x="475" y="25595"/>
                  </a:cubicBezTo>
                  <a:cubicBezTo>
                    <a:pt x="1" y="30240"/>
                    <a:pt x="1161" y="33875"/>
                    <a:pt x="3831" y="36105"/>
                  </a:cubicBezTo>
                  <a:cubicBezTo>
                    <a:pt x="6161" y="38051"/>
                    <a:pt x="8698" y="38672"/>
                    <a:pt x="10986" y="38672"/>
                  </a:cubicBezTo>
                  <a:cubicBezTo>
                    <a:pt x="13149" y="38672"/>
                    <a:pt x="15090" y="38118"/>
                    <a:pt x="16427" y="37602"/>
                  </a:cubicBezTo>
                  <a:lnTo>
                    <a:pt x="16427" y="37602"/>
                  </a:lnTo>
                  <a:cubicBezTo>
                    <a:pt x="13214" y="43693"/>
                    <a:pt x="11902" y="47801"/>
                    <a:pt x="11873" y="47894"/>
                  </a:cubicBezTo>
                  <a:cubicBezTo>
                    <a:pt x="11762" y="48246"/>
                    <a:pt x="11958" y="48621"/>
                    <a:pt x="12310" y="48730"/>
                  </a:cubicBezTo>
                  <a:cubicBezTo>
                    <a:pt x="12375" y="48750"/>
                    <a:pt x="12441" y="48760"/>
                    <a:pt x="12506" y="48760"/>
                  </a:cubicBezTo>
                  <a:cubicBezTo>
                    <a:pt x="12791" y="48760"/>
                    <a:pt x="13055" y="48575"/>
                    <a:pt x="13142" y="48288"/>
                  </a:cubicBezTo>
                  <a:cubicBezTo>
                    <a:pt x="13171" y="48197"/>
                    <a:pt x="14483" y="44084"/>
                    <a:pt x="17710" y="38001"/>
                  </a:cubicBezTo>
                  <a:cubicBezTo>
                    <a:pt x="18000" y="38807"/>
                    <a:pt x="18373" y="39579"/>
                    <a:pt x="18823" y="40308"/>
                  </a:cubicBezTo>
                  <a:cubicBezTo>
                    <a:pt x="20047" y="42296"/>
                    <a:pt x="22493" y="45008"/>
                    <a:pt x="27194" y="46639"/>
                  </a:cubicBezTo>
                  <a:cubicBezTo>
                    <a:pt x="28555" y="47111"/>
                    <a:pt x="29936" y="47349"/>
                    <a:pt x="31296" y="47349"/>
                  </a:cubicBezTo>
                  <a:lnTo>
                    <a:pt x="31299" y="47349"/>
                  </a:lnTo>
                  <a:cubicBezTo>
                    <a:pt x="38136" y="47349"/>
                    <a:pt x="42534" y="41419"/>
                    <a:pt x="42578" y="41360"/>
                  </a:cubicBezTo>
                  <a:cubicBezTo>
                    <a:pt x="42732" y="41146"/>
                    <a:pt x="42748" y="40861"/>
                    <a:pt x="42614" y="40634"/>
                  </a:cubicBezTo>
                  <a:cubicBezTo>
                    <a:pt x="42495" y="40428"/>
                    <a:pt x="42275" y="40303"/>
                    <a:pt x="42041" y="40303"/>
                  </a:cubicBezTo>
                  <a:cubicBezTo>
                    <a:pt x="42016" y="40303"/>
                    <a:pt x="41991" y="40305"/>
                    <a:pt x="41965" y="40308"/>
                  </a:cubicBezTo>
                  <a:cubicBezTo>
                    <a:pt x="41370" y="40376"/>
                    <a:pt x="40759" y="40408"/>
                    <a:pt x="40142" y="40408"/>
                  </a:cubicBezTo>
                  <a:cubicBezTo>
                    <a:pt x="35410" y="40408"/>
                    <a:pt x="30296" y="38541"/>
                    <a:pt x="28487" y="36998"/>
                  </a:cubicBezTo>
                  <a:cubicBezTo>
                    <a:pt x="28118" y="36683"/>
                    <a:pt x="28064" y="36516"/>
                    <a:pt x="28061" y="36516"/>
                  </a:cubicBezTo>
                  <a:cubicBezTo>
                    <a:pt x="28054" y="36371"/>
                    <a:pt x="28094" y="36320"/>
                    <a:pt x="28182" y="36264"/>
                  </a:cubicBezTo>
                  <a:cubicBezTo>
                    <a:pt x="28347" y="36159"/>
                    <a:pt x="28635" y="36094"/>
                    <a:pt x="29044" y="36094"/>
                  </a:cubicBezTo>
                  <a:cubicBezTo>
                    <a:pt x="30146" y="36094"/>
                    <a:pt x="32127" y="36569"/>
                    <a:pt x="34930" y="38029"/>
                  </a:cubicBezTo>
                  <a:cubicBezTo>
                    <a:pt x="37973" y="39613"/>
                    <a:pt x="40195" y="39924"/>
                    <a:pt x="41471" y="39924"/>
                  </a:cubicBezTo>
                  <a:cubicBezTo>
                    <a:pt x="42251" y="39924"/>
                    <a:pt x="42678" y="39807"/>
                    <a:pt x="42722" y="39794"/>
                  </a:cubicBezTo>
                  <a:cubicBezTo>
                    <a:pt x="42786" y="39777"/>
                    <a:pt x="42846" y="39749"/>
                    <a:pt x="42902" y="39712"/>
                  </a:cubicBezTo>
                  <a:cubicBezTo>
                    <a:pt x="45688" y="37882"/>
                    <a:pt x="47214" y="33875"/>
                    <a:pt x="47277" y="33704"/>
                  </a:cubicBezTo>
                  <a:cubicBezTo>
                    <a:pt x="47367" y="33462"/>
                    <a:pt x="47309" y="33189"/>
                    <a:pt x="47128" y="33005"/>
                  </a:cubicBezTo>
                  <a:cubicBezTo>
                    <a:pt x="47001" y="32876"/>
                    <a:pt x="46829" y="32806"/>
                    <a:pt x="46654" y="32806"/>
                  </a:cubicBezTo>
                  <a:cubicBezTo>
                    <a:pt x="46579" y="32806"/>
                    <a:pt x="46504" y="32819"/>
                    <a:pt x="46431" y="32845"/>
                  </a:cubicBezTo>
                  <a:cubicBezTo>
                    <a:pt x="44902" y="33391"/>
                    <a:pt x="43013" y="33606"/>
                    <a:pt x="41099" y="33606"/>
                  </a:cubicBezTo>
                  <a:cubicBezTo>
                    <a:pt x="37499" y="33606"/>
                    <a:pt x="33807" y="32847"/>
                    <a:pt x="32243" y="32102"/>
                  </a:cubicBezTo>
                  <a:cubicBezTo>
                    <a:pt x="31837" y="31910"/>
                    <a:pt x="31714" y="31786"/>
                    <a:pt x="31705" y="31786"/>
                  </a:cubicBezTo>
                  <a:cubicBezTo>
                    <a:pt x="31705" y="31786"/>
                    <a:pt x="31705" y="31786"/>
                    <a:pt x="31705" y="31786"/>
                  </a:cubicBezTo>
                  <a:cubicBezTo>
                    <a:pt x="31686" y="31732"/>
                    <a:pt x="31689" y="31710"/>
                    <a:pt x="31694" y="31709"/>
                  </a:cubicBezTo>
                  <a:cubicBezTo>
                    <a:pt x="31856" y="31538"/>
                    <a:pt x="32338" y="31406"/>
                    <a:pt x="33154" y="31406"/>
                  </a:cubicBezTo>
                  <a:cubicBezTo>
                    <a:pt x="34233" y="31406"/>
                    <a:pt x="35895" y="31636"/>
                    <a:pt x="38181" y="32312"/>
                  </a:cubicBezTo>
                  <a:cubicBezTo>
                    <a:pt x="39703" y="32761"/>
                    <a:pt x="41164" y="32921"/>
                    <a:pt x="42473" y="32921"/>
                  </a:cubicBezTo>
                  <a:cubicBezTo>
                    <a:pt x="45616" y="32921"/>
                    <a:pt x="47885" y="31999"/>
                    <a:pt x="48017" y="31944"/>
                  </a:cubicBezTo>
                  <a:cubicBezTo>
                    <a:pt x="48376" y="31796"/>
                    <a:pt x="48533" y="31373"/>
                    <a:pt x="48356" y="31028"/>
                  </a:cubicBezTo>
                  <a:cubicBezTo>
                    <a:pt x="47425" y="29204"/>
                    <a:pt x="48736" y="24427"/>
                    <a:pt x="49320" y="22739"/>
                  </a:cubicBezTo>
                  <a:cubicBezTo>
                    <a:pt x="49435" y="22405"/>
                    <a:pt x="49268" y="22040"/>
                    <a:pt x="48940" y="21906"/>
                  </a:cubicBezTo>
                  <a:cubicBezTo>
                    <a:pt x="50327" y="21061"/>
                    <a:pt x="50841" y="20101"/>
                    <a:pt x="50878" y="20027"/>
                  </a:cubicBezTo>
                  <a:cubicBezTo>
                    <a:pt x="50924" y="19937"/>
                    <a:pt x="50950" y="19837"/>
                    <a:pt x="50952" y="19735"/>
                  </a:cubicBezTo>
                  <a:cubicBezTo>
                    <a:pt x="50956" y="19572"/>
                    <a:pt x="50922" y="18041"/>
                    <a:pt x="48906" y="14692"/>
                  </a:cubicBezTo>
                  <a:cubicBezTo>
                    <a:pt x="47111" y="11712"/>
                    <a:pt x="49281" y="3274"/>
                    <a:pt x="49303" y="3189"/>
                  </a:cubicBezTo>
                  <a:cubicBezTo>
                    <a:pt x="49409" y="2789"/>
                    <a:pt x="49129" y="2392"/>
                    <a:pt x="48718" y="2357"/>
                  </a:cubicBezTo>
                  <a:cubicBezTo>
                    <a:pt x="48673" y="2353"/>
                    <a:pt x="44163" y="1948"/>
                    <a:pt x="41882" y="1016"/>
                  </a:cubicBezTo>
                  <a:cubicBezTo>
                    <a:pt x="41167" y="724"/>
                    <a:pt x="40454" y="578"/>
                    <a:pt x="39782" y="578"/>
                  </a:cubicBezTo>
                  <a:cubicBezTo>
                    <a:pt x="39033" y="578"/>
                    <a:pt x="38336" y="759"/>
                    <a:pt x="37747" y="1119"/>
                  </a:cubicBezTo>
                  <a:cubicBezTo>
                    <a:pt x="36981" y="1587"/>
                    <a:pt x="36031" y="2574"/>
                    <a:pt x="35854" y="4626"/>
                  </a:cubicBezTo>
                  <a:cubicBezTo>
                    <a:pt x="35685" y="6573"/>
                    <a:pt x="34418" y="8689"/>
                    <a:pt x="32969" y="9444"/>
                  </a:cubicBezTo>
                  <a:cubicBezTo>
                    <a:pt x="32614" y="9628"/>
                    <a:pt x="32277" y="9720"/>
                    <a:pt x="31952" y="9720"/>
                  </a:cubicBezTo>
                  <a:cubicBezTo>
                    <a:pt x="31641" y="9720"/>
                    <a:pt x="31342" y="9636"/>
                    <a:pt x="31050" y="9467"/>
                  </a:cubicBezTo>
                  <a:cubicBezTo>
                    <a:pt x="30926" y="9394"/>
                    <a:pt x="30863" y="9297"/>
                    <a:pt x="30835" y="9131"/>
                  </a:cubicBezTo>
                  <a:cubicBezTo>
                    <a:pt x="30579" y="7544"/>
                    <a:pt x="33670" y="3359"/>
                    <a:pt x="35677" y="1094"/>
                  </a:cubicBezTo>
                  <a:cubicBezTo>
                    <a:pt x="35894" y="850"/>
                    <a:pt x="35893" y="486"/>
                    <a:pt x="35675" y="230"/>
                  </a:cubicBezTo>
                  <a:cubicBezTo>
                    <a:pt x="35546" y="79"/>
                    <a:pt x="35359" y="0"/>
                    <a:pt x="35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75;p41">
            <a:extLst>
              <a:ext uri="{FF2B5EF4-FFF2-40B4-BE49-F238E27FC236}">
                <a16:creationId xmlns:a16="http://schemas.microsoft.com/office/drawing/2014/main" id="{3660EC35-C02D-DD9B-46A9-53C14D60BD4E}"/>
              </a:ext>
            </a:extLst>
          </p:cNvPr>
          <p:cNvGrpSpPr/>
          <p:nvPr/>
        </p:nvGrpSpPr>
        <p:grpSpPr>
          <a:xfrm>
            <a:off x="7763811" y="6412398"/>
            <a:ext cx="535681" cy="335165"/>
            <a:chOff x="866225" y="1483287"/>
            <a:chExt cx="1109530" cy="694211"/>
          </a:xfrm>
        </p:grpSpPr>
        <p:sp>
          <p:nvSpPr>
            <p:cNvPr id="1317" name="Google Shape;1276;p41">
              <a:extLst>
                <a:ext uri="{FF2B5EF4-FFF2-40B4-BE49-F238E27FC236}">
                  <a16:creationId xmlns:a16="http://schemas.microsoft.com/office/drawing/2014/main" id="{C56488F6-D98A-2C3C-6EE8-ED6700ED654D}"/>
                </a:ext>
              </a:extLst>
            </p:cNvPr>
            <p:cNvSpPr/>
            <p:nvPr/>
          </p:nvSpPr>
          <p:spPr>
            <a:xfrm>
              <a:off x="932877" y="1660989"/>
              <a:ext cx="450068" cy="417666"/>
            </a:xfrm>
            <a:custGeom>
              <a:avLst/>
              <a:gdLst/>
              <a:ahLst/>
              <a:cxnLst/>
              <a:rect l="l" t="t" r="r" b="b"/>
              <a:pathLst>
                <a:path w="26072" h="24195" extrusionOk="0">
                  <a:moveTo>
                    <a:pt x="26071" y="1"/>
                  </a:moveTo>
                  <a:lnTo>
                    <a:pt x="26071" y="1"/>
                  </a:lnTo>
                  <a:cubicBezTo>
                    <a:pt x="25412" y="192"/>
                    <a:pt x="24762" y="389"/>
                    <a:pt x="24104" y="582"/>
                  </a:cubicBezTo>
                  <a:cubicBezTo>
                    <a:pt x="21764" y="6298"/>
                    <a:pt x="17715" y="12874"/>
                    <a:pt x="12292" y="16077"/>
                  </a:cubicBezTo>
                  <a:cubicBezTo>
                    <a:pt x="11516" y="16535"/>
                    <a:pt x="10767" y="16737"/>
                    <a:pt x="10051" y="16737"/>
                  </a:cubicBezTo>
                  <a:cubicBezTo>
                    <a:pt x="5995" y="16737"/>
                    <a:pt x="2999" y="10229"/>
                    <a:pt x="2229" y="6622"/>
                  </a:cubicBezTo>
                  <a:cubicBezTo>
                    <a:pt x="1484" y="6818"/>
                    <a:pt x="747" y="7017"/>
                    <a:pt x="0" y="7201"/>
                  </a:cubicBezTo>
                  <a:cubicBezTo>
                    <a:pt x="34" y="7212"/>
                    <a:pt x="62" y="7235"/>
                    <a:pt x="78" y="7266"/>
                  </a:cubicBezTo>
                  <a:cubicBezTo>
                    <a:pt x="2883" y="13146"/>
                    <a:pt x="6132" y="19132"/>
                    <a:pt x="11823" y="22686"/>
                  </a:cubicBezTo>
                  <a:cubicBezTo>
                    <a:pt x="12798" y="23292"/>
                    <a:pt x="13811" y="23787"/>
                    <a:pt x="14853" y="24195"/>
                  </a:cubicBezTo>
                  <a:lnTo>
                    <a:pt x="16106" y="23405"/>
                  </a:lnTo>
                  <a:lnTo>
                    <a:pt x="16106" y="23405"/>
                  </a:lnTo>
                  <a:cubicBezTo>
                    <a:pt x="16083" y="23411"/>
                    <a:pt x="16060" y="23414"/>
                    <a:pt x="16036" y="23414"/>
                  </a:cubicBezTo>
                  <a:cubicBezTo>
                    <a:pt x="15994" y="23414"/>
                    <a:pt x="15951" y="23404"/>
                    <a:pt x="15912" y="23384"/>
                  </a:cubicBezTo>
                  <a:cubicBezTo>
                    <a:pt x="15103" y="23021"/>
                    <a:pt x="14429" y="22367"/>
                    <a:pt x="14133" y="21522"/>
                  </a:cubicBezTo>
                  <a:cubicBezTo>
                    <a:pt x="14092" y="21419"/>
                    <a:pt x="14164" y="21339"/>
                    <a:pt x="14251" y="21316"/>
                  </a:cubicBezTo>
                  <a:lnTo>
                    <a:pt x="15480" y="20807"/>
                  </a:lnTo>
                  <a:cubicBezTo>
                    <a:pt x="15212" y="20364"/>
                    <a:pt x="15079" y="19851"/>
                    <a:pt x="15147" y="19336"/>
                  </a:cubicBezTo>
                  <a:cubicBezTo>
                    <a:pt x="15165" y="19202"/>
                    <a:pt x="15272" y="19132"/>
                    <a:pt x="15373" y="19132"/>
                  </a:cubicBezTo>
                  <a:cubicBezTo>
                    <a:pt x="15471" y="19132"/>
                    <a:pt x="15565" y="19198"/>
                    <a:pt x="15569" y="19335"/>
                  </a:cubicBezTo>
                  <a:cubicBezTo>
                    <a:pt x="15602" y="20365"/>
                    <a:pt x="16244" y="21150"/>
                    <a:pt x="17226" y="21433"/>
                  </a:cubicBezTo>
                  <a:lnTo>
                    <a:pt x="18943" y="20698"/>
                  </a:lnTo>
                  <a:cubicBezTo>
                    <a:pt x="17728" y="19486"/>
                    <a:pt x="17200" y="17793"/>
                    <a:pt x="17952" y="15772"/>
                  </a:cubicBezTo>
                  <a:cubicBezTo>
                    <a:pt x="18874" y="13291"/>
                    <a:pt x="20613" y="11035"/>
                    <a:pt x="21847" y="8702"/>
                  </a:cubicBezTo>
                  <a:cubicBezTo>
                    <a:pt x="23358" y="5851"/>
                    <a:pt x="24692" y="2916"/>
                    <a:pt x="2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277;p41">
              <a:extLst>
                <a:ext uri="{FF2B5EF4-FFF2-40B4-BE49-F238E27FC236}">
                  <a16:creationId xmlns:a16="http://schemas.microsoft.com/office/drawing/2014/main" id="{FE8EB113-E7BB-01C8-E056-E8C6C4F9C740}"/>
                </a:ext>
              </a:extLst>
            </p:cNvPr>
            <p:cNvSpPr/>
            <p:nvPr/>
          </p:nvSpPr>
          <p:spPr>
            <a:xfrm>
              <a:off x="1487376" y="1528084"/>
              <a:ext cx="394241" cy="268018"/>
            </a:xfrm>
            <a:custGeom>
              <a:avLst/>
              <a:gdLst/>
              <a:ahLst/>
              <a:cxnLst/>
              <a:rect l="l" t="t" r="r" b="b"/>
              <a:pathLst>
                <a:path w="22838" h="15526" extrusionOk="0">
                  <a:moveTo>
                    <a:pt x="20059" y="0"/>
                  </a:moveTo>
                  <a:cubicBezTo>
                    <a:pt x="19618" y="127"/>
                    <a:pt x="19184" y="257"/>
                    <a:pt x="18743" y="384"/>
                  </a:cubicBezTo>
                  <a:cubicBezTo>
                    <a:pt x="20035" y="3088"/>
                    <a:pt x="22267" y="8909"/>
                    <a:pt x="18247" y="9849"/>
                  </a:cubicBezTo>
                  <a:cubicBezTo>
                    <a:pt x="17914" y="9925"/>
                    <a:pt x="17577" y="9960"/>
                    <a:pt x="17238" y="9960"/>
                  </a:cubicBezTo>
                  <a:cubicBezTo>
                    <a:pt x="15558" y="9960"/>
                    <a:pt x="13836" y="9119"/>
                    <a:pt x="12351" y="8501"/>
                  </a:cubicBezTo>
                  <a:cubicBezTo>
                    <a:pt x="9438" y="7276"/>
                    <a:pt x="6638" y="6000"/>
                    <a:pt x="3553" y="5277"/>
                  </a:cubicBezTo>
                  <a:cubicBezTo>
                    <a:pt x="3381" y="5236"/>
                    <a:pt x="3337" y="5048"/>
                    <a:pt x="3387" y="4913"/>
                  </a:cubicBezTo>
                  <a:lnTo>
                    <a:pt x="3387" y="4913"/>
                  </a:lnTo>
                  <a:lnTo>
                    <a:pt x="0" y="5914"/>
                  </a:lnTo>
                  <a:cubicBezTo>
                    <a:pt x="5197" y="7651"/>
                    <a:pt x="10106" y="10177"/>
                    <a:pt x="14522" y="13434"/>
                  </a:cubicBezTo>
                  <a:cubicBezTo>
                    <a:pt x="15320" y="14023"/>
                    <a:pt x="16508" y="14670"/>
                    <a:pt x="17209" y="15526"/>
                  </a:cubicBezTo>
                  <a:lnTo>
                    <a:pt x="18467" y="14976"/>
                  </a:lnTo>
                  <a:cubicBezTo>
                    <a:pt x="18465" y="14969"/>
                    <a:pt x="18461" y="14957"/>
                    <a:pt x="18460" y="14951"/>
                  </a:cubicBezTo>
                  <a:cubicBezTo>
                    <a:pt x="18396" y="14639"/>
                    <a:pt x="18357" y="14349"/>
                    <a:pt x="18171" y="14084"/>
                  </a:cubicBezTo>
                  <a:cubicBezTo>
                    <a:pt x="17966" y="13798"/>
                    <a:pt x="17675" y="13616"/>
                    <a:pt x="17345" y="13511"/>
                  </a:cubicBezTo>
                  <a:cubicBezTo>
                    <a:pt x="17122" y="13444"/>
                    <a:pt x="17205" y="13154"/>
                    <a:pt x="17411" y="13154"/>
                  </a:cubicBezTo>
                  <a:cubicBezTo>
                    <a:pt x="17422" y="13154"/>
                    <a:pt x="17432" y="13155"/>
                    <a:pt x="17443" y="13156"/>
                  </a:cubicBezTo>
                  <a:cubicBezTo>
                    <a:pt x="18061" y="13236"/>
                    <a:pt x="18705" y="13758"/>
                    <a:pt x="18897" y="14389"/>
                  </a:cubicBezTo>
                  <a:lnTo>
                    <a:pt x="19765" y="14079"/>
                  </a:lnTo>
                  <a:cubicBezTo>
                    <a:pt x="19500" y="13501"/>
                    <a:pt x="19279" y="12979"/>
                    <a:pt x="18805" y="12497"/>
                  </a:cubicBezTo>
                  <a:cubicBezTo>
                    <a:pt x="18654" y="12341"/>
                    <a:pt x="18790" y="12135"/>
                    <a:pt x="18957" y="12135"/>
                  </a:cubicBezTo>
                  <a:cubicBezTo>
                    <a:pt x="19006" y="12135"/>
                    <a:pt x="19057" y="12153"/>
                    <a:pt x="19105" y="12194"/>
                  </a:cubicBezTo>
                  <a:cubicBezTo>
                    <a:pt x="19652" y="12676"/>
                    <a:pt x="20238" y="13381"/>
                    <a:pt x="20373" y="14123"/>
                  </a:cubicBezTo>
                  <a:cubicBezTo>
                    <a:pt x="20399" y="14243"/>
                    <a:pt x="20333" y="14348"/>
                    <a:pt x="20244" y="14412"/>
                  </a:cubicBezTo>
                  <a:lnTo>
                    <a:pt x="21512" y="14737"/>
                  </a:lnTo>
                  <a:cubicBezTo>
                    <a:pt x="22838" y="9854"/>
                    <a:pt x="22341" y="4574"/>
                    <a:pt x="20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278;p41">
              <a:extLst>
                <a:ext uri="{FF2B5EF4-FFF2-40B4-BE49-F238E27FC236}">
                  <a16:creationId xmlns:a16="http://schemas.microsoft.com/office/drawing/2014/main" id="{1BA64AFE-C624-7F65-C8BF-E554C4D91B49}"/>
                </a:ext>
              </a:extLst>
            </p:cNvPr>
            <p:cNvSpPr/>
            <p:nvPr/>
          </p:nvSpPr>
          <p:spPr>
            <a:xfrm>
              <a:off x="1178889" y="1642432"/>
              <a:ext cx="679832" cy="460909"/>
            </a:xfrm>
            <a:custGeom>
              <a:avLst/>
              <a:gdLst/>
              <a:ahLst/>
              <a:cxnLst/>
              <a:rect l="l" t="t" r="r" b="b"/>
              <a:pathLst>
                <a:path w="39382" h="26700" extrusionOk="0">
                  <a:moveTo>
                    <a:pt x="15481" y="0"/>
                  </a:moveTo>
                  <a:cubicBezTo>
                    <a:pt x="14766" y="207"/>
                    <a:pt x="14054" y="421"/>
                    <a:pt x="13340" y="628"/>
                  </a:cubicBezTo>
                  <a:cubicBezTo>
                    <a:pt x="14325" y="4230"/>
                    <a:pt x="15217" y="7859"/>
                    <a:pt x="16018" y="11516"/>
                  </a:cubicBezTo>
                  <a:cubicBezTo>
                    <a:pt x="16580" y="14077"/>
                    <a:pt x="17532" y="16915"/>
                    <a:pt x="17524" y="19551"/>
                  </a:cubicBezTo>
                  <a:cubicBezTo>
                    <a:pt x="17514" y="22859"/>
                    <a:pt x="13963" y="23867"/>
                    <a:pt x="10897" y="23867"/>
                  </a:cubicBezTo>
                  <a:cubicBezTo>
                    <a:pt x="10028" y="23867"/>
                    <a:pt x="9198" y="23786"/>
                    <a:pt x="8499" y="23653"/>
                  </a:cubicBezTo>
                  <a:cubicBezTo>
                    <a:pt x="7010" y="23374"/>
                    <a:pt x="5639" y="22721"/>
                    <a:pt x="4691" y="21773"/>
                  </a:cubicBezTo>
                  <a:lnTo>
                    <a:pt x="2974" y="22508"/>
                  </a:lnTo>
                  <a:cubicBezTo>
                    <a:pt x="3291" y="22598"/>
                    <a:pt x="3180" y="23024"/>
                    <a:pt x="2887" y="23024"/>
                  </a:cubicBezTo>
                  <a:cubicBezTo>
                    <a:pt x="2871" y="23024"/>
                    <a:pt x="2855" y="23022"/>
                    <a:pt x="2838" y="23020"/>
                  </a:cubicBezTo>
                  <a:cubicBezTo>
                    <a:pt x="2158" y="22910"/>
                    <a:pt x="1574" y="22465"/>
                    <a:pt x="1228" y="21882"/>
                  </a:cubicBezTo>
                  <a:lnTo>
                    <a:pt x="0" y="22391"/>
                  </a:lnTo>
                  <a:cubicBezTo>
                    <a:pt x="16" y="22386"/>
                    <a:pt x="33" y="22383"/>
                    <a:pt x="49" y="22383"/>
                  </a:cubicBezTo>
                  <a:cubicBezTo>
                    <a:pt x="107" y="22383"/>
                    <a:pt x="163" y="22413"/>
                    <a:pt x="195" y="22465"/>
                  </a:cubicBezTo>
                  <a:cubicBezTo>
                    <a:pt x="588" y="23149"/>
                    <a:pt x="1110" y="23691"/>
                    <a:pt x="1856" y="23991"/>
                  </a:cubicBezTo>
                  <a:cubicBezTo>
                    <a:pt x="2133" y="24096"/>
                    <a:pt x="2061" y="24425"/>
                    <a:pt x="1855" y="24480"/>
                  </a:cubicBezTo>
                  <a:lnTo>
                    <a:pt x="602" y="25270"/>
                  </a:lnTo>
                  <a:cubicBezTo>
                    <a:pt x="3213" y="26282"/>
                    <a:pt x="6013" y="26700"/>
                    <a:pt x="8843" y="26700"/>
                  </a:cubicBezTo>
                  <a:cubicBezTo>
                    <a:pt x="12566" y="26700"/>
                    <a:pt x="16340" y="25977"/>
                    <a:pt x="19800" y="24938"/>
                  </a:cubicBezTo>
                  <a:cubicBezTo>
                    <a:pt x="26925" y="22794"/>
                    <a:pt x="34538" y="18773"/>
                    <a:pt x="37975" y="11841"/>
                  </a:cubicBezTo>
                  <a:cubicBezTo>
                    <a:pt x="38564" y="10647"/>
                    <a:pt x="39035" y="9399"/>
                    <a:pt x="39382" y="8114"/>
                  </a:cubicBezTo>
                  <a:lnTo>
                    <a:pt x="38114" y="7788"/>
                  </a:lnTo>
                  <a:cubicBezTo>
                    <a:pt x="38065" y="7824"/>
                    <a:pt x="38007" y="7844"/>
                    <a:pt x="37951" y="7844"/>
                  </a:cubicBezTo>
                  <a:cubicBezTo>
                    <a:pt x="37872" y="7844"/>
                    <a:pt x="37796" y="7804"/>
                    <a:pt x="37749" y="7707"/>
                  </a:cubicBezTo>
                  <a:cubicBezTo>
                    <a:pt x="37706" y="7625"/>
                    <a:pt x="37670" y="7540"/>
                    <a:pt x="37634" y="7456"/>
                  </a:cubicBezTo>
                  <a:lnTo>
                    <a:pt x="36767" y="7766"/>
                  </a:lnTo>
                  <a:cubicBezTo>
                    <a:pt x="36822" y="7924"/>
                    <a:pt x="36842" y="8092"/>
                    <a:pt x="36827" y="8259"/>
                  </a:cubicBezTo>
                  <a:cubicBezTo>
                    <a:pt x="36808" y="8411"/>
                    <a:pt x="36666" y="8509"/>
                    <a:pt x="36537" y="8509"/>
                  </a:cubicBezTo>
                  <a:cubicBezTo>
                    <a:pt x="36448" y="8509"/>
                    <a:pt x="36366" y="8462"/>
                    <a:pt x="36336" y="8353"/>
                  </a:cubicBezTo>
                  <a:lnTo>
                    <a:pt x="35078" y="8903"/>
                  </a:lnTo>
                  <a:cubicBezTo>
                    <a:pt x="35388" y="9280"/>
                    <a:pt x="35601" y="9692"/>
                    <a:pt x="35642" y="10163"/>
                  </a:cubicBezTo>
                  <a:cubicBezTo>
                    <a:pt x="35784" y="11720"/>
                    <a:pt x="34292" y="13532"/>
                    <a:pt x="33314" y="14643"/>
                  </a:cubicBezTo>
                  <a:cubicBezTo>
                    <a:pt x="31693" y="16480"/>
                    <a:pt x="29466" y="17982"/>
                    <a:pt x="27248" y="17982"/>
                  </a:cubicBezTo>
                  <a:cubicBezTo>
                    <a:pt x="26038" y="17982"/>
                    <a:pt x="24831" y="17535"/>
                    <a:pt x="23725" y="16452"/>
                  </a:cubicBezTo>
                  <a:cubicBezTo>
                    <a:pt x="21699" y="14469"/>
                    <a:pt x="20674" y="11290"/>
                    <a:pt x="19496" y="8781"/>
                  </a:cubicBezTo>
                  <a:cubicBezTo>
                    <a:pt x="18128" y="5869"/>
                    <a:pt x="16752" y="2952"/>
                    <a:pt x="1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279;p41">
              <a:extLst>
                <a:ext uri="{FF2B5EF4-FFF2-40B4-BE49-F238E27FC236}">
                  <a16:creationId xmlns:a16="http://schemas.microsoft.com/office/drawing/2014/main" id="{5F63E5BB-4136-543E-8F13-6B0A63DD62B3}"/>
                </a:ext>
              </a:extLst>
            </p:cNvPr>
            <p:cNvSpPr/>
            <p:nvPr/>
          </p:nvSpPr>
          <p:spPr>
            <a:xfrm>
              <a:off x="1553095" y="1539546"/>
              <a:ext cx="277857" cy="141552"/>
            </a:xfrm>
            <a:custGeom>
              <a:avLst/>
              <a:gdLst/>
              <a:ahLst/>
              <a:cxnLst/>
              <a:rect l="l" t="t" r="r" b="b"/>
              <a:pathLst>
                <a:path w="16096" h="8200" extrusionOk="0">
                  <a:moveTo>
                    <a:pt x="11325" y="2497"/>
                  </a:moveTo>
                  <a:cubicBezTo>
                    <a:pt x="11598" y="2497"/>
                    <a:pt x="11870" y="2499"/>
                    <a:pt x="12141" y="2505"/>
                  </a:cubicBezTo>
                  <a:cubicBezTo>
                    <a:pt x="12550" y="2507"/>
                    <a:pt x="12546" y="3131"/>
                    <a:pt x="12137" y="3135"/>
                  </a:cubicBezTo>
                  <a:cubicBezTo>
                    <a:pt x="12118" y="3135"/>
                    <a:pt x="12099" y="3135"/>
                    <a:pt x="12080" y="3135"/>
                  </a:cubicBezTo>
                  <a:cubicBezTo>
                    <a:pt x="11060" y="3135"/>
                    <a:pt x="10026" y="3106"/>
                    <a:pt x="9008" y="3035"/>
                  </a:cubicBezTo>
                  <a:cubicBezTo>
                    <a:pt x="8707" y="3016"/>
                    <a:pt x="8701" y="2575"/>
                    <a:pt x="9012" y="2557"/>
                  </a:cubicBezTo>
                  <a:cubicBezTo>
                    <a:pt x="9778" y="2517"/>
                    <a:pt x="10554" y="2497"/>
                    <a:pt x="11325" y="2497"/>
                  </a:cubicBezTo>
                  <a:close/>
                  <a:moveTo>
                    <a:pt x="5621" y="3718"/>
                  </a:moveTo>
                  <a:cubicBezTo>
                    <a:pt x="5643" y="3718"/>
                    <a:pt x="5666" y="3721"/>
                    <a:pt x="5691" y="3728"/>
                  </a:cubicBezTo>
                  <a:cubicBezTo>
                    <a:pt x="6807" y="4034"/>
                    <a:pt x="7977" y="4273"/>
                    <a:pt x="9056" y="4690"/>
                  </a:cubicBezTo>
                  <a:cubicBezTo>
                    <a:pt x="9354" y="4802"/>
                    <a:pt x="9278" y="5226"/>
                    <a:pt x="8980" y="5226"/>
                  </a:cubicBezTo>
                  <a:cubicBezTo>
                    <a:pt x="8958" y="5226"/>
                    <a:pt x="8935" y="5224"/>
                    <a:pt x="8911" y="5219"/>
                  </a:cubicBezTo>
                  <a:cubicBezTo>
                    <a:pt x="7785" y="4975"/>
                    <a:pt x="6667" y="4535"/>
                    <a:pt x="5573" y="4182"/>
                  </a:cubicBezTo>
                  <a:cubicBezTo>
                    <a:pt x="5310" y="4094"/>
                    <a:pt x="5384" y="3718"/>
                    <a:pt x="5621" y="3718"/>
                  </a:cubicBezTo>
                  <a:close/>
                  <a:moveTo>
                    <a:pt x="12127" y="5139"/>
                  </a:moveTo>
                  <a:cubicBezTo>
                    <a:pt x="12156" y="5139"/>
                    <a:pt x="12186" y="5145"/>
                    <a:pt x="12218" y="5158"/>
                  </a:cubicBezTo>
                  <a:cubicBezTo>
                    <a:pt x="13032" y="5465"/>
                    <a:pt x="13846" y="5720"/>
                    <a:pt x="14702" y="5862"/>
                  </a:cubicBezTo>
                  <a:cubicBezTo>
                    <a:pt x="15125" y="5931"/>
                    <a:pt x="14990" y="6556"/>
                    <a:pt x="14594" y="6556"/>
                  </a:cubicBezTo>
                  <a:cubicBezTo>
                    <a:pt x="14570" y="6556"/>
                    <a:pt x="14545" y="6554"/>
                    <a:pt x="14520" y="6549"/>
                  </a:cubicBezTo>
                  <a:cubicBezTo>
                    <a:pt x="13650" y="6383"/>
                    <a:pt x="12780" y="6091"/>
                    <a:pt x="12015" y="5642"/>
                  </a:cubicBezTo>
                  <a:cubicBezTo>
                    <a:pt x="11794" y="5511"/>
                    <a:pt x="11900" y="5139"/>
                    <a:pt x="12127" y="5139"/>
                  </a:cubicBezTo>
                  <a:close/>
                  <a:moveTo>
                    <a:pt x="13980" y="1"/>
                  </a:moveTo>
                  <a:cubicBezTo>
                    <a:pt x="9325" y="1367"/>
                    <a:pt x="4665" y="2741"/>
                    <a:pt x="1" y="4122"/>
                  </a:cubicBezTo>
                  <a:cubicBezTo>
                    <a:pt x="2848" y="4414"/>
                    <a:pt x="5454" y="5522"/>
                    <a:pt x="8087" y="6602"/>
                  </a:cubicBezTo>
                  <a:cubicBezTo>
                    <a:pt x="9138" y="7033"/>
                    <a:pt x="11387" y="8199"/>
                    <a:pt x="13190" y="8199"/>
                  </a:cubicBezTo>
                  <a:cubicBezTo>
                    <a:pt x="14337" y="8199"/>
                    <a:pt x="15302" y="7727"/>
                    <a:pt x="15663" y="6292"/>
                  </a:cubicBezTo>
                  <a:cubicBezTo>
                    <a:pt x="16095" y="4579"/>
                    <a:pt x="14740" y="1637"/>
                    <a:pt x="139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280;p41">
              <a:extLst>
                <a:ext uri="{FF2B5EF4-FFF2-40B4-BE49-F238E27FC236}">
                  <a16:creationId xmlns:a16="http://schemas.microsoft.com/office/drawing/2014/main" id="{1855842C-67C1-C0E1-4334-E724B3020F29}"/>
                </a:ext>
              </a:extLst>
            </p:cNvPr>
            <p:cNvSpPr/>
            <p:nvPr/>
          </p:nvSpPr>
          <p:spPr>
            <a:xfrm>
              <a:off x="1458443" y="1636735"/>
              <a:ext cx="321997" cy="299090"/>
            </a:xfrm>
            <a:custGeom>
              <a:avLst/>
              <a:gdLst/>
              <a:ahLst/>
              <a:cxnLst/>
              <a:rect l="l" t="t" r="r" b="b"/>
              <a:pathLst>
                <a:path w="18653" h="17326" extrusionOk="0">
                  <a:moveTo>
                    <a:pt x="7076" y="5114"/>
                  </a:moveTo>
                  <a:cubicBezTo>
                    <a:pt x="7102" y="5114"/>
                    <a:pt x="7130" y="5119"/>
                    <a:pt x="7159" y="5128"/>
                  </a:cubicBezTo>
                  <a:cubicBezTo>
                    <a:pt x="8211" y="5445"/>
                    <a:pt x="9304" y="5718"/>
                    <a:pt x="10317" y="6140"/>
                  </a:cubicBezTo>
                  <a:cubicBezTo>
                    <a:pt x="10605" y="6260"/>
                    <a:pt x="10428" y="6668"/>
                    <a:pt x="10166" y="6668"/>
                  </a:cubicBezTo>
                  <a:cubicBezTo>
                    <a:pt x="10145" y="6668"/>
                    <a:pt x="10124" y="6665"/>
                    <a:pt x="10103" y="6660"/>
                  </a:cubicBezTo>
                  <a:cubicBezTo>
                    <a:pt x="9062" y="6406"/>
                    <a:pt x="8040" y="5974"/>
                    <a:pt x="7027" y="5625"/>
                  </a:cubicBezTo>
                  <a:cubicBezTo>
                    <a:pt x="6745" y="5526"/>
                    <a:pt x="6819" y="5114"/>
                    <a:pt x="7076" y="5114"/>
                  </a:cubicBezTo>
                  <a:close/>
                  <a:moveTo>
                    <a:pt x="3943" y="3794"/>
                  </a:moveTo>
                  <a:cubicBezTo>
                    <a:pt x="4028" y="3794"/>
                    <a:pt x="4117" y="3829"/>
                    <a:pt x="4182" y="3912"/>
                  </a:cubicBezTo>
                  <a:cubicBezTo>
                    <a:pt x="4895" y="4832"/>
                    <a:pt x="5585" y="5796"/>
                    <a:pt x="6213" y="6772"/>
                  </a:cubicBezTo>
                  <a:cubicBezTo>
                    <a:pt x="6362" y="7013"/>
                    <a:pt x="6159" y="7221"/>
                    <a:pt x="5943" y="7221"/>
                  </a:cubicBezTo>
                  <a:cubicBezTo>
                    <a:pt x="5850" y="7221"/>
                    <a:pt x="5754" y="7182"/>
                    <a:pt x="5683" y="7091"/>
                  </a:cubicBezTo>
                  <a:cubicBezTo>
                    <a:pt x="4982" y="6161"/>
                    <a:pt x="4318" y="5176"/>
                    <a:pt x="3701" y="4190"/>
                  </a:cubicBezTo>
                  <a:cubicBezTo>
                    <a:pt x="3568" y="3975"/>
                    <a:pt x="3748" y="3794"/>
                    <a:pt x="3943" y="3794"/>
                  </a:cubicBezTo>
                  <a:close/>
                  <a:moveTo>
                    <a:pt x="7940" y="8254"/>
                  </a:moveTo>
                  <a:cubicBezTo>
                    <a:pt x="7970" y="8254"/>
                    <a:pt x="8002" y="8260"/>
                    <a:pt x="8036" y="8274"/>
                  </a:cubicBezTo>
                  <a:cubicBezTo>
                    <a:pt x="8871" y="8610"/>
                    <a:pt x="9808" y="9199"/>
                    <a:pt x="10233" y="10022"/>
                  </a:cubicBezTo>
                  <a:cubicBezTo>
                    <a:pt x="10357" y="10259"/>
                    <a:pt x="10154" y="10528"/>
                    <a:pt x="9935" y="10528"/>
                  </a:cubicBezTo>
                  <a:cubicBezTo>
                    <a:pt x="9861" y="10528"/>
                    <a:pt x="9785" y="10497"/>
                    <a:pt x="9719" y="10424"/>
                  </a:cubicBezTo>
                  <a:lnTo>
                    <a:pt x="9719" y="10423"/>
                  </a:lnTo>
                  <a:cubicBezTo>
                    <a:pt x="9441" y="10117"/>
                    <a:pt x="9215" y="9776"/>
                    <a:pt x="8898" y="9500"/>
                  </a:cubicBezTo>
                  <a:cubicBezTo>
                    <a:pt x="8572" y="9214"/>
                    <a:pt x="8206" y="8999"/>
                    <a:pt x="7808" y="8818"/>
                  </a:cubicBezTo>
                  <a:cubicBezTo>
                    <a:pt x="7535" y="8695"/>
                    <a:pt x="7683" y="8254"/>
                    <a:pt x="7940" y="8254"/>
                  </a:cubicBezTo>
                  <a:close/>
                  <a:moveTo>
                    <a:pt x="12148" y="10269"/>
                  </a:moveTo>
                  <a:cubicBezTo>
                    <a:pt x="12213" y="10269"/>
                    <a:pt x="12283" y="10296"/>
                    <a:pt x="12349" y="10359"/>
                  </a:cubicBezTo>
                  <a:cubicBezTo>
                    <a:pt x="12869" y="10868"/>
                    <a:pt x="13378" y="11386"/>
                    <a:pt x="13938" y="11843"/>
                  </a:cubicBezTo>
                  <a:cubicBezTo>
                    <a:pt x="14506" y="12305"/>
                    <a:pt x="15145" y="12662"/>
                    <a:pt x="15695" y="13128"/>
                  </a:cubicBezTo>
                  <a:cubicBezTo>
                    <a:pt x="15949" y="13342"/>
                    <a:pt x="15707" y="13645"/>
                    <a:pt x="15447" y="13645"/>
                  </a:cubicBezTo>
                  <a:cubicBezTo>
                    <a:pt x="15404" y="13645"/>
                    <a:pt x="15361" y="13637"/>
                    <a:pt x="15319" y="13619"/>
                  </a:cubicBezTo>
                  <a:cubicBezTo>
                    <a:pt x="14053" y="13078"/>
                    <a:pt x="12781" y="11850"/>
                    <a:pt x="11934" y="10786"/>
                  </a:cubicBezTo>
                  <a:cubicBezTo>
                    <a:pt x="11756" y="10562"/>
                    <a:pt x="11930" y="10269"/>
                    <a:pt x="12148" y="10269"/>
                  </a:cubicBezTo>
                  <a:close/>
                  <a:moveTo>
                    <a:pt x="7313" y="11197"/>
                  </a:moveTo>
                  <a:cubicBezTo>
                    <a:pt x="7406" y="11197"/>
                    <a:pt x="7500" y="11242"/>
                    <a:pt x="7565" y="11350"/>
                  </a:cubicBezTo>
                  <a:cubicBezTo>
                    <a:pt x="8353" y="12671"/>
                    <a:pt x="9295" y="13621"/>
                    <a:pt x="10380" y="14680"/>
                  </a:cubicBezTo>
                  <a:cubicBezTo>
                    <a:pt x="10605" y="14897"/>
                    <a:pt x="10401" y="15262"/>
                    <a:pt x="10144" y="15262"/>
                  </a:cubicBezTo>
                  <a:cubicBezTo>
                    <a:pt x="10091" y="15262"/>
                    <a:pt x="10036" y="15247"/>
                    <a:pt x="9982" y="15211"/>
                  </a:cubicBezTo>
                  <a:lnTo>
                    <a:pt x="9981" y="15211"/>
                  </a:lnTo>
                  <a:cubicBezTo>
                    <a:pt x="8725" y="14386"/>
                    <a:pt x="7679" y="13008"/>
                    <a:pt x="7016" y="11674"/>
                  </a:cubicBezTo>
                  <a:cubicBezTo>
                    <a:pt x="6892" y="11425"/>
                    <a:pt x="7102" y="11197"/>
                    <a:pt x="7313" y="11197"/>
                  </a:cubicBezTo>
                  <a:close/>
                  <a:moveTo>
                    <a:pt x="405" y="1"/>
                  </a:moveTo>
                  <a:cubicBezTo>
                    <a:pt x="273" y="36"/>
                    <a:pt x="138" y="80"/>
                    <a:pt x="1" y="118"/>
                  </a:cubicBezTo>
                  <a:cubicBezTo>
                    <a:pt x="1901" y="3803"/>
                    <a:pt x="3656" y="7568"/>
                    <a:pt x="5437" y="11313"/>
                  </a:cubicBezTo>
                  <a:cubicBezTo>
                    <a:pt x="6321" y="13164"/>
                    <a:pt x="7226" y="15652"/>
                    <a:pt x="9084" y="16769"/>
                  </a:cubicBezTo>
                  <a:cubicBezTo>
                    <a:pt x="9734" y="17159"/>
                    <a:pt x="10401" y="17325"/>
                    <a:pt x="11064" y="17325"/>
                  </a:cubicBezTo>
                  <a:cubicBezTo>
                    <a:pt x="13098" y="17325"/>
                    <a:pt x="15089" y="15756"/>
                    <a:pt x="16391" y="14259"/>
                  </a:cubicBezTo>
                  <a:cubicBezTo>
                    <a:pt x="17381" y="13118"/>
                    <a:pt x="18652" y="11459"/>
                    <a:pt x="17932" y="9793"/>
                  </a:cubicBezTo>
                  <a:cubicBezTo>
                    <a:pt x="17579" y="8963"/>
                    <a:pt x="15950" y="8226"/>
                    <a:pt x="15278" y="7747"/>
                  </a:cubicBezTo>
                  <a:cubicBezTo>
                    <a:pt x="13931" y="6781"/>
                    <a:pt x="12539" y="5884"/>
                    <a:pt x="11101" y="5055"/>
                  </a:cubicBezTo>
                  <a:cubicBezTo>
                    <a:pt x="7824" y="3157"/>
                    <a:pt x="4375" y="1690"/>
                    <a:pt x="791" y="485"/>
                  </a:cubicBezTo>
                  <a:cubicBezTo>
                    <a:pt x="542" y="406"/>
                    <a:pt x="419" y="205"/>
                    <a:pt x="40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281;p41">
              <a:extLst>
                <a:ext uri="{FF2B5EF4-FFF2-40B4-BE49-F238E27FC236}">
                  <a16:creationId xmlns:a16="http://schemas.microsoft.com/office/drawing/2014/main" id="{15B3FB9A-EDB6-9B1A-7410-9530E4F3DF07}"/>
                </a:ext>
              </a:extLst>
            </p:cNvPr>
            <p:cNvSpPr/>
            <p:nvPr/>
          </p:nvSpPr>
          <p:spPr>
            <a:xfrm>
              <a:off x="1245782" y="1665322"/>
              <a:ext cx="218250" cy="371679"/>
            </a:xfrm>
            <a:custGeom>
              <a:avLst/>
              <a:gdLst/>
              <a:ahLst/>
              <a:cxnLst/>
              <a:rect l="l" t="t" r="r" b="b"/>
              <a:pathLst>
                <a:path w="12643" h="21531" extrusionOk="0">
                  <a:moveTo>
                    <a:pt x="8102" y="4968"/>
                  </a:moveTo>
                  <a:cubicBezTo>
                    <a:pt x="8209" y="4968"/>
                    <a:pt x="8309" y="5029"/>
                    <a:pt x="8339" y="5172"/>
                  </a:cubicBezTo>
                  <a:cubicBezTo>
                    <a:pt x="8589" y="6384"/>
                    <a:pt x="8765" y="7844"/>
                    <a:pt x="8357" y="9034"/>
                  </a:cubicBezTo>
                  <a:cubicBezTo>
                    <a:pt x="8309" y="9169"/>
                    <a:pt x="8188" y="9235"/>
                    <a:pt x="8071" y="9235"/>
                  </a:cubicBezTo>
                  <a:cubicBezTo>
                    <a:pt x="7931" y="9235"/>
                    <a:pt x="7796" y="9141"/>
                    <a:pt x="7794" y="8959"/>
                  </a:cubicBezTo>
                  <a:cubicBezTo>
                    <a:pt x="7792" y="7720"/>
                    <a:pt x="7977" y="6570"/>
                    <a:pt x="7791" y="5321"/>
                  </a:cubicBezTo>
                  <a:cubicBezTo>
                    <a:pt x="7762" y="5110"/>
                    <a:pt x="7940" y="4968"/>
                    <a:pt x="8102" y="4968"/>
                  </a:cubicBezTo>
                  <a:close/>
                  <a:moveTo>
                    <a:pt x="6193" y="8098"/>
                  </a:moveTo>
                  <a:cubicBezTo>
                    <a:pt x="6343" y="8098"/>
                    <a:pt x="6503" y="8233"/>
                    <a:pt x="6445" y="8408"/>
                  </a:cubicBezTo>
                  <a:cubicBezTo>
                    <a:pt x="5936" y="9940"/>
                    <a:pt x="5551" y="11580"/>
                    <a:pt x="4920" y="13058"/>
                  </a:cubicBezTo>
                  <a:cubicBezTo>
                    <a:pt x="4871" y="13174"/>
                    <a:pt x="4787" y="13221"/>
                    <a:pt x="4699" y="13221"/>
                  </a:cubicBezTo>
                  <a:cubicBezTo>
                    <a:pt x="4522" y="13221"/>
                    <a:pt x="4328" y="13033"/>
                    <a:pt x="4362" y="12827"/>
                  </a:cubicBezTo>
                  <a:cubicBezTo>
                    <a:pt x="4601" y="11268"/>
                    <a:pt x="5332" y="9642"/>
                    <a:pt x="5998" y="8221"/>
                  </a:cubicBezTo>
                  <a:cubicBezTo>
                    <a:pt x="6039" y="8134"/>
                    <a:pt x="6114" y="8098"/>
                    <a:pt x="6193" y="8098"/>
                  </a:cubicBezTo>
                  <a:close/>
                  <a:moveTo>
                    <a:pt x="9562" y="10509"/>
                  </a:moveTo>
                  <a:cubicBezTo>
                    <a:pt x="9662" y="10509"/>
                    <a:pt x="9761" y="10564"/>
                    <a:pt x="9790" y="10682"/>
                  </a:cubicBezTo>
                  <a:cubicBezTo>
                    <a:pt x="10090" y="11908"/>
                    <a:pt x="10141" y="13549"/>
                    <a:pt x="9575" y="14702"/>
                  </a:cubicBezTo>
                  <a:cubicBezTo>
                    <a:pt x="9521" y="14815"/>
                    <a:pt x="9413" y="14865"/>
                    <a:pt x="9302" y="14865"/>
                  </a:cubicBezTo>
                  <a:cubicBezTo>
                    <a:pt x="9124" y="14865"/>
                    <a:pt x="8939" y="14737"/>
                    <a:pt x="8954" y="14535"/>
                  </a:cubicBezTo>
                  <a:cubicBezTo>
                    <a:pt x="9017" y="13901"/>
                    <a:pt x="9221" y="13297"/>
                    <a:pt x="9281" y="12657"/>
                  </a:cubicBezTo>
                  <a:cubicBezTo>
                    <a:pt x="9344" y="12023"/>
                    <a:pt x="9325" y="11385"/>
                    <a:pt x="9311" y="10745"/>
                  </a:cubicBezTo>
                  <a:cubicBezTo>
                    <a:pt x="9311" y="10593"/>
                    <a:pt x="9438" y="10509"/>
                    <a:pt x="9562" y="10509"/>
                  </a:cubicBezTo>
                  <a:close/>
                  <a:moveTo>
                    <a:pt x="7430" y="13028"/>
                  </a:moveTo>
                  <a:cubicBezTo>
                    <a:pt x="7542" y="13028"/>
                    <a:pt x="7652" y="13129"/>
                    <a:pt x="7625" y="13268"/>
                  </a:cubicBezTo>
                  <a:cubicBezTo>
                    <a:pt x="7467" y="14041"/>
                    <a:pt x="7134" y="14789"/>
                    <a:pt x="6871" y="15524"/>
                  </a:cubicBezTo>
                  <a:cubicBezTo>
                    <a:pt x="6623" y="16214"/>
                    <a:pt x="6381" y="16903"/>
                    <a:pt x="6095" y="17578"/>
                  </a:cubicBezTo>
                  <a:cubicBezTo>
                    <a:pt x="6042" y="17701"/>
                    <a:pt x="5937" y="17752"/>
                    <a:pt x="5826" y="17752"/>
                  </a:cubicBezTo>
                  <a:cubicBezTo>
                    <a:pt x="5610" y="17752"/>
                    <a:pt x="5371" y="17556"/>
                    <a:pt x="5460" y="17314"/>
                  </a:cubicBezTo>
                  <a:cubicBezTo>
                    <a:pt x="5702" y="16625"/>
                    <a:pt x="6004" y="15960"/>
                    <a:pt x="6290" y="15286"/>
                  </a:cubicBezTo>
                  <a:cubicBezTo>
                    <a:pt x="6597" y="14566"/>
                    <a:pt x="6862" y="13791"/>
                    <a:pt x="7271" y="13123"/>
                  </a:cubicBezTo>
                  <a:cubicBezTo>
                    <a:pt x="7310" y="13056"/>
                    <a:pt x="7370" y="13028"/>
                    <a:pt x="7430" y="13028"/>
                  </a:cubicBezTo>
                  <a:close/>
                  <a:moveTo>
                    <a:pt x="3762" y="15455"/>
                  </a:moveTo>
                  <a:cubicBezTo>
                    <a:pt x="3970" y="15455"/>
                    <a:pt x="4183" y="15684"/>
                    <a:pt x="4068" y="15937"/>
                  </a:cubicBezTo>
                  <a:cubicBezTo>
                    <a:pt x="3624" y="16896"/>
                    <a:pt x="3087" y="17825"/>
                    <a:pt x="2596" y="18757"/>
                  </a:cubicBezTo>
                  <a:cubicBezTo>
                    <a:pt x="2545" y="18851"/>
                    <a:pt x="2468" y="18889"/>
                    <a:pt x="2390" y="18889"/>
                  </a:cubicBezTo>
                  <a:cubicBezTo>
                    <a:pt x="2221" y="18889"/>
                    <a:pt x="2048" y="18705"/>
                    <a:pt x="2145" y="18504"/>
                  </a:cubicBezTo>
                  <a:cubicBezTo>
                    <a:pt x="2595" y="17543"/>
                    <a:pt x="3014" y="16551"/>
                    <a:pt x="3512" y="15618"/>
                  </a:cubicBezTo>
                  <a:cubicBezTo>
                    <a:pt x="3573" y="15503"/>
                    <a:pt x="3667" y="15455"/>
                    <a:pt x="3762" y="15455"/>
                  </a:cubicBezTo>
                  <a:close/>
                  <a:moveTo>
                    <a:pt x="9161" y="16093"/>
                  </a:moveTo>
                  <a:cubicBezTo>
                    <a:pt x="9359" y="16093"/>
                    <a:pt x="9574" y="16268"/>
                    <a:pt x="9536" y="16528"/>
                  </a:cubicBezTo>
                  <a:cubicBezTo>
                    <a:pt x="9433" y="17280"/>
                    <a:pt x="9272" y="18021"/>
                    <a:pt x="9105" y="18763"/>
                  </a:cubicBezTo>
                  <a:cubicBezTo>
                    <a:pt x="9073" y="18909"/>
                    <a:pt x="8944" y="18976"/>
                    <a:pt x="8815" y="18976"/>
                  </a:cubicBezTo>
                  <a:cubicBezTo>
                    <a:pt x="8653" y="18976"/>
                    <a:pt x="8490" y="18871"/>
                    <a:pt x="8513" y="18682"/>
                  </a:cubicBezTo>
                  <a:cubicBezTo>
                    <a:pt x="8609" y="17899"/>
                    <a:pt x="8710" y="17115"/>
                    <a:pt x="8871" y="16347"/>
                  </a:cubicBezTo>
                  <a:cubicBezTo>
                    <a:pt x="8907" y="16169"/>
                    <a:pt x="9030" y="16093"/>
                    <a:pt x="9161" y="16093"/>
                  </a:cubicBezTo>
                  <a:close/>
                  <a:moveTo>
                    <a:pt x="8602" y="0"/>
                  </a:moveTo>
                  <a:cubicBezTo>
                    <a:pt x="7349" y="3425"/>
                    <a:pt x="5770" y="6715"/>
                    <a:pt x="4048" y="9918"/>
                  </a:cubicBezTo>
                  <a:cubicBezTo>
                    <a:pt x="3220" y="11462"/>
                    <a:pt x="2242" y="12942"/>
                    <a:pt x="1445" y="14498"/>
                  </a:cubicBezTo>
                  <a:cubicBezTo>
                    <a:pt x="1" y="17297"/>
                    <a:pt x="822" y="20223"/>
                    <a:pt x="4025" y="21156"/>
                  </a:cubicBezTo>
                  <a:cubicBezTo>
                    <a:pt x="4805" y="21385"/>
                    <a:pt x="5823" y="21531"/>
                    <a:pt x="6882" y="21531"/>
                  </a:cubicBezTo>
                  <a:cubicBezTo>
                    <a:pt x="9623" y="21531"/>
                    <a:pt x="12642" y="20557"/>
                    <a:pt x="12550" y="17532"/>
                  </a:cubicBezTo>
                  <a:cubicBezTo>
                    <a:pt x="12492" y="15590"/>
                    <a:pt x="11819" y="13508"/>
                    <a:pt x="11418" y="11614"/>
                  </a:cubicBezTo>
                  <a:cubicBezTo>
                    <a:pt x="10581" y="7717"/>
                    <a:pt x="9642" y="3846"/>
                    <a:pt x="860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282;p41">
              <a:extLst>
                <a:ext uri="{FF2B5EF4-FFF2-40B4-BE49-F238E27FC236}">
                  <a16:creationId xmlns:a16="http://schemas.microsoft.com/office/drawing/2014/main" id="{C75DBE19-4D76-FA2C-0AAB-FD2A2C1CF1D6}"/>
                </a:ext>
              </a:extLst>
            </p:cNvPr>
            <p:cNvSpPr/>
            <p:nvPr/>
          </p:nvSpPr>
          <p:spPr>
            <a:xfrm>
              <a:off x="980419" y="1676837"/>
              <a:ext cx="348513" cy="251532"/>
            </a:xfrm>
            <a:custGeom>
              <a:avLst/>
              <a:gdLst/>
              <a:ahLst/>
              <a:cxnLst/>
              <a:rect l="l" t="t" r="r" b="b"/>
              <a:pathLst>
                <a:path w="20189" h="14571" extrusionOk="0">
                  <a:moveTo>
                    <a:pt x="15149" y="2524"/>
                  </a:moveTo>
                  <a:cubicBezTo>
                    <a:pt x="15397" y="2524"/>
                    <a:pt x="15547" y="2927"/>
                    <a:pt x="15286" y="3042"/>
                  </a:cubicBezTo>
                  <a:lnTo>
                    <a:pt x="15285" y="3042"/>
                  </a:lnTo>
                  <a:cubicBezTo>
                    <a:pt x="14064" y="3555"/>
                    <a:pt x="12792" y="3955"/>
                    <a:pt x="11538" y="4396"/>
                  </a:cubicBezTo>
                  <a:cubicBezTo>
                    <a:pt x="11509" y="4406"/>
                    <a:pt x="11482" y="4410"/>
                    <a:pt x="11457" y="4410"/>
                  </a:cubicBezTo>
                  <a:cubicBezTo>
                    <a:pt x="11226" y="4410"/>
                    <a:pt x="11162" y="4032"/>
                    <a:pt x="11412" y="3934"/>
                  </a:cubicBezTo>
                  <a:cubicBezTo>
                    <a:pt x="12624" y="3457"/>
                    <a:pt x="13835" y="2934"/>
                    <a:pt x="15074" y="2536"/>
                  </a:cubicBezTo>
                  <a:cubicBezTo>
                    <a:pt x="15100" y="2528"/>
                    <a:pt x="15125" y="2524"/>
                    <a:pt x="15149" y="2524"/>
                  </a:cubicBezTo>
                  <a:close/>
                  <a:moveTo>
                    <a:pt x="17522" y="3184"/>
                  </a:moveTo>
                  <a:cubicBezTo>
                    <a:pt x="17751" y="3184"/>
                    <a:pt x="17950" y="3458"/>
                    <a:pt x="17740" y="3662"/>
                  </a:cubicBezTo>
                  <a:lnTo>
                    <a:pt x="17738" y="3662"/>
                  </a:lnTo>
                  <a:cubicBezTo>
                    <a:pt x="16920" y="4420"/>
                    <a:pt x="16057" y="5144"/>
                    <a:pt x="15189" y="5843"/>
                  </a:cubicBezTo>
                  <a:cubicBezTo>
                    <a:pt x="15136" y="5887"/>
                    <a:pt x="15077" y="5906"/>
                    <a:pt x="15021" y="5906"/>
                  </a:cubicBezTo>
                  <a:cubicBezTo>
                    <a:pt x="14823" y="5906"/>
                    <a:pt x="14652" y="5672"/>
                    <a:pt x="14834" y="5498"/>
                  </a:cubicBezTo>
                  <a:cubicBezTo>
                    <a:pt x="15643" y="4729"/>
                    <a:pt x="16468" y="3968"/>
                    <a:pt x="17328" y="3258"/>
                  </a:cubicBezTo>
                  <a:cubicBezTo>
                    <a:pt x="17389" y="3206"/>
                    <a:pt x="17456" y="3184"/>
                    <a:pt x="17522" y="3184"/>
                  </a:cubicBezTo>
                  <a:close/>
                  <a:moveTo>
                    <a:pt x="6977" y="4442"/>
                  </a:moveTo>
                  <a:cubicBezTo>
                    <a:pt x="7236" y="4442"/>
                    <a:pt x="7400" y="4821"/>
                    <a:pt x="7129" y="4991"/>
                  </a:cubicBezTo>
                  <a:cubicBezTo>
                    <a:pt x="5908" y="5778"/>
                    <a:pt x="4640" y="6512"/>
                    <a:pt x="3381" y="7229"/>
                  </a:cubicBezTo>
                  <a:cubicBezTo>
                    <a:pt x="3334" y="7255"/>
                    <a:pt x="3288" y="7267"/>
                    <a:pt x="3246" y="7267"/>
                  </a:cubicBezTo>
                  <a:cubicBezTo>
                    <a:pt x="3012" y="7267"/>
                    <a:pt x="2867" y="6923"/>
                    <a:pt x="3108" y="6767"/>
                  </a:cubicBezTo>
                  <a:cubicBezTo>
                    <a:pt x="4324" y="5988"/>
                    <a:pt x="5564" y="5202"/>
                    <a:pt x="6830" y="4483"/>
                  </a:cubicBezTo>
                  <a:cubicBezTo>
                    <a:pt x="6881" y="4454"/>
                    <a:pt x="6931" y="4442"/>
                    <a:pt x="6977" y="4442"/>
                  </a:cubicBezTo>
                  <a:close/>
                  <a:moveTo>
                    <a:pt x="12089" y="4941"/>
                  </a:moveTo>
                  <a:cubicBezTo>
                    <a:pt x="12326" y="4941"/>
                    <a:pt x="12469" y="5288"/>
                    <a:pt x="12224" y="5462"/>
                  </a:cubicBezTo>
                  <a:lnTo>
                    <a:pt x="12223" y="5462"/>
                  </a:lnTo>
                  <a:cubicBezTo>
                    <a:pt x="10956" y="6350"/>
                    <a:pt x="9486" y="6984"/>
                    <a:pt x="8032" y="7500"/>
                  </a:cubicBezTo>
                  <a:cubicBezTo>
                    <a:pt x="8001" y="7510"/>
                    <a:pt x="7972" y="7515"/>
                    <a:pt x="7944" y="7515"/>
                  </a:cubicBezTo>
                  <a:cubicBezTo>
                    <a:pt x="7694" y="7515"/>
                    <a:pt x="7625" y="7111"/>
                    <a:pt x="7898" y="7006"/>
                  </a:cubicBezTo>
                  <a:cubicBezTo>
                    <a:pt x="9321" y="6445"/>
                    <a:pt x="10610" y="5714"/>
                    <a:pt x="11946" y="4981"/>
                  </a:cubicBezTo>
                  <a:cubicBezTo>
                    <a:pt x="11995" y="4953"/>
                    <a:pt x="12044" y="4941"/>
                    <a:pt x="12089" y="4941"/>
                  </a:cubicBezTo>
                  <a:close/>
                  <a:moveTo>
                    <a:pt x="12104" y="7328"/>
                  </a:moveTo>
                  <a:cubicBezTo>
                    <a:pt x="12356" y="7328"/>
                    <a:pt x="12578" y="7698"/>
                    <a:pt x="12347" y="7888"/>
                  </a:cubicBezTo>
                  <a:cubicBezTo>
                    <a:pt x="11181" y="8829"/>
                    <a:pt x="9806" y="9490"/>
                    <a:pt x="8364" y="9877"/>
                  </a:cubicBezTo>
                  <a:cubicBezTo>
                    <a:pt x="8338" y="9884"/>
                    <a:pt x="8312" y="9887"/>
                    <a:pt x="8289" y="9887"/>
                  </a:cubicBezTo>
                  <a:cubicBezTo>
                    <a:pt x="8030" y="9887"/>
                    <a:pt x="7957" y="9489"/>
                    <a:pt x="8232" y="9389"/>
                  </a:cubicBezTo>
                  <a:cubicBezTo>
                    <a:pt x="9600" y="8904"/>
                    <a:pt x="10777" y="8228"/>
                    <a:pt x="11947" y="7381"/>
                  </a:cubicBezTo>
                  <a:cubicBezTo>
                    <a:pt x="11998" y="7344"/>
                    <a:pt x="12052" y="7328"/>
                    <a:pt x="12104" y="7328"/>
                  </a:cubicBezTo>
                  <a:close/>
                  <a:moveTo>
                    <a:pt x="6006" y="8940"/>
                  </a:moveTo>
                  <a:cubicBezTo>
                    <a:pt x="6258" y="8940"/>
                    <a:pt x="6411" y="9332"/>
                    <a:pt x="6156" y="9525"/>
                  </a:cubicBezTo>
                  <a:cubicBezTo>
                    <a:pt x="5397" y="10086"/>
                    <a:pt x="4589" y="10587"/>
                    <a:pt x="3807" y="11115"/>
                  </a:cubicBezTo>
                  <a:cubicBezTo>
                    <a:pt x="3759" y="11148"/>
                    <a:pt x="3712" y="11162"/>
                    <a:pt x="3669" y="11162"/>
                  </a:cubicBezTo>
                  <a:cubicBezTo>
                    <a:pt x="3462" y="11162"/>
                    <a:pt x="3336" y="10840"/>
                    <a:pt x="3549" y="10683"/>
                  </a:cubicBezTo>
                  <a:cubicBezTo>
                    <a:pt x="4307" y="10120"/>
                    <a:pt x="5056" y="9522"/>
                    <a:pt x="5844" y="8993"/>
                  </a:cubicBezTo>
                  <a:cubicBezTo>
                    <a:pt x="5900" y="8956"/>
                    <a:pt x="5955" y="8940"/>
                    <a:pt x="6006" y="8940"/>
                  </a:cubicBezTo>
                  <a:close/>
                  <a:moveTo>
                    <a:pt x="10906" y="9794"/>
                  </a:moveTo>
                  <a:cubicBezTo>
                    <a:pt x="11157" y="9794"/>
                    <a:pt x="11373" y="10169"/>
                    <a:pt x="11152" y="10371"/>
                  </a:cubicBezTo>
                  <a:lnTo>
                    <a:pt x="11152" y="10372"/>
                  </a:lnTo>
                  <a:cubicBezTo>
                    <a:pt x="10148" y="11288"/>
                    <a:pt x="8785" y="11973"/>
                    <a:pt x="7450" y="12236"/>
                  </a:cubicBezTo>
                  <a:cubicBezTo>
                    <a:pt x="7440" y="12238"/>
                    <a:pt x="7430" y="12239"/>
                    <a:pt x="7421" y="12239"/>
                  </a:cubicBezTo>
                  <a:cubicBezTo>
                    <a:pt x="7269" y="12239"/>
                    <a:pt x="7159" y="12011"/>
                    <a:pt x="7328" y="11934"/>
                  </a:cubicBezTo>
                  <a:cubicBezTo>
                    <a:pt x="8581" y="11345"/>
                    <a:pt x="9638" y="10696"/>
                    <a:pt x="10742" y="9852"/>
                  </a:cubicBezTo>
                  <a:cubicBezTo>
                    <a:pt x="10796" y="9812"/>
                    <a:pt x="10852" y="9794"/>
                    <a:pt x="10906" y="9794"/>
                  </a:cubicBezTo>
                  <a:close/>
                  <a:moveTo>
                    <a:pt x="20189" y="0"/>
                  </a:moveTo>
                  <a:cubicBezTo>
                    <a:pt x="13479" y="1944"/>
                    <a:pt x="6752" y="3827"/>
                    <a:pt x="1" y="5568"/>
                  </a:cubicBezTo>
                  <a:cubicBezTo>
                    <a:pt x="1022" y="8192"/>
                    <a:pt x="2154" y="10853"/>
                    <a:pt x="4069" y="12967"/>
                  </a:cubicBezTo>
                  <a:cubicBezTo>
                    <a:pt x="5114" y="14117"/>
                    <a:pt x="6156" y="14571"/>
                    <a:pt x="7173" y="14571"/>
                  </a:cubicBezTo>
                  <a:cubicBezTo>
                    <a:pt x="9080" y="14571"/>
                    <a:pt x="10900" y="12979"/>
                    <a:pt x="12490" y="11402"/>
                  </a:cubicBezTo>
                  <a:cubicBezTo>
                    <a:pt x="15791" y="8132"/>
                    <a:pt x="18355" y="4252"/>
                    <a:pt x="2018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283;p41">
              <a:extLst>
                <a:ext uri="{FF2B5EF4-FFF2-40B4-BE49-F238E27FC236}">
                  <a16:creationId xmlns:a16="http://schemas.microsoft.com/office/drawing/2014/main" id="{E780C8C5-7939-7169-7861-4385625BADBC}"/>
                </a:ext>
              </a:extLst>
            </p:cNvPr>
            <p:cNvSpPr/>
            <p:nvPr/>
          </p:nvSpPr>
          <p:spPr>
            <a:xfrm>
              <a:off x="887855" y="1786006"/>
              <a:ext cx="435740" cy="365171"/>
            </a:xfrm>
            <a:custGeom>
              <a:avLst/>
              <a:gdLst/>
              <a:ahLst/>
              <a:cxnLst/>
              <a:rect l="l" t="t" r="r" b="b"/>
              <a:pathLst>
                <a:path w="25242" h="21154" extrusionOk="0">
                  <a:moveTo>
                    <a:pt x="2458" y="0"/>
                  </a:moveTo>
                  <a:lnTo>
                    <a:pt x="2458" y="0"/>
                  </a:lnTo>
                  <a:cubicBezTo>
                    <a:pt x="1638" y="209"/>
                    <a:pt x="824" y="423"/>
                    <a:pt x="1" y="627"/>
                  </a:cubicBezTo>
                  <a:cubicBezTo>
                    <a:pt x="3594" y="7853"/>
                    <a:pt x="6665" y="15209"/>
                    <a:pt x="14500" y="18830"/>
                  </a:cubicBezTo>
                  <a:cubicBezTo>
                    <a:pt x="17843" y="20381"/>
                    <a:pt x="21501" y="21062"/>
                    <a:pt x="25211" y="21153"/>
                  </a:cubicBezTo>
                  <a:lnTo>
                    <a:pt x="25241" y="19389"/>
                  </a:lnTo>
                  <a:cubicBezTo>
                    <a:pt x="21697" y="19293"/>
                    <a:pt x="18230" y="18547"/>
                    <a:pt x="15121" y="16851"/>
                  </a:cubicBezTo>
                  <a:cubicBezTo>
                    <a:pt x="8845" y="13410"/>
                    <a:pt x="4628" y="6776"/>
                    <a:pt x="2409" y="140"/>
                  </a:cubicBezTo>
                  <a:cubicBezTo>
                    <a:pt x="2386" y="79"/>
                    <a:pt x="2414" y="32"/>
                    <a:pt x="24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284;p41">
              <a:extLst>
                <a:ext uri="{FF2B5EF4-FFF2-40B4-BE49-F238E27FC236}">
                  <a16:creationId xmlns:a16="http://schemas.microsoft.com/office/drawing/2014/main" id="{527EA43E-8904-8A7E-95D6-43A582091CF5}"/>
                </a:ext>
              </a:extLst>
            </p:cNvPr>
            <p:cNvSpPr/>
            <p:nvPr/>
          </p:nvSpPr>
          <p:spPr>
            <a:xfrm>
              <a:off x="1323068" y="1512720"/>
              <a:ext cx="631341" cy="638661"/>
            </a:xfrm>
            <a:custGeom>
              <a:avLst/>
              <a:gdLst/>
              <a:ahLst/>
              <a:cxnLst/>
              <a:rect l="l" t="t" r="r" b="b"/>
              <a:pathLst>
                <a:path w="36573" h="36997" extrusionOk="0">
                  <a:moveTo>
                    <a:pt x="32627" y="0"/>
                  </a:moveTo>
                  <a:lnTo>
                    <a:pt x="32627" y="0"/>
                  </a:lnTo>
                  <a:cubicBezTo>
                    <a:pt x="31960" y="189"/>
                    <a:pt x="31292" y="390"/>
                    <a:pt x="30620" y="586"/>
                  </a:cubicBezTo>
                  <a:cubicBezTo>
                    <a:pt x="33448" y="6379"/>
                    <a:pt x="33635" y="13231"/>
                    <a:pt x="30948" y="19149"/>
                  </a:cubicBezTo>
                  <a:cubicBezTo>
                    <a:pt x="27707" y="26283"/>
                    <a:pt x="20507" y="30545"/>
                    <a:pt x="13340" y="32976"/>
                  </a:cubicBezTo>
                  <a:cubicBezTo>
                    <a:pt x="9438" y="34302"/>
                    <a:pt x="5067" y="35229"/>
                    <a:pt x="777" y="35229"/>
                  </a:cubicBezTo>
                  <a:cubicBezTo>
                    <a:pt x="528" y="35229"/>
                    <a:pt x="279" y="35226"/>
                    <a:pt x="30" y="35220"/>
                  </a:cubicBezTo>
                  <a:lnTo>
                    <a:pt x="0" y="36984"/>
                  </a:lnTo>
                  <a:cubicBezTo>
                    <a:pt x="302" y="36992"/>
                    <a:pt x="605" y="36996"/>
                    <a:pt x="908" y="36996"/>
                  </a:cubicBezTo>
                  <a:cubicBezTo>
                    <a:pt x="4797" y="36996"/>
                    <a:pt x="8719" y="36358"/>
                    <a:pt x="12354" y="35389"/>
                  </a:cubicBezTo>
                  <a:cubicBezTo>
                    <a:pt x="20159" y="33307"/>
                    <a:pt x="27869" y="28980"/>
                    <a:pt x="32084" y="21850"/>
                  </a:cubicBezTo>
                  <a:cubicBezTo>
                    <a:pt x="36000" y="15222"/>
                    <a:pt x="36572" y="7025"/>
                    <a:pt x="32697" y="283"/>
                  </a:cubicBezTo>
                  <a:cubicBezTo>
                    <a:pt x="32648" y="198"/>
                    <a:pt x="32623" y="100"/>
                    <a:pt x="3262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285;p41">
              <a:extLst>
                <a:ext uri="{FF2B5EF4-FFF2-40B4-BE49-F238E27FC236}">
                  <a16:creationId xmlns:a16="http://schemas.microsoft.com/office/drawing/2014/main" id="{28FDB0BD-E083-BE87-EA24-15736ACE9866}"/>
                </a:ext>
              </a:extLst>
            </p:cNvPr>
            <p:cNvSpPr/>
            <p:nvPr/>
          </p:nvSpPr>
          <p:spPr>
            <a:xfrm>
              <a:off x="866225" y="1483287"/>
              <a:ext cx="1109530" cy="694211"/>
            </a:xfrm>
            <a:custGeom>
              <a:avLst/>
              <a:gdLst/>
              <a:ahLst/>
              <a:cxnLst/>
              <a:rect l="l" t="t" r="r" b="b"/>
              <a:pathLst>
                <a:path w="64274" h="40215" extrusionOk="0">
                  <a:moveTo>
                    <a:pt x="53616" y="3597"/>
                  </a:moveTo>
                  <a:cubicBezTo>
                    <a:pt x="54319" y="5117"/>
                    <a:pt x="55572" y="7930"/>
                    <a:pt x="55179" y="9482"/>
                  </a:cubicBezTo>
                  <a:cubicBezTo>
                    <a:pt x="54997" y="10209"/>
                    <a:pt x="54649" y="10689"/>
                    <a:pt x="54116" y="10948"/>
                  </a:cubicBezTo>
                  <a:cubicBezTo>
                    <a:pt x="53781" y="11111"/>
                    <a:pt x="53392" y="11179"/>
                    <a:pt x="52973" y="11179"/>
                  </a:cubicBezTo>
                  <a:cubicBezTo>
                    <a:pt x="51555" y="11179"/>
                    <a:pt x="49796" y="10399"/>
                    <a:pt x="48639" y="9885"/>
                  </a:cubicBezTo>
                  <a:cubicBezTo>
                    <a:pt x="48389" y="9775"/>
                    <a:pt x="48168" y="9677"/>
                    <a:pt x="47983" y="9601"/>
                  </a:cubicBezTo>
                  <a:lnTo>
                    <a:pt x="47670" y="9472"/>
                  </a:lnTo>
                  <a:cubicBezTo>
                    <a:pt x="45561" y="8606"/>
                    <a:pt x="43393" y="7714"/>
                    <a:pt x="41097" y="7287"/>
                  </a:cubicBezTo>
                  <a:cubicBezTo>
                    <a:pt x="45273" y="6050"/>
                    <a:pt x="49446" y="4819"/>
                    <a:pt x="53616" y="3597"/>
                  </a:cubicBezTo>
                  <a:close/>
                  <a:moveTo>
                    <a:pt x="26303" y="11650"/>
                  </a:moveTo>
                  <a:lnTo>
                    <a:pt x="26303" y="11650"/>
                  </a:lnTo>
                  <a:cubicBezTo>
                    <a:pt x="24455" y="15762"/>
                    <a:pt x="21969" y="19381"/>
                    <a:pt x="18907" y="22414"/>
                  </a:cubicBezTo>
                  <a:cubicBezTo>
                    <a:pt x="17288" y="24020"/>
                    <a:pt x="15549" y="25501"/>
                    <a:pt x="13788" y="25501"/>
                  </a:cubicBezTo>
                  <a:cubicBezTo>
                    <a:pt x="13761" y="25501"/>
                    <a:pt x="13733" y="25501"/>
                    <a:pt x="13707" y="25500"/>
                  </a:cubicBezTo>
                  <a:cubicBezTo>
                    <a:pt x="12711" y="25474"/>
                    <a:pt x="11792" y="24980"/>
                    <a:pt x="10892" y="23990"/>
                  </a:cubicBezTo>
                  <a:cubicBezTo>
                    <a:pt x="9074" y="21984"/>
                    <a:pt x="7960" y="19438"/>
                    <a:pt x="6992" y="16973"/>
                  </a:cubicBezTo>
                  <a:cubicBezTo>
                    <a:pt x="12800" y="15471"/>
                    <a:pt x="18960" y="13773"/>
                    <a:pt x="26303" y="11650"/>
                  </a:cubicBezTo>
                  <a:close/>
                  <a:moveTo>
                    <a:pt x="34933" y="9612"/>
                  </a:moveTo>
                  <a:lnTo>
                    <a:pt x="34933" y="9612"/>
                  </a:lnTo>
                  <a:cubicBezTo>
                    <a:pt x="34957" y="9622"/>
                    <a:pt x="34981" y="9632"/>
                    <a:pt x="35007" y="9640"/>
                  </a:cubicBezTo>
                  <a:cubicBezTo>
                    <a:pt x="38863" y="10936"/>
                    <a:pt x="42219" y="12422"/>
                    <a:pt x="45266" y="14187"/>
                  </a:cubicBezTo>
                  <a:cubicBezTo>
                    <a:pt x="46688" y="15005"/>
                    <a:pt x="48085" y="15906"/>
                    <a:pt x="49420" y="16865"/>
                  </a:cubicBezTo>
                  <a:cubicBezTo>
                    <a:pt x="49605" y="16996"/>
                    <a:pt x="49860" y="17147"/>
                    <a:pt x="50140" y="17313"/>
                  </a:cubicBezTo>
                  <a:cubicBezTo>
                    <a:pt x="50823" y="17717"/>
                    <a:pt x="51756" y="18269"/>
                    <a:pt x="51980" y="18794"/>
                  </a:cubicBezTo>
                  <a:cubicBezTo>
                    <a:pt x="52602" y="20234"/>
                    <a:pt x="51573" y="21710"/>
                    <a:pt x="50486" y="22965"/>
                  </a:cubicBezTo>
                  <a:cubicBezTo>
                    <a:pt x="49783" y="23772"/>
                    <a:pt x="47682" y="25938"/>
                    <a:pt x="45382" y="25938"/>
                  </a:cubicBezTo>
                  <a:cubicBezTo>
                    <a:pt x="44773" y="25938"/>
                    <a:pt x="44150" y="25786"/>
                    <a:pt x="43535" y="25417"/>
                  </a:cubicBezTo>
                  <a:cubicBezTo>
                    <a:pt x="42024" y="24509"/>
                    <a:pt x="41157" y="22609"/>
                    <a:pt x="40392" y="20935"/>
                  </a:cubicBezTo>
                  <a:cubicBezTo>
                    <a:pt x="40257" y="20641"/>
                    <a:pt x="40126" y="20354"/>
                    <a:pt x="39996" y="20081"/>
                  </a:cubicBezTo>
                  <a:lnTo>
                    <a:pt x="39088" y="18168"/>
                  </a:lnTo>
                  <a:cubicBezTo>
                    <a:pt x="37752" y="15351"/>
                    <a:pt x="36374" y="12445"/>
                    <a:pt x="34933" y="9612"/>
                  </a:cubicBezTo>
                  <a:close/>
                  <a:moveTo>
                    <a:pt x="30545" y="11464"/>
                  </a:moveTo>
                  <a:cubicBezTo>
                    <a:pt x="31515" y="15113"/>
                    <a:pt x="32384" y="18726"/>
                    <a:pt x="33129" y="22216"/>
                  </a:cubicBezTo>
                  <a:cubicBezTo>
                    <a:pt x="33242" y="22751"/>
                    <a:pt x="33377" y="23300"/>
                    <a:pt x="33513" y="23858"/>
                  </a:cubicBezTo>
                  <a:cubicBezTo>
                    <a:pt x="33858" y="25263"/>
                    <a:pt x="34214" y="26719"/>
                    <a:pt x="34255" y="28086"/>
                  </a:cubicBezTo>
                  <a:cubicBezTo>
                    <a:pt x="34290" y="29168"/>
                    <a:pt x="33894" y="30037"/>
                    <a:pt x="33080" y="30664"/>
                  </a:cubicBezTo>
                  <a:cubicBezTo>
                    <a:pt x="32006" y="31494"/>
                    <a:pt x="30399" y="31797"/>
                    <a:pt x="28891" y="31797"/>
                  </a:cubicBezTo>
                  <a:cubicBezTo>
                    <a:pt x="27837" y="31797"/>
                    <a:pt x="26832" y="31649"/>
                    <a:pt x="26090" y="31430"/>
                  </a:cubicBezTo>
                  <a:cubicBezTo>
                    <a:pt x="24743" y="31039"/>
                    <a:pt x="23788" y="30265"/>
                    <a:pt x="23327" y="29192"/>
                  </a:cubicBezTo>
                  <a:cubicBezTo>
                    <a:pt x="22824" y="28017"/>
                    <a:pt x="22950" y="26591"/>
                    <a:pt x="23682" y="25171"/>
                  </a:cubicBezTo>
                  <a:cubicBezTo>
                    <a:pt x="24111" y="24333"/>
                    <a:pt x="24604" y="23499"/>
                    <a:pt x="25080" y="22692"/>
                  </a:cubicBezTo>
                  <a:cubicBezTo>
                    <a:pt x="25485" y="22011"/>
                    <a:pt x="25902" y="21305"/>
                    <a:pt x="26281" y="20595"/>
                  </a:cubicBezTo>
                  <a:cubicBezTo>
                    <a:pt x="28060" y="17289"/>
                    <a:pt x="29459" y="14292"/>
                    <a:pt x="30545" y="11464"/>
                  </a:cubicBezTo>
                  <a:close/>
                  <a:moveTo>
                    <a:pt x="55894" y="2930"/>
                  </a:moveTo>
                  <a:cubicBezTo>
                    <a:pt x="58052" y="7385"/>
                    <a:pt x="58525" y="12463"/>
                    <a:pt x="57222" y="17260"/>
                  </a:cubicBezTo>
                  <a:cubicBezTo>
                    <a:pt x="56881" y="18527"/>
                    <a:pt x="56415" y="19758"/>
                    <a:pt x="55836" y="20935"/>
                  </a:cubicBezTo>
                  <a:cubicBezTo>
                    <a:pt x="52207" y="28253"/>
                    <a:pt x="44043" y="32018"/>
                    <a:pt x="37831" y="33888"/>
                  </a:cubicBezTo>
                  <a:cubicBezTo>
                    <a:pt x="34794" y="34800"/>
                    <a:pt x="30933" y="35631"/>
                    <a:pt x="26946" y="35631"/>
                  </a:cubicBezTo>
                  <a:cubicBezTo>
                    <a:pt x="24221" y="35631"/>
                    <a:pt x="21437" y="35242"/>
                    <a:pt x="18817" y="34226"/>
                  </a:cubicBezTo>
                  <a:cubicBezTo>
                    <a:pt x="17758" y="33813"/>
                    <a:pt x="16754" y="33314"/>
                    <a:pt x="15833" y="32742"/>
                  </a:cubicBezTo>
                  <a:cubicBezTo>
                    <a:pt x="10207" y="29229"/>
                    <a:pt x="6926" y="23147"/>
                    <a:pt x="4306" y="17674"/>
                  </a:cubicBezTo>
                  <a:cubicBezTo>
                    <a:pt x="4741" y="17564"/>
                    <a:pt x="5173" y="17449"/>
                    <a:pt x="5607" y="17334"/>
                  </a:cubicBezTo>
                  <a:lnTo>
                    <a:pt x="5880" y="17262"/>
                  </a:lnTo>
                  <a:cubicBezTo>
                    <a:pt x="6609" y="20361"/>
                    <a:pt x="8870" y="25486"/>
                    <a:pt x="12158" y="26930"/>
                  </a:cubicBezTo>
                  <a:cubicBezTo>
                    <a:pt x="12740" y="27186"/>
                    <a:pt x="13326" y="27314"/>
                    <a:pt x="13913" y="27314"/>
                  </a:cubicBezTo>
                  <a:cubicBezTo>
                    <a:pt x="14708" y="27314"/>
                    <a:pt x="15504" y="27080"/>
                    <a:pt x="16296" y="26614"/>
                  </a:cubicBezTo>
                  <a:cubicBezTo>
                    <a:pt x="22800" y="22771"/>
                    <a:pt x="26737" y="14587"/>
                    <a:pt x="28174" y="11108"/>
                  </a:cubicBezTo>
                  <a:lnTo>
                    <a:pt x="29410" y="10741"/>
                  </a:lnTo>
                  <a:lnTo>
                    <a:pt x="29410" y="10741"/>
                  </a:lnTo>
                  <a:cubicBezTo>
                    <a:pt x="29220" y="11147"/>
                    <a:pt x="29029" y="11551"/>
                    <a:pt x="28839" y="11956"/>
                  </a:cubicBezTo>
                  <a:cubicBezTo>
                    <a:pt x="27768" y="14238"/>
                    <a:pt x="26660" y="16600"/>
                    <a:pt x="25460" y="18864"/>
                  </a:cubicBezTo>
                  <a:cubicBezTo>
                    <a:pt x="25014" y="19708"/>
                    <a:pt x="24486" y="20563"/>
                    <a:pt x="23978" y="21388"/>
                  </a:cubicBezTo>
                  <a:cubicBezTo>
                    <a:pt x="23076" y="22853"/>
                    <a:pt x="22143" y="24366"/>
                    <a:pt x="21550" y="25968"/>
                  </a:cubicBezTo>
                  <a:cubicBezTo>
                    <a:pt x="20821" y="27929"/>
                    <a:pt x="21196" y="29784"/>
                    <a:pt x="22604" y="31190"/>
                  </a:cubicBezTo>
                  <a:cubicBezTo>
                    <a:pt x="23570" y="32155"/>
                    <a:pt x="24975" y="32851"/>
                    <a:pt x="26559" y="33147"/>
                  </a:cubicBezTo>
                  <a:cubicBezTo>
                    <a:pt x="27304" y="33288"/>
                    <a:pt x="28144" y="33368"/>
                    <a:pt x="29007" y="33368"/>
                  </a:cubicBezTo>
                  <a:cubicBezTo>
                    <a:pt x="31021" y="33368"/>
                    <a:pt x="33158" y="32933"/>
                    <a:pt x="34496" y="31829"/>
                  </a:cubicBezTo>
                  <a:cubicBezTo>
                    <a:pt x="35436" y="31052"/>
                    <a:pt x="35915" y="30023"/>
                    <a:pt x="35918" y="28771"/>
                  </a:cubicBezTo>
                  <a:cubicBezTo>
                    <a:pt x="35923" y="26787"/>
                    <a:pt x="35402" y="24717"/>
                    <a:pt x="34898" y="22716"/>
                  </a:cubicBezTo>
                  <a:cubicBezTo>
                    <a:pt x="34723" y="22023"/>
                    <a:pt x="34549" y="21339"/>
                    <a:pt x="34405" y="20674"/>
                  </a:cubicBezTo>
                  <a:cubicBezTo>
                    <a:pt x="33653" y="17239"/>
                    <a:pt x="32776" y="13663"/>
                    <a:pt x="31796" y="10040"/>
                  </a:cubicBezTo>
                  <a:lnTo>
                    <a:pt x="33434" y="9559"/>
                  </a:lnTo>
                  <a:cubicBezTo>
                    <a:pt x="34626" y="12313"/>
                    <a:pt x="35924" y="15074"/>
                    <a:pt x="37180" y="17748"/>
                  </a:cubicBezTo>
                  <a:lnTo>
                    <a:pt x="37355" y="18119"/>
                  </a:lnTo>
                  <a:cubicBezTo>
                    <a:pt x="37619" y="18682"/>
                    <a:pt x="37875" y="19278"/>
                    <a:pt x="38136" y="19886"/>
                  </a:cubicBezTo>
                  <a:cubicBezTo>
                    <a:pt x="39069" y="22054"/>
                    <a:pt x="40032" y="24296"/>
                    <a:pt x="41641" y="25870"/>
                  </a:cubicBezTo>
                  <a:cubicBezTo>
                    <a:pt x="42734" y="26940"/>
                    <a:pt x="43986" y="27482"/>
                    <a:pt x="45361" y="27482"/>
                  </a:cubicBezTo>
                  <a:cubicBezTo>
                    <a:pt x="45425" y="27482"/>
                    <a:pt x="45488" y="27480"/>
                    <a:pt x="45552" y="27478"/>
                  </a:cubicBezTo>
                  <a:cubicBezTo>
                    <a:pt x="47560" y="27405"/>
                    <a:pt x="49777" y="26154"/>
                    <a:pt x="51638" y="24047"/>
                  </a:cubicBezTo>
                  <a:cubicBezTo>
                    <a:pt x="52829" y="22694"/>
                    <a:pt x="54178" y="20939"/>
                    <a:pt x="54035" y="19356"/>
                  </a:cubicBezTo>
                  <a:cubicBezTo>
                    <a:pt x="53991" y="18866"/>
                    <a:pt x="53787" y="18403"/>
                    <a:pt x="53408" y="17942"/>
                  </a:cubicBezTo>
                  <a:cubicBezTo>
                    <a:pt x="52873" y="17290"/>
                    <a:pt x="52083" y="16762"/>
                    <a:pt x="51386" y="16296"/>
                  </a:cubicBezTo>
                  <a:cubicBezTo>
                    <a:pt x="51131" y="16125"/>
                    <a:pt x="50886" y="15962"/>
                    <a:pt x="50671" y="15803"/>
                  </a:cubicBezTo>
                  <a:cubicBezTo>
                    <a:pt x="46493" y="12722"/>
                    <a:pt x="41865" y="10278"/>
                    <a:pt x="36905" y="8529"/>
                  </a:cubicBezTo>
                  <a:lnTo>
                    <a:pt x="39126" y="7874"/>
                  </a:lnTo>
                  <a:cubicBezTo>
                    <a:pt x="39128" y="7879"/>
                    <a:pt x="39131" y="7883"/>
                    <a:pt x="39134" y="7889"/>
                  </a:cubicBezTo>
                  <a:cubicBezTo>
                    <a:pt x="39203" y="8019"/>
                    <a:pt x="39326" y="8114"/>
                    <a:pt x="39470" y="8146"/>
                  </a:cubicBezTo>
                  <a:cubicBezTo>
                    <a:pt x="42136" y="8772"/>
                    <a:pt x="44549" y="9797"/>
                    <a:pt x="47105" y="10884"/>
                  </a:cubicBezTo>
                  <a:lnTo>
                    <a:pt x="48224" y="11357"/>
                  </a:lnTo>
                  <a:cubicBezTo>
                    <a:pt x="48416" y="11436"/>
                    <a:pt x="48611" y="11520"/>
                    <a:pt x="48809" y="11604"/>
                  </a:cubicBezTo>
                  <a:cubicBezTo>
                    <a:pt x="50181" y="12189"/>
                    <a:pt x="51699" y="12837"/>
                    <a:pt x="53214" y="12837"/>
                  </a:cubicBezTo>
                  <a:cubicBezTo>
                    <a:pt x="53575" y="12837"/>
                    <a:pt x="53934" y="12800"/>
                    <a:pt x="54292" y="12717"/>
                  </a:cubicBezTo>
                  <a:cubicBezTo>
                    <a:pt x="55304" y="12480"/>
                    <a:pt x="56021" y="11937"/>
                    <a:pt x="56423" y="11100"/>
                  </a:cubicBezTo>
                  <a:cubicBezTo>
                    <a:pt x="57462" y="8941"/>
                    <a:pt x="56119" y="5315"/>
                    <a:pt x="55120" y="3157"/>
                  </a:cubicBezTo>
                  <a:lnTo>
                    <a:pt x="55894" y="2930"/>
                  </a:lnTo>
                  <a:close/>
                  <a:moveTo>
                    <a:pt x="58881" y="2056"/>
                  </a:moveTo>
                  <a:cubicBezTo>
                    <a:pt x="58891" y="2081"/>
                    <a:pt x="58903" y="2104"/>
                    <a:pt x="58916" y="2127"/>
                  </a:cubicBezTo>
                  <a:cubicBezTo>
                    <a:pt x="62556" y="8459"/>
                    <a:pt x="62323" y="16614"/>
                    <a:pt x="58306" y="23411"/>
                  </a:cubicBezTo>
                  <a:cubicBezTo>
                    <a:pt x="54598" y="29685"/>
                    <a:pt x="47652" y="34446"/>
                    <a:pt x="38745" y="36822"/>
                  </a:cubicBezTo>
                  <a:cubicBezTo>
                    <a:pt x="34764" y="37884"/>
                    <a:pt x="30945" y="38420"/>
                    <a:pt x="27376" y="38420"/>
                  </a:cubicBezTo>
                  <a:cubicBezTo>
                    <a:pt x="27073" y="38420"/>
                    <a:pt x="26771" y="38417"/>
                    <a:pt x="26471" y="38409"/>
                  </a:cubicBezTo>
                  <a:cubicBezTo>
                    <a:pt x="22515" y="38312"/>
                    <a:pt x="18949" y="37539"/>
                    <a:pt x="15871" y="36112"/>
                  </a:cubicBezTo>
                  <a:cubicBezTo>
                    <a:pt x="8765" y="32828"/>
                    <a:pt x="5662" y="26502"/>
                    <a:pt x="2376" y="19805"/>
                  </a:cubicBezTo>
                  <a:cubicBezTo>
                    <a:pt x="2139" y="19322"/>
                    <a:pt x="1901" y="18837"/>
                    <a:pt x="1661" y="18352"/>
                  </a:cubicBezTo>
                  <a:cubicBezTo>
                    <a:pt x="2092" y="18244"/>
                    <a:pt x="2521" y="18134"/>
                    <a:pt x="2950" y="18023"/>
                  </a:cubicBezTo>
                  <a:lnTo>
                    <a:pt x="3439" y="17897"/>
                  </a:lnTo>
                  <a:cubicBezTo>
                    <a:pt x="4969" y="22417"/>
                    <a:pt x="8639" y="30469"/>
                    <a:pt x="16241" y="34635"/>
                  </a:cubicBezTo>
                  <a:cubicBezTo>
                    <a:pt x="19178" y="36238"/>
                    <a:pt x="22626" y="37103"/>
                    <a:pt x="26487" y="37208"/>
                  </a:cubicBezTo>
                  <a:cubicBezTo>
                    <a:pt x="26716" y="37213"/>
                    <a:pt x="26947" y="37216"/>
                    <a:pt x="27179" y="37216"/>
                  </a:cubicBezTo>
                  <a:cubicBezTo>
                    <a:pt x="31114" y="37216"/>
                    <a:pt x="35496" y="36443"/>
                    <a:pt x="39894" y="34949"/>
                  </a:cubicBezTo>
                  <a:cubicBezTo>
                    <a:pt x="46055" y="32858"/>
                    <a:pt x="54138" y="28737"/>
                    <a:pt x="57668" y="20970"/>
                  </a:cubicBezTo>
                  <a:cubicBezTo>
                    <a:pt x="60333" y="15102"/>
                    <a:pt x="60261" y="8378"/>
                    <a:pt x="57481" y="2467"/>
                  </a:cubicBezTo>
                  <a:lnTo>
                    <a:pt x="57870" y="2352"/>
                  </a:lnTo>
                  <a:cubicBezTo>
                    <a:pt x="58208" y="2252"/>
                    <a:pt x="58545" y="2153"/>
                    <a:pt x="58881" y="2056"/>
                  </a:cubicBezTo>
                  <a:close/>
                  <a:moveTo>
                    <a:pt x="59846" y="1"/>
                  </a:moveTo>
                  <a:cubicBezTo>
                    <a:pt x="59765" y="1"/>
                    <a:pt x="59680" y="13"/>
                    <a:pt x="59592" y="39"/>
                  </a:cubicBezTo>
                  <a:cubicBezTo>
                    <a:pt x="53395" y="1822"/>
                    <a:pt x="47060" y="3575"/>
                    <a:pt x="40933" y="5269"/>
                  </a:cubicBezTo>
                  <a:cubicBezTo>
                    <a:pt x="27611" y="8954"/>
                    <a:pt x="13835" y="12765"/>
                    <a:pt x="527" y="17159"/>
                  </a:cubicBezTo>
                  <a:cubicBezTo>
                    <a:pt x="196" y="17273"/>
                    <a:pt x="0" y="17579"/>
                    <a:pt x="42" y="17923"/>
                  </a:cubicBezTo>
                  <a:cubicBezTo>
                    <a:pt x="73" y="18187"/>
                    <a:pt x="234" y="18401"/>
                    <a:pt x="457" y="18498"/>
                  </a:cubicBezTo>
                  <a:cubicBezTo>
                    <a:pt x="2420" y="25794"/>
                    <a:pt x="7589" y="34760"/>
                    <a:pt x="16278" y="38232"/>
                  </a:cubicBezTo>
                  <a:cubicBezTo>
                    <a:pt x="19588" y="39554"/>
                    <a:pt x="23376" y="40215"/>
                    <a:pt x="27451" y="40215"/>
                  </a:cubicBezTo>
                  <a:cubicBezTo>
                    <a:pt x="31609" y="40215"/>
                    <a:pt x="36066" y="39527"/>
                    <a:pt x="40615" y="38151"/>
                  </a:cubicBezTo>
                  <a:cubicBezTo>
                    <a:pt x="49661" y="35414"/>
                    <a:pt x="56640" y="30222"/>
                    <a:pt x="60266" y="23530"/>
                  </a:cubicBezTo>
                  <a:cubicBezTo>
                    <a:pt x="63864" y="16898"/>
                    <a:pt x="64273" y="9290"/>
                    <a:pt x="61362" y="3168"/>
                  </a:cubicBezTo>
                  <a:cubicBezTo>
                    <a:pt x="61238" y="2569"/>
                    <a:pt x="61087" y="1786"/>
                    <a:pt x="61010" y="980"/>
                  </a:cubicBezTo>
                  <a:cubicBezTo>
                    <a:pt x="60982" y="677"/>
                    <a:pt x="60776" y="486"/>
                    <a:pt x="60545" y="420"/>
                  </a:cubicBezTo>
                  <a:cubicBezTo>
                    <a:pt x="60408" y="181"/>
                    <a:pt x="60159" y="1"/>
                    <a:pt x="59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286;p41">
              <a:extLst>
                <a:ext uri="{FF2B5EF4-FFF2-40B4-BE49-F238E27FC236}">
                  <a16:creationId xmlns:a16="http://schemas.microsoft.com/office/drawing/2014/main" id="{A8751975-F1F2-55C3-B8A7-E5B0B62AAD73}"/>
                </a:ext>
              </a:extLst>
            </p:cNvPr>
            <p:cNvSpPr/>
            <p:nvPr/>
          </p:nvSpPr>
          <p:spPr>
            <a:xfrm>
              <a:off x="1756710" y="1628242"/>
              <a:ext cx="57501" cy="24495"/>
            </a:xfrm>
            <a:custGeom>
              <a:avLst/>
              <a:gdLst/>
              <a:ahLst/>
              <a:cxnLst/>
              <a:rect l="l" t="t" r="r" b="b"/>
              <a:pathLst>
                <a:path w="3331" h="1419" extrusionOk="0">
                  <a:moveTo>
                    <a:pt x="332" y="1"/>
                  </a:moveTo>
                  <a:cubicBezTo>
                    <a:pt x="106" y="1"/>
                    <a:pt x="0" y="373"/>
                    <a:pt x="220" y="504"/>
                  </a:cubicBezTo>
                  <a:cubicBezTo>
                    <a:pt x="986" y="952"/>
                    <a:pt x="1855" y="1245"/>
                    <a:pt x="2725" y="1411"/>
                  </a:cubicBezTo>
                  <a:cubicBezTo>
                    <a:pt x="2750" y="1416"/>
                    <a:pt x="2775" y="1418"/>
                    <a:pt x="2799" y="1418"/>
                  </a:cubicBezTo>
                  <a:cubicBezTo>
                    <a:pt x="3195" y="1418"/>
                    <a:pt x="3330" y="793"/>
                    <a:pt x="2907" y="724"/>
                  </a:cubicBezTo>
                  <a:cubicBezTo>
                    <a:pt x="2051" y="582"/>
                    <a:pt x="1238" y="327"/>
                    <a:pt x="423" y="20"/>
                  </a:cubicBezTo>
                  <a:cubicBezTo>
                    <a:pt x="391" y="7"/>
                    <a:pt x="361" y="1"/>
                    <a:pt x="33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287;p41">
              <a:extLst>
                <a:ext uri="{FF2B5EF4-FFF2-40B4-BE49-F238E27FC236}">
                  <a16:creationId xmlns:a16="http://schemas.microsoft.com/office/drawing/2014/main" id="{6FB13704-E6FC-98DA-0CDE-B4BDF48FD01D}"/>
                </a:ext>
              </a:extLst>
            </p:cNvPr>
            <p:cNvSpPr/>
            <p:nvPr/>
          </p:nvSpPr>
          <p:spPr>
            <a:xfrm>
              <a:off x="1809379" y="1737584"/>
              <a:ext cx="30140" cy="40273"/>
            </a:xfrm>
            <a:custGeom>
              <a:avLst/>
              <a:gdLst/>
              <a:ahLst/>
              <a:cxnLst/>
              <a:rect l="l" t="t" r="r" b="b"/>
              <a:pathLst>
                <a:path w="1746" h="2333" extrusionOk="0">
                  <a:moveTo>
                    <a:pt x="304" y="0"/>
                  </a:moveTo>
                  <a:cubicBezTo>
                    <a:pt x="137" y="0"/>
                    <a:pt x="1" y="206"/>
                    <a:pt x="152" y="362"/>
                  </a:cubicBezTo>
                  <a:cubicBezTo>
                    <a:pt x="625" y="843"/>
                    <a:pt x="847" y="1367"/>
                    <a:pt x="1112" y="1944"/>
                  </a:cubicBezTo>
                  <a:cubicBezTo>
                    <a:pt x="1148" y="2028"/>
                    <a:pt x="1185" y="2113"/>
                    <a:pt x="1227" y="2195"/>
                  </a:cubicBezTo>
                  <a:cubicBezTo>
                    <a:pt x="1273" y="2292"/>
                    <a:pt x="1349" y="2332"/>
                    <a:pt x="1428" y="2332"/>
                  </a:cubicBezTo>
                  <a:cubicBezTo>
                    <a:pt x="1484" y="2332"/>
                    <a:pt x="1542" y="2312"/>
                    <a:pt x="1591" y="2276"/>
                  </a:cubicBezTo>
                  <a:cubicBezTo>
                    <a:pt x="1680" y="2213"/>
                    <a:pt x="1746" y="2107"/>
                    <a:pt x="1720" y="1987"/>
                  </a:cubicBezTo>
                  <a:cubicBezTo>
                    <a:pt x="1585" y="1246"/>
                    <a:pt x="999" y="542"/>
                    <a:pt x="452" y="60"/>
                  </a:cubicBezTo>
                  <a:cubicBezTo>
                    <a:pt x="404" y="18"/>
                    <a:pt x="353" y="0"/>
                    <a:pt x="3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288;p41">
              <a:extLst>
                <a:ext uri="{FF2B5EF4-FFF2-40B4-BE49-F238E27FC236}">
                  <a16:creationId xmlns:a16="http://schemas.microsoft.com/office/drawing/2014/main" id="{72EE322A-5ACD-E24A-2273-3587A2EF48B1}"/>
                </a:ext>
              </a:extLst>
            </p:cNvPr>
            <p:cNvSpPr/>
            <p:nvPr/>
          </p:nvSpPr>
          <p:spPr>
            <a:xfrm>
              <a:off x="1703299" y="1582634"/>
              <a:ext cx="66461" cy="11031"/>
            </a:xfrm>
            <a:custGeom>
              <a:avLst/>
              <a:gdLst/>
              <a:ahLst/>
              <a:cxnLst/>
              <a:rect l="l" t="t" r="r" b="b"/>
              <a:pathLst>
                <a:path w="3850" h="639" extrusionOk="0">
                  <a:moveTo>
                    <a:pt x="2624" y="1"/>
                  </a:moveTo>
                  <a:cubicBezTo>
                    <a:pt x="1853" y="1"/>
                    <a:pt x="1077" y="21"/>
                    <a:pt x="311" y="61"/>
                  </a:cubicBezTo>
                  <a:cubicBezTo>
                    <a:pt x="0" y="79"/>
                    <a:pt x="6" y="520"/>
                    <a:pt x="307" y="539"/>
                  </a:cubicBezTo>
                  <a:cubicBezTo>
                    <a:pt x="1325" y="610"/>
                    <a:pt x="2360" y="639"/>
                    <a:pt x="3379" y="639"/>
                  </a:cubicBezTo>
                  <a:cubicBezTo>
                    <a:pt x="3398" y="639"/>
                    <a:pt x="3417" y="639"/>
                    <a:pt x="3436" y="639"/>
                  </a:cubicBezTo>
                  <a:cubicBezTo>
                    <a:pt x="3845" y="635"/>
                    <a:pt x="3849" y="11"/>
                    <a:pt x="3440" y="9"/>
                  </a:cubicBezTo>
                  <a:cubicBezTo>
                    <a:pt x="3169" y="3"/>
                    <a:pt x="2897" y="1"/>
                    <a:pt x="26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289;p41">
              <a:extLst>
                <a:ext uri="{FF2B5EF4-FFF2-40B4-BE49-F238E27FC236}">
                  <a16:creationId xmlns:a16="http://schemas.microsoft.com/office/drawing/2014/main" id="{34470B58-19DF-8236-A0AB-5DE92CD785A9}"/>
                </a:ext>
              </a:extLst>
            </p:cNvPr>
            <p:cNvSpPr/>
            <p:nvPr/>
          </p:nvSpPr>
          <p:spPr>
            <a:xfrm>
              <a:off x="1782932" y="1755158"/>
              <a:ext cx="31987" cy="34180"/>
            </a:xfrm>
            <a:custGeom>
              <a:avLst/>
              <a:gdLst/>
              <a:ahLst/>
              <a:cxnLst/>
              <a:rect l="l" t="t" r="r" b="b"/>
              <a:pathLst>
                <a:path w="1853" h="1980" extrusionOk="0">
                  <a:moveTo>
                    <a:pt x="290" y="0"/>
                  </a:moveTo>
                  <a:cubicBezTo>
                    <a:pt x="84" y="0"/>
                    <a:pt x="1" y="291"/>
                    <a:pt x="224" y="357"/>
                  </a:cubicBezTo>
                  <a:cubicBezTo>
                    <a:pt x="553" y="462"/>
                    <a:pt x="845" y="645"/>
                    <a:pt x="1050" y="931"/>
                  </a:cubicBezTo>
                  <a:cubicBezTo>
                    <a:pt x="1236" y="1196"/>
                    <a:pt x="1275" y="1486"/>
                    <a:pt x="1339" y="1797"/>
                  </a:cubicBezTo>
                  <a:cubicBezTo>
                    <a:pt x="1340" y="1804"/>
                    <a:pt x="1344" y="1816"/>
                    <a:pt x="1346" y="1823"/>
                  </a:cubicBezTo>
                  <a:cubicBezTo>
                    <a:pt x="1376" y="1932"/>
                    <a:pt x="1458" y="1979"/>
                    <a:pt x="1547" y="1979"/>
                  </a:cubicBezTo>
                  <a:cubicBezTo>
                    <a:pt x="1675" y="1979"/>
                    <a:pt x="1818" y="1881"/>
                    <a:pt x="1836" y="1729"/>
                  </a:cubicBezTo>
                  <a:cubicBezTo>
                    <a:pt x="1853" y="1562"/>
                    <a:pt x="1831" y="1394"/>
                    <a:pt x="1776" y="1236"/>
                  </a:cubicBezTo>
                  <a:cubicBezTo>
                    <a:pt x="1584" y="605"/>
                    <a:pt x="940" y="82"/>
                    <a:pt x="322" y="2"/>
                  </a:cubicBezTo>
                  <a:cubicBezTo>
                    <a:pt x="311" y="1"/>
                    <a:pt x="301" y="0"/>
                    <a:pt x="29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290;p41">
              <a:extLst>
                <a:ext uri="{FF2B5EF4-FFF2-40B4-BE49-F238E27FC236}">
                  <a16:creationId xmlns:a16="http://schemas.microsoft.com/office/drawing/2014/main" id="{3EECBFA8-0C53-0CE8-CC39-4465AC07204F}"/>
                </a:ext>
              </a:extLst>
            </p:cNvPr>
            <p:cNvSpPr/>
            <p:nvPr/>
          </p:nvSpPr>
          <p:spPr>
            <a:xfrm>
              <a:off x="1644761" y="1603712"/>
              <a:ext cx="69827" cy="26066"/>
            </a:xfrm>
            <a:custGeom>
              <a:avLst/>
              <a:gdLst/>
              <a:ahLst/>
              <a:cxnLst/>
              <a:rect l="l" t="t" r="r" b="b"/>
              <a:pathLst>
                <a:path w="4045" h="1510" extrusionOk="0">
                  <a:moveTo>
                    <a:pt x="311" y="1"/>
                  </a:moveTo>
                  <a:cubicBezTo>
                    <a:pt x="74" y="1"/>
                    <a:pt x="0" y="378"/>
                    <a:pt x="263" y="465"/>
                  </a:cubicBezTo>
                  <a:cubicBezTo>
                    <a:pt x="1357" y="818"/>
                    <a:pt x="2475" y="1258"/>
                    <a:pt x="3601" y="1502"/>
                  </a:cubicBezTo>
                  <a:cubicBezTo>
                    <a:pt x="3625" y="1507"/>
                    <a:pt x="3648" y="1509"/>
                    <a:pt x="3670" y="1509"/>
                  </a:cubicBezTo>
                  <a:cubicBezTo>
                    <a:pt x="3968" y="1509"/>
                    <a:pt x="4044" y="1085"/>
                    <a:pt x="3746" y="973"/>
                  </a:cubicBezTo>
                  <a:cubicBezTo>
                    <a:pt x="2667" y="556"/>
                    <a:pt x="1497" y="317"/>
                    <a:pt x="381" y="11"/>
                  </a:cubicBezTo>
                  <a:cubicBezTo>
                    <a:pt x="356" y="4"/>
                    <a:pt x="333" y="1"/>
                    <a:pt x="3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291;p41">
              <a:extLst>
                <a:ext uri="{FF2B5EF4-FFF2-40B4-BE49-F238E27FC236}">
                  <a16:creationId xmlns:a16="http://schemas.microsoft.com/office/drawing/2014/main" id="{BA460422-547C-8628-D2F4-6A8EB2151718}"/>
                </a:ext>
              </a:extLst>
            </p:cNvPr>
            <p:cNvSpPr/>
            <p:nvPr/>
          </p:nvSpPr>
          <p:spPr>
            <a:xfrm>
              <a:off x="1661367" y="1813989"/>
              <a:ext cx="72399" cy="58295"/>
            </a:xfrm>
            <a:custGeom>
              <a:avLst/>
              <a:gdLst/>
              <a:ahLst/>
              <a:cxnLst/>
              <a:rect l="l" t="t" r="r" b="b"/>
              <a:pathLst>
                <a:path w="4194" h="3377" extrusionOk="0">
                  <a:moveTo>
                    <a:pt x="393" y="1"/>
                  </a:moveTo>
                  <a:cubicBezTo>
                    <a:pt x="175" y="1"/>
                    <a:pt x="1" y="294"/>
                    <a:pt x="179" y="518"/>
                  </a:cubicBezTo>
                  <a:cubicBezTo>
                    <a:pt x="1026" y="1582"/>
                    <a:pt x="2297" y="2811"/>
                    <a:pt x="3564" y="3351"/>
                  </a:cubicBezTo>
                  <a:cubicBezTo>
                    <a:pt x="3605" y="3369"/>
                    <a:pt x="3648" y="3377"/>
                    <a:pt x="3691" y="3377"/>
                  </a:cubicBezTo>
                  <a:cubicBezTo>
                    <a:pt x="3952" y="3377"/>
                    <a:pt x="4194" y="3074"/>
                    <a:pt x="3939" y="2860"/>
                  </a:cubicBezTo>
                  <a:cubicBezTo>
                    <a:pt x="3390" y="2393"/>
                    <a:pt x="2751" y="2037"/>
                    <a:pt x="2183" y="1575"/>
                  </a:cubicBezTo>
                  <a:cubicBezTo>
                    <a:pt x="1623" y="1118"/>
                    <a:pt x="1114" y="599"/>
                    <a:pt x="594" y="90"/>
                  </a:cubicBezTo>
                  <a:cubicBezTo>
                    <a:pt x="528" y="27"/>
                    <a:pt x="459" y="1"/>
                    <a:pt x="3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292;p41">
              <a:extLst>
                <a:ext uri="{FF2B5EF4-FFF2-40B4-BE49-F238E27FC236}">
                  <a16:creationId xmlns:a16="http://schemas.microsoft.com/office/drawing/2014/main" id="{41E8B26F-4DCE-7041-F1D9-6398F06CEBD9}"/>
                </a:ext>
              </a:extLst>
            </p:cNvPr>
            <p:cNvSpPr/>
            <p:nvPr/>
          </p:nvSpPr>
          <p:spPr>
            <a:xfrm>
              <a:off x="1574863" y="1725000"/>
              <a:ext cx="66633" cy="26843"/>
            </a:xfrm>
            <a:custGeom>
              <a:avLst/>
              <a:gdLst/>
              <a:ahLst/>
              <a:cxnLst/>
              <a:rect l="l" t="t" r="r" b="b"/>
              <a:pathLst>
                <a:path w="3860" h="1555" extrusionOk="0">
                  <a:moveTo>
                    <a:pt x="332" y="0"/>
                  </a:moveTo>
                  <a:cubicBezTo>
                    <a:pt x="75" y="0"/>
                    <a:pt x="1" y="412"/>
                    <a:pt x="283" y="512"/>
                  </a:cubicBezTo>
                  <a:cubicBezTo>
                    <a:pt x="1296" y="861"/>
                    <a:pt x="2318" y="1293"/>
                    <a:pt x="3359" y="1547"/>
                  </a:cubicBezTo>
                  <a:cubicBezTo>
                    <a:pt x="3380" y="1552"/>
                    <a:pt x="3401" y="1555"/>
                    <a:pt x="3422" y="1555"/>
                  </a:cubicBezTo>
                  <a:cubicBezTo>
                    <a:pt x="3684" y="1555"/>
                    <a:pt x="3860" y="1146"/>
                    <a:pt x="3573" y="1026"/>
                  </a:cubicBezTo>
                  <a:cubicBezTo>
                    <a:pt x="2560" y="604"/>
                    <a:pt x="1467" y="331"/>
                    <a:pt x="415" y="14"/>
                  </a:cubicBezTo>
                  <a:cubicBezTo>
                    <a:pt x="386" y="4"/>
                    <a:pt x="358" y="0"/>
                    <a:pt x="33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293;p41">
              <a:extLst>
                <a:ext uri="{FF2B5EF4-FFF2-40B4-BE49-F238E27FC236}">
                  <a16:creationId xmlns:a16="http://schemas.microsoft.com/office/drawing/2014/main" id="{66A59970-C10B-5564-0F6D-926BAEC77835}"/>
                </a:ext>
              </a:extLst>
            </p:cNvPr>
            <p:cNvSpPr/>
            <p:nvPr/>
          </p:nvSpPr>
          <p:spPr>
            <a:xfrm>
              <a:off x="1588484" y="1779204"/>
              <a:ext cx="48749" cy="39272"/>
            </a:xfrm>
            <a:custGeom>
              <a:avLst/>
              <a:gdLst/>
              <a:ahLst/>
              <a:cxnLst/>
              <a:rect l="l" t="t" r="r" b="b"/>
              <a:pathLst>
                <a:path w="2824" h="2275" extrusionOk="0">
                  <a:moveTo>
                    <a:pt x="406" y="1"/>
                  </a:moveTo>
                  <a:cubicBezTo>
                    <a:pt x="150" y="1"/>
                    <a:pt x="1" y="442"/>
                    <a:pt x="274" y="565"/>
                  </a:cubicBezTo>
                  <a:cubicBezTo>
                    <a:pt x="672" y="745"/>
                    <a:pt x="1038" y="961"/>
                    <a:pt x="1364" y="1247"/>
                  </a:cubicBezTo>
                  <a:cubicBezTo>
                    <a:pt x="1682" y="1523"/>
                    <a:pt x="1908" y="1864"/>
                    <a:pt x="2186" y="2170"/>
                  </a:cubicBezTo>
                  <a:cubicBezTo>
                    <a:pt x="2252" y="2244"/>
                    <a:pt x="2328" y="2275"/>
                    <a:pt x="2402" y="2275"/>
                  </a:cubicBezTo>
                  <a:cubicBezTo>
                    <a:pt x="2621" y="2275"/>
                    <a:pt x="2824" y="2005"/>
                    <a:pt x="2699" y="1769"/>
                  </a:cubicBezTo>
                  <a:cubicBezTo>
                    <a:pt x="2275" y="947"/>
                    <a:pt x="1338" y="356"/>
                    <a:pt x="501" y="21"/>
                  </a:cubicBezTo>
                  <a:cubicBezTo>
                    <a:pt x="468" y="7"/>
                    <a:pt x="436" y="1"/>
                    <a:pt x="4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294;p41">
              <a:extLst>
                <a:ext uri="{FF2B5EF4-FFF2-40B4-BE49-F238E27FC236}">
                  <a16:creationId xmlns:a16="http://schemas.microsoft.com/office/drawing/2014/main" id="{3CC789B4-95A2-54C9-A115-220EB10C0650}"/>
                </a:ext>
              </a:extLst>
            </p:cNvPr>
            <p:cNvSpPr/>
            <p:nvPr/>
          </p:nvSpPr>
          <p:spPr>
            <a:xfrm>
              <a:off x="1577418" y="1830009"/>
              <a:ext cx="64113" cy="70207"/>
            </a:xfrm>
            <a:custGeom>
              <a:avLst/>
              <a:gdLst/>
              <a:ahLst/>
              <a:cxnLst/>
              <a:rect l="l" t="t" r="r" b="b"/>
              <a:pathLst>
                <a:path w="3714" h="4067" extrusionOk="0">
                  <a:moveTo>
                    <a:pt x="420" y="1"/>
                  </a:moveTo>
                  <a:cubicBezTo>
                    <a:pt x="210" y="1"/>
                    <a:pt x="0" y="229"/>
                    <a:pt x="124" y="478"/>
                  </a:cubicBezTo>
                  <a:cubicBezTo>
                    <a:pt x="787" y="1812"/>
                    <a:pt x="1833" y="3190"/>
                    <a:pt x="3089" y="4015"/>
                  </a:cubicBezTo>
                  <a:cubicBezTo>
                    <a:pt x="3143" y="4051"/>
                    <a:pt x="3198" y="4066"/>
                    <a:pt x="3252" y="4066"/>
                  </a:cubicBezTo>
                  <a:cubicBezTo>
                    <a:pt x="3509" y="4066"/>
                    <a:pt x="3713" y="3701"/>
                    <a:pt x="3487" y="3484"/>
                  </a:cubicBezTo>
                  <a:cubicBezTo>
                    <a:pt x="2403" y="2425"/>
                    <a:pt x="1460" y="1475"/>
                    <a:pt x="673" y="154"/>
                  </a:cubicBezTo>
                  <a:cubicBezTo>
                    <a:pt x="608" y="46"/>
                    <a:pt x="514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295;p41">
              <a:extLst>
                <a:ext uri="{FF2B5EF4-FFF2-40B4-BE49-F238E27FC236}">
                  <a16:creationId xmlns:a16="http://schemas.microsoft.com/office/drawing/2014/main" id="{965A35F2-9D63-DAFD-53FC-3B082712FCF9}"/>
                </a:ext>
              </a:extLst>
            </p:cNvPr>
            <p:cNvSpPr/>
            <p:nvPr/>
          </p:nvSpPr>
          <p:spPr>
            <a:xfrm>
              <a:off x="1520037" y="1702230"/>
              <a:ext cx="48249" cy="59159"/>
            </a:xfrm>
            <a:custGeom>
              <a:avLst/>
              <a:gdLst/>
              <a:ahLst/>
              <a:cxnLst/>
              <a:rect l="l" t="t" r="r" b="b"/>
              <a:pathLst>
                <a:path w="2795" h="3427" extrusionOk="0">
                  <a:moveTo>
                    <a:pt x="375" y="1"/>
                  </a:moveTo>
                  <a:cubicBezTo>
                    <a:pt x="180" y="1"/>
                    <a:pt x="0" y="181"/>
                    <a:pt x="133" y="396"/>
                  </a:cubicBezTo>
                  <a:cubicBezTo>
                    <a:pt x="750" y="1382"/>
                    <a:pt x="1413" y="2367"/>
                    <a:pt x="2114" y="3297"/>
                  </a:cubicBezTo>
                  <a:cubicBezTo>
                    <a:pt x="2185" y="3388"/>
                    <a:pt x="2281" y="3427"/>
                    <a:pt x="2375" y="3427"/>
                  </a:cubicBezTo>
                  <a:cubicBezTo>
                    <a:pt x="2591" y="3427"/>
                    <a:pt x="2794" y="3219"/>
                    <a:pt x="2645" y="2978"/>
                  </a:cubicBezTo>
                  <a:cubicBezTo>
                    <a:pt x="2017" y="2002"/>
                    <a:pt x="1327" y="1038"/>
                    <a:pt x="614" y="118"/>
                  </a:cubicBezTo>
                  <a:cubicBezTo>
                    <a:pt x="549" y="36"/>
                    <a:pt x="460" y="1"/>
                    <a:pt x="3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296;p41">
              <a:extLst>
                <a:ext uri="{FF2B5EF4-FFF2-40B4-BE49-F238E27FC236}">
                  <a16:creationId xmlns:a16="http://schemas.microsoft.com/office/drawing/2014/main" id="{15E0774C-B5FE-BF3F-05C9-007117AD3585}"/>
                </a:ext>
              </a:extLst>
            </p:cNvPr>
            <p:cNvSpPr/>
            <p:nvPr/>
          </p:nvSpPr>
          <p:spPr>
            <a:xfrm>
              <a:off x="1379759" y="1751084"/>
              <a:ext cx="17332" cy="73676"/>
            </a:xfrm>
            <a:custGeom>
              <a:avLst/>
              <a:gdLst/>
              <a:ahLst/>
              <a:cxnLst/>
              <a:rect l="l" t="t" r="r" b="b"/>
              <a:pathLst>
                <a:path w="1004" h="4268" extrusionOk="0">
                  <a:moveTo>
                    <a:pt x="341" y="0"/>
                  </a:moveTo>
                  <a:cubicBezTo>
                    <a:pt x="179" y="0"/>
                    <a:pt x="1" y="142"/>
                    <a:pt x="30" y="353"/>
                  </a:cubicBezTo>
                  <a:cubicBezTo>
                    <a:pt x="216" y="1602"/>
                    <a:pt x="31" y="2752"/>
                    <a:pt x="33" y="3991"/>
                  </a:cubicBezTo>
                  <a:cubicBezTo>
                    <a:pt x="35" y="4173"/>
                    <a:pt x="170" y="4267"/>
                    <a:pt x="310" y="4267"/>
                  </a:cubicBezTo>
                  <a:cubicBezTo>
                    <a:pt x="427" y="4267"/>
                    <a:pt x="548" y="4201"/>
                    <a:pt x="596" y="4066"/>
                  </a:cubicBezTo>
                  <a:cubicBezTo>
                    <a:pt x="1004" y="2876"/>
                    <a:pt x="828" y="1416"/>
                    <a:pt x="578" y="204"/>
                  </a:cubicBezTo>
                  <a:cubicBezTo>
                    <a:pt x="548" y="61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297;p41">
              <a:extLst>
                <a:ext uri="{FF2B5EF4-FFF2-40B4-BE49-F238E27FC236}">
                  <a16:creationId xmlns:a16="http://schemas.microsoft.com/office/drawing/2014/main" id="{EF94539C-855E-23A0-5381-02EC2B37795D}"/>
                </a:ext>
              </a:extLst>
            </p:cNvPr>
            <p:cNvSpPr/>
            <p:nvPr/>
          </p:nvSpPr>
          <p:spPr>
            <a:xfrm>
              <a:off x="1400077" y="1846736"/>
              <a:ext cx="20767" cy="75178"/>
            </a:xfrm>
            <a:custGeom>
              <a:avLst/>
              <a:gdLst/>
              <a:ahLst/>
              <a:cxnLst/>
              <a:rect l="l" t="t" r="r" b="b"/>
              <a:pathLst>
                <a:path w="1203" h="4355" extrusionOk="0">
                  <a:moveTo>
                    <a:pt x="624" y="0"/>
                  </a:moveTo>
                  <a:cubicBezTo>
                    <a:pt x="500" y="0"/>
                    <a:pt x="373" y="84"/>
                    <a:pt x="373" y="236"/>
                  </a:cubicBezTo>
                  <a:cubicBezTo>
                    <a:pt x="387" y="876"/>
                    <a:pt x="406" y="1514"/>
                    <a:pt x="343" y="2147"/>
                  </a:cubicBezTo>
                  <a:cubicBezTo>
                    <a:pt x="283" y="2787"/>
                    <a:pt x="78" y="3392"/>
                    <a:pt x="16" y="4026"/>
                  </a:cubicBezTo>
                  <a:cubicBezTo>
                    <a:pt x="1" y="4228"/>
                    <a:pt x="186" y="4355"/>
                    <a:pt x="364" y="4355"/>
                  </a:cubicBezTo>
                  <a:cubicBezTo>
                    <a:pt x="475" y="4355"/>
                    <a:pt x="584" y="4305"/>
                    <a:pt x="638" y="4192"/>
                  </a:cubicBezTo>
                  <a:cubicBezTo>
                    <a:pt x="1203" y="3040"/>
                    <a:pt x="1152" y="1399"/>
                    <a:pt x="852" y="173"/>
                  </a:cubicBezTo>
                  <a:cubicBezTo>
                    <a:pt x="823" y="55"/>
                    <a:pt x="724" y="0"/>
                    <a:pt x="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298;p41">
              <a:extLst>
                <a:ext uri="{FF2B5EF4-FFF2-40B4-BE49-F238E27FC236}">
                  <a16:creationId xmlns:a16="http://schemas.microsoft.com/office/drawing/2014/main" id="{57F7E633-21AB-A774-721A-64FA3C90F364}"/>
                </a:ext>
              </a:extLst>
            </p:cNvPr>
            <p:cNvSpPr/>
            <p:nvPr/>
          </p:nvSpPr>
          <p:spPr>
            <a:xfrm>
              <a:off x="1392344" y="1943131"/>
              <a:ext cx="18730" cy="49785"/>
            </a:xfrm>
            <a:custGeom>
              <a:avLst/>
              <a:gdLst/>
              <a:ahLst/>
              <a:cxnLst/>
              <a:rect l="l" t="t" r="r" b="b"/>
              <a:pathLst>
                <a:path w="1085" h="2884" extrusionOk="0">
                  <a:moveTo>
                    <a:pt x="671" y="0"/>
                  </a:moveTo>
                  <a:cubicBezTo>
                    <a:pt x="540" y="0"/>
                    <a:pt x="417" y="76"/>
                    <a:pt x="381" y="254"/>
                  </a:cubicBezTo>
                  <a:cubicBezTo>
                    <a:pt x="220" y="1022"/>
                    <a:pt x="119" y="1806"/>
                    <a:pt x="23" y="2589"/>
                  </a:cubicBezTo>
                  <a:cubicBezTo>
                    <a:pt x="0" y="2778"/>
                    <a:pt x="163" y="2883"/>
                    <a:pt x="325" y="2883"/>
                  </a:cubicBezTo>
                  <a:cubicBezTo>
                    <a:pt x="454" y="2883"/>
                    <a:pt x="583" y="2816"/>
                    <a:pt x="615" y="2670"/>
                  </a:cubicBezTo>
                  <a:cubicBezTo>
                    <a:pt x="782" y="1928"/>
                    <a:pt x="943" y="1186"/>
                    <a:pt x="1046" y="435"/>
                  </a:cubicBezTo>
                  <a:cubicBezTo>
                    <a:pt x="1084" y="175"/>
                    <a:pt x="869" y="0"/>
                    <a:pt x="6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299;p41">
              <a:extLst>
                <a:ext uri="{FF2B5EF4-FFF2-40B4-BE49-F238E27FC236}">
                  <a16:creationId xmlns:a16="http://schemas.microsoft.com/office/drawing/2014/main" id="{BAC7D0B1-30C7-9B3D-69BD-072113BF67E6}"/>
                </a:ext>
              </a:extLst>
            </p:cNvPr>
            <p:cNvSpPr/>
            <p:nvPr/>
          </p:nvSpPr>
          <p:spPr>
            <a:xfrm>
              <a:off x="1320496" y="1805099"/>
              <a:ext cx="37563" cy="88470"/>
            </a:xfrm>
            <a:custGeom>
              <a:avLst/>
              <a:gdLst/>
              <a:ahLst/>
              <a:cxnLst/>
              <a:rect l="l" t="t" r="r" b="b"/>
              <a:pathLst>
                <a:path w="2176" h="5125" extrusionOk="0">
                  <a:moveTo>
                    <a:pt x="1865" y="1"/>
                  </a:moveTo>
                  <a:cubicBezTo>
                    <a:pt x="1786" y="1"/>
                    <a:pt x="1711" y="37"/>
                    <a:pt x="1670" y="124"/>
                  </a:cubicBezTo>
                  <a:cubicBezTo>
                    <a:pt x="1004" y="1545"/>
                    <a:pt x="274" y="3171"/>
                    <a:pt x="34" y="4730"/>
                  </a:cubicBezTo>
                  <a:cubicBezTo>
                    <a:pt x="0" y="4936"/>
                    <a:pt x="194" y="5124"/>
                    <a:pt x="371" y="5124"/>
                  </a:cubicBezTo>
                  <a:cubicBezTo>
                    <a:pt x="459" y="5124"/>
                    <a:pt x="543" y="5077"/>
                    <a:pt x="592" y="4961"/>
                  </a:cubicBezTo>
                  <a:cubicBezTo>
                    <a:pt x="1223" y="3482"/>
                    <a:pt x="1608" y="1843"/>
                    <a:pt x="2117" y="311"/>
                  </a:cubicBezTo>
                  <a:cubicBezTo>
                    <a:pt x="2175" y="136"/>
                    <a:pt x="2015" y="1"/>
                    <a:pt x="186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00;p41">
              <a:extLst>
                <a:ext uri="{FF2B5EF4-FFF2-40B4-BE49-F238E27FC236}">
                  <a16:creationId xmlns:a16="http://schemas.microsoft.com/office/drawing/2014/main" id="{22F71543-E43C-360B-3CD2-5CFCA91304C6}"/>
                </a:ext>
              </a:extLst>
            </p:cNvPr>
            <p:cNvSpPr/>
            <p:nvPr/>
          </p:nvSpPr>
          <p:spPr>
            <a:xfrm>
              <a:off x="1338501" y="1890204"/>
              <a:ext cx="39393" cy="81583"/>
            </a:xfrm>
            <a:custGeom>
              <a:avLst/>
              <a:gdLst/>
              <a:ahLst/>
              <a:cxnLst/>
              <a:rect l="l" t="t" r="r" b="b"/>
              <a:pathLst>
                <a:path w="2282" h="4726" extrusionOk="0">
                  <a:moveTo>
                    <a:pt x="2058" y="0"/>
                  </a:moveTo>
                  <a:cubicBezTo>
                    <a:pt x="1999" y="0"/>
                    <a:pt x="1939" y="29"/>
                    <a:pt x="1900" y="95"/>
                  </a:cubicBezTo>
                  <a:cubicBezTo>
                    <a:pt x="1491" y="763"/>
                    <a:pt x="1226" y="1539"/>
                    <a:pt x="919" y="2259"/>
                  </a:cubicBezTo>
                  <a:cubicBezTo>
                    <a:pt x="633" y="2933"/>
                    <a:pt x="331" y="3598"/>
                    <a:pt x="89" y="4287"/>
                  </a:cubicBezTo>
                  <a:cubicBezTo>
                    <a:pt x="0" y="4529"/>
                    <a:pt x="239" y="4725"/>
                    <a:pt x="455" y="4725"/>
                  </a:cubicBezTo>
                  <a:cubicBezTo>
                    <a:pt x="566" y="4725"/>
                    <a:pt x="671" y="4674"/>
                    <a:pt x="724" y="4551"/>
                  </a:cubicBezTo>
                  <a:cubicBezTo>
                    <a:pt x="1010" y="3876"/>
                    <a:pt x="1252" y="3187"/>
                    <a:pt x="1500" y="2497"/>
                  </a:cubicBezTo>
                  <a:cubicBezTo>
                    <a:pt x="1763" y="1762"/>
                    <a:pt x="2096" y="1014"/>
                    <a:pt x="2254" y="241"/>
                  </a:cubicBezTo>
                  <a:cubicBezTo>
                    <a:pt x="2281" y="102"/>
                    <a:pt x="2170" y="0"/>
                    <a:pt x="20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01;p41">
              <a:extLst>
                <a:ext uri="{FF2B5EF4-FFF2-40B4-BE49-F238E27FC236}">
                  <a16:creationId xmlns:a16="http://schemas.microsoft.com/office/drawing/2014/main" id="{92F3E2C9-C7AD-DA84-08FE-351E824F55F0}"/>
                </a:ext>
              </a:extLst>
            </p:cNvPr>
            <p:cNvSpPr/>
            <p:nvPr/>
          </p:nvSpPr>
          <p:spPr>
            <a:xfrm>
              <a:off x="1233319" y="1731784"/>
              <a:ext cx="56966" cy="46989"/>
            </a:xfrm>
            <a:custGeom>
              <a:avLst/>
              <a:gdLst/>
              <a:ahLst/>
              <a:cxnLst/>
              <a:rect l="l" t="t" r="r" b="b"/>
              <a:pathLst>
                <a:path w="3300" h="2722" extrusionOk="0">
                  <a:moveTo>
                    <a:pt x="2872" y="0"/>
                  </a:moveTo>
                  <a:cubicBezTo>
                    <a:pt x="2807" y="0"/>
                    <a:pt x="2739" y="22"/>
                    <a:pt x="2678" y="75"/>
                  </a:cubicBezTo>
                  <a:cubicBezTo>
                    <a:pt x="1818" y="784"/>
                    <a:pt x="993" y="1544"/>
                    <a:pt x="183" y="2314"/>
                  </a:cubicBezTo>
                  <a:cubicBezTo>
                    <a:pt x="0" y="2488"/>
                    <a:pt x="172" y="2722"/>
                    <a:pt x="371" y="2722"/>
                  </a:cubicBezTo>
                  <a:cubicBezTo>
                    <a:pt x="427" y="2722"/>
                    <a:pt x="486" y="2703"/>
                    <a:pt x="539" y="2659"/>
                  </a:cubicBezTo>
                  <a:cubicBezTo>
                    <a:pt x="1407" y="1961"/>
                    <a:pt x="2270" y="1237"/>
                    <a:pt x="3088" y="478"/>
                  </a:cubicBezTo>
                  <a:cubicBezTo>
                    <a:pt x="3299" y="275"/>
                    <a:pt x="3101" y="0"/>
                    <a:pt x="28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02;p41">
              <a:extLst>
                <a:ext uri="{FF2B5EF4-FFF2-40B4-BE49-F238E27FC236}">
                  <a16:creationId xmlns:a16="http://schemas.microsoft.com/office/drawing/2014/main" id="{16D4EF6F-4F5F-9AB8-8AC1-1E265BFE3C3D}"/>
                </a:ext>
              </a:extLst>
            </p:cNvPr>
            <p:cNvSpPr/>
            <p:nvPr/>
          </p:nvSpPr>
          <p:spPr>
            <a:xfrm>
              <a:off x="1281119" y="1932118"/>
              <a:ext cx="36873" cy="59297"/>
            </a:xfrm>
            <a:custGeom>
              <a:avLst/>
              <a:gdLst/>
              <a:ahLst/>
              <a:cxnLst/>
              <a:rect l="l" t="t" r="r" b="b"/>
              <a:pathLst>
                <a:path w="2136" h="3435" extrusionOk="0">
                  <a:moveTo>
                    <a:pt x="1715" y="0"/>
                  </a:moveTo>
                  <a:cubicBezTo>
                    <a:pt x="1620" y="0"/>
                    <a:pt x="1526" y="48"/>
                    <a:pt x="1465" y="163"/>
                  </a:cubicBezTo>
                  <a:cubicBezTo>
                    <a:pt x="968" y="1096"/>
                    <a:pt x="548" y="2088"/>
                    <a:pt x="98" y="3049"/>
                  </a:cubicBezTo>
                  <a:cubicBezTo>
                    <a:pt x="1" y="3250"/>
                    <a:pt x="174" y="3434"/>
                    <a:pt x="343" y="3434"/>
                  </a:cubicBezTo>
                  <a:cubicBezTo>
                    <a:pt x="421" y="3434"/>
                    <a:pt x="498" y="3396"/>
                    <a:pt x="549" y="3302"/>
                  </a:cubicBezTo>
                  <a:cubicBezTo>
                    <a:pt x="1040" y="2370"/>
                    <a:pt x="1577" y="1440"/>
                    <a:pt x="2021" y="482"/>
                  </a:cubicBezTo>
                  <a:cubicBezTo>
                    <a:pt x="2136" y="229"/>
                    <a:pt x="1923" y="0"/>
                    <a:pt x="171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03;p41">
              <a:extLst>
                <a:ext uri="{FF2B5EF4-FFF2-40B4-BE49-F238E27FC236}">
                  <a16:creationId xmlns:a16="http://schemas.microsoft.com/office/drawing/2014/main" id="{DD83E837-1ECF-E407-BC28-6C96116DAAC2}"/>
                </a:ext>
              </a:extLst>
            </p:cNvPr>
            <p:cNvSpPr/>
            <p:nvPr/>
          </p:nvSpPr>
          <p:spPr>
            <a:xfrm>
              <a:off x="1173089" y="1720408"/>
              <a:ext cx="75731" cy="32574"/>
            </a:xfrm>
            <a:custGeom>
              <a:avLst/>
              <a:gdLst/>
              <a:ahLst/>
              <a:cxnLst/>
              <a:rect l="l" t="t" r="r" b="b"/>
              <a:pathLst>
                <a:path w="4387" h="1887" extrusionOk="0">
                  <a:moveTo>
                    <a:pt x="3987" y="1"/>
                  </a:moveTo>
                  <a:cubicBezTo>
                    <a:pt x="3964" y="1"/>
                    <a:pt x="3939" y="4"/>
                    <a:pt x="3913" y="12"/>
                  </a:cubicBezTo>
                  <a:cubicBezTo>
                    <a:pt x="2674" y="410"/>
                    <a:pt x="1463" y="933"/>
                    <a:pt x="251" y="1410"/>
                  </a:cubicBezTo>
                  <a:cubicBezTo>
                    <a:pt x="1" y="1508"/>
                    <a:pt x="65" y="1886"/>
                    <a:pt x="296" y="1886"/>
                  </a:cubicBezTo>
                  <a:cubicBezTo>
                    <a:pt x="321" y="1886"/>
                    <a:pt x="348" y="1882"/>
                    <a:pt x="377" y="1872"/>
                  </a:cubicBezTo>
                  <a:cubicBezTo>
                    <a:pt x="1631" y="1430"/>
                    <a:pt x="2903" y="1031"/>
                    <a:pt x="4124" y="518"/>
                  </a:cubicBezTo>
                  <a:cubicBezTo>
                    <a:pt x="4387" y="404"/>
                    <a:pt x="4236" y="1"/>
                    <a:pt x="398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04;p41">
              <a:extLst>
                <a:ext uri="{FF2B5EF4-FFF2-40B4-BE49-F238E27FC236}">
                  <a16:creationId xmlns:a16="http://schemas.microsoft.com/office/drawing/2014/main" id="{32BFE137-9A05-1DDD-3F12-10991E669D62}"/>
                </a:ext>
              </a:extLst>
            </p:cNvPr>
            <p:cNvSpPr/>
            <p:nvPr/>
          </p:nvSpPr>
          <p:spPr>
            <a:xfrm>
              <a:off x="1112030" y="1762132"/>
              <a:ext cx="83654" cy="44451"/>
            </a:xfrm>
            <a:custGeom>
              <a:avLst/>
              <a:gdLst/>
              <a:ahLst/>
              <a:cxnLst/>
              <a:rect l="l" t="t" r="r" b="b"/>
              <a:pathLst>
                <a:path w="4846" h="2575" extrusionOk="0">
                  <a:moveTo>
                    <a:pt x="4464" y="0"/>
                  </a:moveTo>
                  <a:cubicBezTo>
                    <a:pt x="4419" y="0"/>
                    <a:pt x="4371" y="13"/>
                    <a:pt x="4321" y="41"/>
                  </a:cubicBezTo>
                  <a:cubicBezTo>
                    <a:pt x="2986" y="773"/>
                    <a:pt x="1697" y="1504"/>
                    <a:pt x="274" y="2065"/>
                  </a:cubicBezTo>
                  <a:cubicBezTo>
                    <a:pt x="1" y="2171"/>
                    <a:pt x="69" y="2574"/>
                    <a:pt x="320" y="2574"/>
                  </a:cubicBezTo>
                  <a:cubicBezTo>
                    <a:pt x="347" y="2574"/>
                    <a:pt x="377" y="2569"/>
                    <a:pt x="408" y="2559"/>
                  </a:cubicBezTo>
                  <a:cubicBezTo>
                    <a:pt x="1862" y="2043"/>
                    <a:pt x="3333" y="1409"/>
                    <a:pt x="4599" y="521"/>
                  </a:cubicBezTo>
                  <a:cubicBezTo>
                    <a:pt x="4845" y="348"/>
                    <a:pt x="4703" y="0"/>
                    <a:pt x="446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05;p41">
              <a:extLst>
                <a:ext uri="{FF2B5EF4-FFF2-40B4-BE49-F238E27FC236}">
                  <a16:creationId xmlns:a16="http://schemas.microsoft.com/office/drawing/2014/main" id="{45EFB40B-01DC-5A90-4BA1-9553D1155E6C}"/>
                </a:ext>
              </a:extLst>
            </p:cNvPr>
            <p:cNvSpPr/>
            <p:nvPr/>
          </p:nvSpPr>
          <p:spPr>
            <a:xfrm>
              <a:off x="1117761" y="1803320"/>
              <a:ext cx="79787" cy="44209"/>
            </a:xfrm>
            <a:custGeom>
              <a:avLst/>
              <a:gdLst/>
              <a:ahLst/>
              <a:cxnLst/>
              <a:rect l="l" t="t" r="r" b="b"/>
              <a:pathLst>
                <a:path w="4622" h="2561" extrusionOk="0">
                  <a:moveTo>
                    <a:pt x="4148" y="1"/>
                  </a:moveTo>
                  <a:cubicBezTo>
                    <a:pt x="4096" y="1"/>
                    <a:pt x="4042" y="17"/>
                    <a:pt x="3991" y="54"/>
                  </a:cubicBezTo>
                  <a:cubicBezTo>
                    <a:pt x="2821" y="901"/>
                    <a:pt x="1644" y="1577"/>
                    <a:pt x="275" y="2062"/>
                  </a:cubicBezTo>
                  <a:cubicBezTo>
                    <a:pt x="0" y="2162"/>
                    <a:pt x="73" y="2560"/>
                    <a:pt x="332" y="2560"/>
                  </a:cubicBezTo>
                  <a:cubicBezTo>
                    <a:pt x="355" y="2560"/>
                    <a:pt x="380" y="2557"/>
                    <a:pt x="407" y="2550"/>
                  </a:cubicBezTo>
                  <a:cubicBezTo>
                    <a:pt x="1850" y="2163"/>
                    <a:pt x="3225" y="1502"/>
                    <a:pt x="4391" y="561"/>
                  </a:cubicBezTo>
                  <a:cubicBezTo>
                    <a:pt x="4622" y="371"/>
                    <a:pt x="4400" y="1"/>
                    <a:pt x="41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06;p41">
              <a:extLst>
                <a:ext uri="{FF2B5EF4-FFF2-40B4-BE49-F238E27FC236}">
                  <a16:creationId xmlns:a16="http://schemas.microsoft.com/office/drawing/2014/main" id="{41F1DBF2-49B2-FEBE-E017-578B02DE7DBD}"/>
                </a:ext>
              </a:extLst>
            </p:cNvPr>
            <p:cNvSpPr/>
            <p:nvPr/>
          </p:nvSpPr>
          <p:spPr>
            <a:xfrm>
              <a:off x="1193183" y="1991260"/>
              <a:ext cx="42535" cy="48628"/>
            </a:xfrm>
            <a:custGeom>
              <a:avLst/>
              <a:gdLst/>
              <a:ahLst/>
              <a:cxnLst/>
              <a:rect l="l" t="t" r="r" b="b"/>
              <a:pathLst>
                <a:path w="2464" h="2817" extrusionOk="0">
                  <a:moveTo>
                    <a:pt x="294" y="0"/>
                  </a:moveTo>
                  <a:cubicBezTo>
                    <a:pt x="193" y="0"/>
                    <a:pt x="86" y="70"/>
                    <a:pt x="68" y="204"/>
                  </a:cubicBezTo>
                  <a:cubicBezTo>
                    <a:pt x="0" y="719"/>
                    <a:pt x="134" y="1232"/>
                    <a:pt x="401" y="1675"/>
                  </a:cubicBezTo>
                  <a:cubicBezTo>
                    <a:pt x="747" y="2258"/>
                    <a:pt x="1331" y="2703"/>
                    <a:pt x="2011" y="2813"/>
                  </a:cubicBezTo>
                  <a:cubicBezTo>
                    <a:pt x="2028" y="2815"/>
                    <a:pt x="2045" y="2817"/>
                    <a:pt x="2061" y="2817"/>
                  </a:cubicBezTo>
                  <a:cubicBezTo>
                    <a:pt x="2353" y="2817"/>
                    <a:pt x="2464" y="2392"/>
                    <a:pt x="2147" y="2301"/>
                  </a:cubicBezTo>
                  <a:cubicBezTo>
                    <a:pt x="1165" y="2018"/>
                    <a:pt x="523" y="1234"/>
                    <a:pt x="490" y="203"/>
                  </a:cubicBezTo>
                  <a:cubicBezTo>
                    <a:pt x="486" y="66"/>
                    <a:pt x="392" y="0"/>
                    <a:pt x="2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07;p41">
              <a:extLst>
                <a:ext uri="{FF2B5EF4-FFF2-40B4-BE49-F238E27FC236}">
                  <a16:creationId xmlns:a16="http://schemas.microsoft.com/office/drawing/2014/main" id="{F86A8BF0-E1E9-968E-6CB0-E3E7B5E6F861}"/>
                </a:ext>
              </a:extLst>
            </p:cNvPr>
            <p:cNvSpPr/>
            <p:nvPr/>
          </p:nvSpPr>
          <p:spPr>
            <a:xfrm>
              <a:off x="1103986" y="1845908"/>
              <a:ext cx="72744" cy="42207"/>
            </a:xfrm>
            <a:custGeom>
              <a:avLst/>
              <a:gdLst/>
              <a:ahLst/>
              <a:cxnLst/>
              <a:rect l="l" t="t" r="r" b="b"/>
              <a:pathLst>
                <a:path w="4214" h="2445" extrusionOk="0">
                  <a:moveTo>
                    <a:pt x="3748" y="1"/>
                  </a:moveTo>
                  <a:cubicBezTo>
                    <a:pt x="3694" y="1"/>
                    <a:pt x="3638" y="18"/>
                    <a:pt x="3584" y="59"/>
                  </a:cubicBezTo>
                  <a:cubicBezTo>
                    <a:pt x="2480" y="902"/>
                    <a:pt x="1423" y="1551"/>
                    <a:pt x="170" y="2140"/>
                  </a:cubicBezTo>
                  <a:cubicBezTo>
                    <a:pt x="1" y="2218"/>
                    <a:pt x="112" y="2444"/>
                    <a:pt x="264" y="2444"/>
                  </a:cubicBezTo>
                  <a:cubicBezTo>
                    <a:pt x="273" y="2444"/>
                    <a:pt x="282" y="2444"/>
                    <a:pt x="292" y="2442"/>
                  </a:cubicBezTo>
                  <a:cubicBezTo>
                    <a:pt x="1628" y="2179"/>
                    <a:pt x="2990" y="1494"/>
                    <a:pt x="3994" y="578"/>
                  </a:cubicBezTo>
                  <a:cubicBezTo>
                    <a:pt x="4213" y="375"/>
                    <a:pt x="3998" y="1"/>
                    <a:pt x="3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08;p41">
              <a:extLst>
                <a:ext uri="{FF2B5EF4-FFF2-40B4-BE49-F238E27FC236}">
                  <a16:creationId xmlns:a16="http://schemas.microsoft.com/office/drawing/2014/main" id="{10AFAD7F-A2EB-F2E4-A956-2A864F8C9F5C}"/>
                </a:ext>
              </a:extLst>
            </p:cNvPr>
            <p:cNvSpPr/>
            <p:nvPr/>
          </p:nvSpPr>
          <p:spPr>
            <a:xfrm>
              <a:off x="1176127" y="2028823"/>
              <a:ext cx="39600" cy="36372"/>
            </a:xfrm>
            <a:custGeom>
              <a:avLst/>
              <a:gdLst/>
              <a:ahLst/>
              <a:cxnLst/>
              <a:rect l="l" t="t" r="r" b="b"/>
              <a:pathLst>
                <a:path w="2294" h="2107" extrusionOk="0">
                  <a:moveTo>
                    <a:pt x="210" y="0"/>
                  </a:moveTo>
                  <a:cubicBezTo>
                    <a:pt x="193" y="0"/>
                    <a:pt x="176" y="3"/>
                    <a:pt x="160" y="8"/>
                  </a:cubicBezTo>
                  <a:cubicBezTo>
                    <a:pt x="73" y="31"/>
                    <a:pt x="1" y="111"/>
                    <a:pt x="42" y="214"/>
                  </a:cubicBezTo>
                  <a:cubicBezTo>
                    <a:pt x="339" y="1059"/>
                    <a:pt x="1013" y="1713"/>
                    <a:pt x="1822" y="2076"/>
                  </a:cubicBezTo>
                  <a:cubicBezTo>
                    <a:pt x="1860" y="2096"/>
                    <a:pt x="1903" y="2106"/>
                    <a:pt x="1945" y="2106"/>
                  </a:cubicBezTo>
                  <a:cubicBezTo>
                    <a:pt x="1969" y="2106"/>
                    <a:pt x="1992" y="2103"/>
                    <a:pt x="2015" y="2097"/>
                  </a:cubicBezTo>
                  <a:cubicBezTo>
                    <a:pt x="2221" y="2042"/>
                    <a:pt x="2293" y="1713"/>
                    <a:pt x="2016" y="1608"/>
                  </a:cubicBezTo>
                  <a:cubicBezTo>
                    <a:pt x="1271" y="1308"/>
                    <a:pt x="749" y="766"/>
                    <a:pt x="355" y="82"/>
                  </a:cubicBezTo>
                  <a:cubicBezTo>
                    <a:pt x="324" y="30"/>
                    <a:pt x="268" y="0"/>
                    <a:pt x="21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09;p41">
              <a:extLst>
                <a:ext uri="{FF2B5EF4-FFF2-40B4-BE49-F238E27FC236}">
                  <a16:creationId xmlns:a16="http://schemas.microsoft.com/office/drawing/2014/main" id="{B3A81644-F92B-A110-55C1-328CA642A12D}"/>
                </a:ext>
              </a:extLst>
            </p:cNvPr>
            <p:cNvSpPr/>
            <p:nvPr/>
          </p:nvSpPr>
          <p:spPr>
            <a:xfrm>
              <a:off x="1029911" y="1753500"/>
              <a:ext cx="78251" cy="48784"/>
            </a:xfrm>
            <a:custGeom>
              <a:avLst/>
              <a:gdLst/>
              <a:ahLst/>
              <a:cxnLst/>
              <a:rect l="l" t="t" r="r" b="b"/>
              <a:pathLst>
                <a:path w="4533" h="2826" extrusionOk="0">
                  <a:moveTo>
                    <a:pt x="4110" y="1"/>
                  </a:moveTo>
                  <a:cubicBezTo>
                    <a:pt x="4064" y="1"/>
                    <a:pt x="4014" y="13"/>
                    <a:pt x="3963" y="42"/>
                  </a:cubicBezTo>
                  <a:cubicBezTo>
                    <a:pt x="2697" y="761"/>
                    <a:pt x="1457" y="1547"/>
                    <a:pt x="241" y="2326"/>
                  </a:cubicBezTo>
                  <a:cubicBezTo>
                    <a:pt x="0" y="2482"/>
                    <a:pt x="145" y="2826"/>
                    <a:pt x="379" y="2826"/>
                  </a:cubicBezTo>
                  <a:cubicBezTo>
                    <a:pt x="421" y="2826"/>
                    <a:pt x="467" y="2814"/>
                    <a:pt x="514" y="2788"/>
                  </a:cubicBezTo>
                  <a:cubicBezTo>
                    <a:pt x="1773" y="2071"/>
                    <a:pt x="3041" y="1337"/>
                    <a:pt x="4261" y="550"/>
                  </a:cubicBezTo>
                  <a:cubicBezTo>
                    <a:pt x="4533" y="380"/>
                    <a:pt x="4369" y="1"/>
                    <a:pt x="41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10;p41">
              <a:extLst>
                <a:ext uri="{FF2B5EF4-FFF2-40B4-BE49-F238E27FC236}">
                  <a16:creationId xmlns:a16="http://schemas.microsoft.com/office/drawing/2014/main" id="{B8C46E90-B1F5-D05E-D1E4-BFAA42738B6F}"/>
                </a:ext>
              </a:extLst>
            </p:cNvPr>
            <p:cNvSpPr/>
            <p:nvPr/>
          </p:nvSpPr>
          <p:spPr>
            <a:xfrm>
              <a:off x="1038007" y="1831148"/>
              <a:ext cx="53099" cy="38357"/>
            </a:xfrm>
            <a:custGeom>
              <a:avLst/>
              <a:gdLst/>
              <a:ahLst/>
              <a:cxnLst/>
              <a:rect l="l" t="t" r="r" b="b"/>
              <a:pathLst>
                <a:path w="3076" h="2222" extrusionOk="0">
                  <a:moveTo>
                    <a:pt x="2670" y="1"/>
                  </a:moveTo>
                  <a:cubicBezTo>
                    <a:pt x="2619" y="1"/>
                    <a:pt x="2564" y="17"/>
                    <a:pt x="2508" y="54"/>
                  </a:cubicBezTo>
                  <a:cubicBezTo>
                    <a:pt x="1720" y="583"/>
                    <a:pt x="971" y="1181"/>
                    <a:pt x="213" y="1743"/>
                  </a:cubicBezTo>
                  <a:cubicBezTo>
                    <a:pt x="0" y="1900"/>
                    <a:pt x="126" y="2222"/>
                    <a:pt x="333" y="2222"/>
                  </a:cubicBezTo>
                  <a:cubicBezTo>
                    <a:pt x="376" y="2222"/>
                    <a:pt x="423" y="2207"/>
                    <a:pt x="471" y="2175"/>
                  </a:cubicBezTo>
                  <a:cubicBezTo>
                    <a:pt x="1253" y="1648"/>
                    <a:pt x="2061" y="1146"/>
                    <a:pt x="2820" y="585"/>
                  </a:cubicBezTo>
                  <a:cubicBezTo>
                    <a:pt x="3075" y="393"/>
                    <a:pt x="2922" y="1"/>
                    <a:pt x="26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11;p41">
            <a:extLst>
              <a:ext uri="{FF2B5EF4-FFF2-40B4-BE49-F238E27FC236}">
                <a16:creationId xmlns:a16="http://schemas.microsoft.com/office/drawing/2014/main" id="{7B36520B-DDC7-08AE-0283-BED5496A2AA6}"/>
              </a:ext>
            </a:extLst>
          </p:cNvPr>
          <p:cNvGrpSpPr/>
          <p:nvPr/>
        </p:nvGrpSpPr>
        <p:grpSpPr>
          <a:xfrm>
            <a:off x="7763849" y="6917823"/>
            <a:ext cx="535612" cy="549745"/>
            <a:chOff x="891532" y="2489185"/>
            <a:chExt cx="855063" cy="877626"/>
          </a:xfrm>
        </p:grpSpPr>
        <p:sp>
          <p:nvSpPr>
            <p:cNvPr id="1353" name="Google Shape;1312;p41">
              <a:extLst>
                <a:ext uri="{FF2B5EF4-FFF2-40B4-BE49-F238E27FC236}">
                  <a16:creationId xmlns:a16="http://schemas.microsoft.com/office/drawing/2014/main" id="{E5B3030A-A1D6-EAD9-3145-0BB41CDC4E30}"/>
                </a:ext>
              </a:extLst>
            </p:cNvPr>
            <p:cNvSpPr/>
            <p:nvPr/>
          </p:nvSpPr>
          <p:spPr>
            <a:xfrm>
              <a:off x="1113705" y="2489185"/>
              <a:ext cx="538452" cy="644703"/>
            </a:xfrm>
            <a:custGeom>
              <a:avLst/>
              <a:gdLst/>
              <a:ahLst/>
              <a:cxnLst/>
              <a:rect l="l" t="t" r="r" b="b"/>
              <a:pathLst>
                <a:path w="31192" h="37347" extrusionOk="0">
                  <a:moveTo>
                    <a:pt x="12856" y="1"/>
                  </a:moveTo>
                  <a:cubicBezTo>
                    <a:pt x="8003" y="1"/>
                    <a:pt x="1" y="8912"/>
                    <a:pt x="1" y="19225"/>
                  </a:cubicBezTo>
                  <a:cubicBezTo>
                    <a:pt x="1" y="29448"/>
                    <a:pt x="1496" y="37346"/>
                    <a:pt x="12567" y="37346"/>
                  </a:cubicBezTo>
                  <a:cubicBezTo>
                    <a:pt x="12663" y="37346"/>
                    <a:pt x="12759" y="37345"/>
                    <a:pt x="12856" y="37344"/>
                  </a:cubicBezTo>
                  <a:cubicBezTo>
                    <a:pt x="31192" y="37121"/>
                    <a:pt x="24572" y="29051"/>
                    <a:pt x="24572" y="18738"/>
                  </a:cubicBezTo>
                  <a:cubicBezTo>
                    <a:pt x="24572" y="8427"/>
                    <a:pt x="17711" y="1"/>
                    <a:pt x="128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13;p41">
              <a:extLst>
                <a:ext uri="{FF2B5EF4-FFF2-40B4-BE49-F238E27FC236}">
                  <a16:creationId xmlns:a16="http://schemas.microsoft.com/office/drawing/2014/main" id="{4AA65B62-32FB-2C7F-9B40-7C4429964AFA}"/>
                </a:ext>
              </a:extLst>
            </p:cNvPr>
            <p:cNvSpPr/>
            <p:nvPr/>
          </p:nvSpPr>
          <p:spPr>
            <a:xfrm>
              <a:off x="1278616" y="2623851"/>
              <a:ext cx="109600" cy="105560"/>
            </a:xfrm>
            <a:custGeom>
              <a:avLst/>
              <a:gdLst/>
              <a:ahLst/>
              <a:cxnLst/>
              <a:rect l="l" t="t" r="r" b="b"/>
              <a:pathLst>
                <a:path w="6349" h="6115" extrusionOk="0">
                  <a:moveTo>
                    <a:pt x="4212" y="1813"/>
                  </a:moveTo>
                  <a:cubicBezTo>
                    <a:pt x="3955" y="2503"/>
                    <a:pt x="3690" y="3168"/>
                    <a:pt x="3465" y="3684"/>
                  </a:cubicBezTo>
                  <a:cubicBezTo>
                    <a:pt x="3074" y="3029"/>
                    <a:pt x="2720" y="2434"/>
                    <a:pt x="2437" y="1958"/>
                  </a:cubicBezTo>
                  <a:cubicBezTo>
                    <a:pt x="2719" y="1935"/>
                    <a:pt x="3015" y="1910"/>
                    <a:pt x="3307" y="1887"/>
                  </a:cubicBezTo>
                  <a:cubicBezTo>
                    <a:pt x="3611" y="1862"/>
                    <a:pt x="3918" y="1838"/>
                    <a:pt x="4212" y="1813"/>
                  </a:cubicBezTo>
                  <a:close/>
                  <a:moveTo>
                    <a:pt x="5460" y="0"/>
                  </a:moveTo>
                  <a:cubicBezTo>
                    <a:pt x="5423" y="0"/>
                    <a:pt x="5386" y="3"/>
                    <a:pt x="5349" y="8"/>
                  </a:cubicBezTo>
                  <a:cubicBezTo>
                    <a:pt x="4842" y="72"/>
                    <a:pt x="3994" y="140"/>
                    <a:pt x="3172" y="206"/>
                  </a:cubicBezTo>
                  <a:cubicBezTo>
                    <a:pt x="2298" y="276"/>
                    <a:pt x="1473" y="342"/>
                    <a:pt x="929" y="411"/>
                  </a:cubicBezTo>
                  <a:cubicBezTo>
                    <a:pt x="326" y="487"/>
                    <a:pt x="0" y="1155"/>
                    <a:pt x="310" y="1678"/>
                  </a:cubicBezTo>
                  <a:cubicBezTo>
                    <a:pt x="310" y="1678"/>
                    <a:pt x="1413" y="3541"/>
                    <a:pt x="2680" y="5657"/>
                  </a:cubicBezTo>
                  <a:cubicBezTo>
                    <a:pt x="2853" y="5945"/>
                    <a:pt x="3150" y="6114"/>
                    <a:pt x="3472" y="6114"/>
                  </a:cubicBezTo>
                  <a:cubicBezTo>
                    <a:pt x="3504" y="6113"/>
                    <a:pt x="3536" y="6112"/>
                    <a:pt x="3568" y="6109"/>
                  </a:cubicBezTo>
                  <a:cubicBezTo>
                    <a:pt x="4063" y="6056"/>
                    <a:pt x="4574" y="6004"/>
                    <a:pt x="6254" y="1118"/>
                  </a:cubicBezTo>
                  <a:cubicBezTo>
                    <a:pt x="6348" y="841"/>
                    <a:pt x="6294" y="538"/>
                    <a:pt x="6110" y="312"/>
                  </a:cubicBezTo>
                  <a:cubicBezTo>
                    <a:pt x="5950" y="114"/>
                    <a:pt x="5710" y="0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14;p41">
              <a:extLst>
                <a:ext uri="{FF2B5EF4-FFF2-40B4-BE49-F238E27FC236}">
                  <a16:creationId xmlns:a16="http://schemas.microsoft.com/office/drawing/2014/main" id="{FC4BCC03-AB98-A4F4-B646-47C4D133ADD7}"/>
                </a:ext>
              </a:extLst>
            </p:cNvPr>
            <p:cNvSpPr/>
            <p:nvPr/>
          </p:nvSpPr>
          <p:spPr>
            <a:xfrm>
              <a:off x="1244540" y="2550347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0"/>
                  </a:moveTo>
                  <a:cubicBezTo>
                    <a:pt x="752" y="0"/>
                    <a:pt x="0" y="926"/>
                    <a:pt x="0" y="2067"/>
                  </a:cubicBezTo>
                  <a:cubicBezTo>
                    <a:pt x="0" y="3209"/>
                    <a:pt x="752" y="4134"/>
                    <a:pt x="1679" y="4134"/>
                  </a:cubicBezTo>
                  <a:cubicBezTo>
                    <a:pt x="2605" y="4134"/>
                    <a:pt x="3358" y="3209"/>
                    <a:pt x="3358" y="2067"/>
                  </a:cubicBezTo>
                  <a:cubicBezTo>
                    <a:pt x="3358" y="926"/>
                    <a:pt x="2605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15;p41">
              <a:extLst>
                <a:ext uri="{FF2B5EF4-FFF2-40B4-BE49-F238E27FC236}">
                  <a16:creationId xmlns:a16="http://schemas.microsoft.com/office/drawing/2014/main" id="{12E344DE-0747-22CD-7D5C-B03367220D85}"/>
                </a:ext>
              </a:extLst>
            </p:cNvPr>
            <p:cNvSpPr/>
            <p:nvPr/>
          </p:nvSpPr>
          <p:spPr>
            <a:xfrm>
              <a:off x="1349532" y="2544995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1"/>
                  </a:moveTo>
                  <a:cubicBezTo>
                    <a:pt x="737" y="1"/>
                    <a:pt x="0" y="908"/>
                    <a:pt x="0" y="2067"/>
                  </a:cubicBezTo>
                  <a:cubicBezTo>
                    <a:pt x="0" y="3226"/>
                    <a:pt x="737" y="4135"/>
                    <a:pt x="1679" y="4135"/>
                  </a:cubicBezTo>
                  <a:cubicBezTo>
                    <a:pt x="2621" y="4135"/>
                    <a:pt x="3358" y="3227"/>
                    <a:pt x="3358" y="2067"/>
                  </a:cubicBezTo>
                  <a:cubicBezTo>
                    <a:pt x="3358" y="908"/>
                    <a:pt x="2621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16;p41">
              <a:extLst>
                <a:ext uri="{FF2B5EF4-FFF2-40B4-BE49-F238E27FC236}">
                  <a16:creationId xmlns:a16="http://schemas.microsoft.com/office/drawing/2014/main" id="{F6E675F5-97D2-5177-38AF-C517EF68BC09}"/>
                </a:ext>
              </a:extLst>
            </p:cNvPr>
            <p:cNvSpPr/>
            <p:nvPr/>
          </p:nvSpPr>
          <p:spPr>
            <a:xfrm>
              <a:off x="891532" y="2489185"/>
              <a:ext cx="855063" cy="877626"/>
            </a:xfrm>
            <a:custGeom>
              <a:avLst/>
              <a:gdLst/>
              <a:ahLst/>
              <a:cxnLst/>
              <a:rect l="l" t="t" r="r" b="b"/>
              <a:pathLst>
                <a:path w="49533" h="50840" extrusionOk="0">
                  <a:moveTo>
                    <a:pt x="27807" y="20354"/>
                  </a:moveTo>
                  <a:cubicBezTo>
                    <a:pt x="28755" y="20354"/>
                    <a:pt x="29592" y="20595"/>
                    <a:pt x="30192" y="21055"/>
                  </a:cubicBezTo>
                  <a:cubicBezTo>
                    <a:pt x="30342" y="21173"/>
                    <a:pt x="30481" y="21306"/>
                    <a:pt x="30607" y="21450"/>
                  </a:cubicBezTo>
                  <a:lnTo>
                    <a:pt x="24031" y="21572"/>
                  </a:lnTo>
                  <a:cubicBezTo>
                    <a:pt x="25029" y="20909"/>
                    <a:pt x="26173" y="20453"/>
                    <a:pt x="27442" y="20366"/>
                  </a:cubicBezTo>
                  <a:cubicBezTo>
                    <a:pt x="27565" y="20358"/>
                    <a:pt x="27687" y="20354"/>
                    <a:pt x="27807" y="20354"/>
                  </a:cubicBezTo>
                  <a:close/>
                  <a:moveTo>
                    <a:pt x="31531" y="23120"/>
                  </a:moveTo>
                  <a:cubicBezTo>
                    <a:pt x="31606" y="23329"/>
                    <a:pt x="31677" y="23543"/>
                    <a:pt x="31742" y="23765"/>
                  </a:cubicBezTo>
                  <a:cubicBezTo>
                    <a:pt x="29811" y="23841"/>
                    <a:pt x="27870" y="23879"/>
                    <a:pt x="25930" y="23879"/>
                  </a:cubicBezTo>
                  <a:cubicBezTo>
                    <a:pt x="24506" y="23879"/>
                    <a:pt x="23083" y="23858"/>
                    <a:pt x="21664" y="23817"/>
                  </a:cubicBezTo>
                  <a:cubicBezTo>
                    <a:pt x="21801" y="23639"/>
                    <a:pt x="21947" y="23463"/>
                    <a:pt x="22097" y="23291"/>
                  </a:cubicBezTo>
                  <a:lnTo>
                    <a:pt x="22097" y="23290"/>
                  </a:lnTo>
                  <a:cubicBezTo>
                    <a:pt x="22108" y="23290"/>
                    <a:pt x="22117" y="23293"/>
                    <a:pt x="22127" y="23293"/>
                  </a:cubicBezTo>
                  <a:lnTo>
                    <a:pt x="22144" y="23293"/>
                  </a:lnTo>
                  <a:lnTo>
                    <a:pt x="31531" y="23120"/>
                  </a:lnTo>
                  <a:close/>
                  <a:moveTo>
                    <a:pt x="36354" y="11473"/>
                  </a:moveTo>
                  <a:lnTo>
                    <a:pt x="36354" y="11473"/>
                  </a:lnTo>
                  <a:cubicBezTo>
                    <a:pt x="38718" y="12308"/>
                    <a:pt x="40925" y="13432"/>
                    <a:pt x="42821" y="14462"/>
                  </a:cubicBezTo>
                  <a:cubicBezTo>
                    <a:pt x="44691" y="15477"/>
                    <a:pt x="46594" y="16618"/>
                    <a:pt x="47502" y="18422"/>
                  </a:cubicBezTo>
                  <a:cubicBezTo>
                    <a:pt x="47713" y="18841"/>
                    <a:pt x="47787" y="19182"/>
                    <a:pt x="47715" y="19410"/>
                  </a:cubicBezTo>
                  <a:cubicBezTo>
                    <a:pt x="47617" y="19720"/>
                    <a:pt x="47176" y="19904"/>
                    <a:pt x="46771" y="19904"/>
                  </a:cubicBezTo>
                  <a:cubicBezTo>
                    <a:pt x="46701" y="19904"/>
                    <a:pt x="46632" y="19898"/>
                    <a:pt x="46567" y="19887"/>
                  </a:cubicBezTo>
                  <a:cubicBezTo>
                    <a:pt x="46280" y="19839"/>
                    <a:pt x="46113" y="19806"/>
                    <a:pt x="45959" y="19744"/>
                  </a:cubicBezTo>
                  <a:cubicBezTo>
                    <a:pt x="45917" y="19714"/>
                    <a:pt x="45878" y="19683"/>
                    <a:pt x="45833" y="19653"/>
                  </a:cubicBezTo>
                  <a:lnTo>
                    <a:pt x="45830" y="19652"/>
                  </a:lnTo>
                  <a:cubicBezTo>
                    <a:pt x="45616" y="19508"/>
                    <a:pt x="45399" y="19368"/>
                    <a:pt x="45185" y="19235"/>
                  </a:cubicBezTo>
                  <a:cubicBezTo>
                    <a:pt x="45046" y="19147"/>
                    <a:pt x="44890" y="19105"/>
                    <a:pt x="44736" y="19105"/>
                  </a:cubicBezTo>
                  <a:cubicBezTo>
                    <a:pt x="44467" y="19105"/>
                    <a:pt x="44204" y="19233"/>
                    <a:pt x="44041" y="19471"/>
                  </a:cubicBezTo>
                  <a:cubicBezTo>
                    <a:pt x="43785" y="19844"/>
                    <a:pt x="43868" y="20353"/>
                    <a:pt x="44231" y="20623"/>
                  </a:cubicBezTo>
                  <a:cubicBezTo>
                    <a:pt x="44576" y="20880"/>
                    <a:pt x="44825" y="21058"/>
                    <a:pt x="45085" y="21194"/>
                  </a:cubicBezTo>
                  <a:cubicBezTo>
                    <a:pt x="45923" y="21810"/>
                    <a:pt x="46207" y="22382"/>
                    <a:pt x="46178" y="22725"/>
                  </a:cubicBezTo>
                  <a:cubicBezTo>
                    <a:pt x="46163" y="22914"/>
                    <a:pt x="46045" y="23060"/>
                    <a:pt x="45830" y="23158"/>
                  </a:cubicBezTo>
                  <a:cubicBezTo>
                    <a:pt x="45685" y="23223"/>
                    <a:pt x="45494" y="23263"/>
                    <a:pt x="45266" y="23263"/>
                  </a:cubicBezTo>
                  <a:cubicBezTo>
                    <a:pt x="44747" y="23263"/>
                    <a:pt x="44035" y="23055"/>
                    <a:pt x="43230" y="22458"/>
                  </a:cubicBezTo>
                  <a:cubicBezTo>
                    <a:pt x="43080" y="22346"/>
                    <a:pt x="42904" y="22292"/>
                    <a:pt x="42729" y="22292"/>
                  </a:cubicBezTo>
                  <a:cubicBezTo>
                    <a:pt x="42487" y="22292"/>
                    <a:pt x="42248" y="22397"/>
                    <a:pt x="42081" y="22596"/>
                  </a:cubicBezTo>
                  <a:cubicBezTo>
                    <a:pt x="41795" y="22938"/>
                    <a:pt x="41825" y="23444"/>
                    <a:pt x="42151" y="23750"/>
                  </a:cubicBezTo>
                  <a:cubicBezTo>
                    <a:pt x="42992" y="24539"/>
                    <a:pt x="43622" y="25764"/>
                    <a:pt x="43134" y="26484"/>
                  </a:cubicBezTo>
                  <a:cubicBezTo>
                    <a:pt x="42902" y="26828"/>
                    <a:pt x="42452" y="26978"/>
                    <a:pt x="41990" y="26978"/>
                  </a:cubicBezTo>
                  <a:cubicBezTo>
                    <a:pt x="41712" y="26978"/>
                    <a:pt x="41430" y="26924"/>
                    <a:pt x="41187" y="26824"/>
                  </a:cubicBezTo>
                  <a:cubicBezTo>
                    <a:pt x="40395" y="26500"/>
                    <a:pt x="39723" y="25788"/>
                    <a:pt x="39128" y="25121"/>
                  </a:cubicBezTo>
                  <a:cubicBezTo>
                    <a:pt x="39128" y="20463"/>
                    <a:pt x="38162" y="15786"/>
                    <a:pt x="36354" y="11473"/>
                  </a:cubicBezTo>
                  <a:close/>
                  <a:moveTo>
                    <a:pt x="32164" y="25436"/>
                  </a:moveTo>
                  <a:cubicBezTo>
                    <a:pt x="32294" y="25989"/>
                    <a:pt x="32426" y="26564"/>
                    <a:pt x="32549" y="27154"/>
                  </a:cubicBezTo>
                  <a:cubicBezTo>
                    <a:pt x="32264" y="27155"/>
                    <a:pt x="31979" y="27155"/>
                    <a:pt x="31694" y="27155"/>
                  </a:cubicBezTo>
                  <a:cubicBezTo>
                    <a:pt x="27796" y="27155"/>
                    <a:pt x="23863" y="27070"/>
                    <a:pt x="19966" y="26899"/>
                  </a:cubicBezTo>
                  <a:cubicBezTo>
                    <a:pt x="20132" y="26473"/>
                    <a:pt x="20312" y="26051"/>
                    <a:pt x="20518" y="25640"/>
                  </a:cubicBezTo>
                  <a:cubicBezTo>
                    <a:pt x="20546" y="25585"/>
                    <a:pt x="20577" y="25531"/>
                    <a:pt x="20605" y="25476"/>
                  </a:cubicBezTo>
                  <a:cubicBezTo>
                    <a:pt x="22365" y="25538"/>
                    <a:pt x="24132" y="25571"/>
                    <a:pt x="25905" y="25572"/>
                  </a:cubicBezTo>
                  <a:cubicBezTo>
                    <a:pt x="27997" y="25572"/>
                    <a:pt x="30086" y="25523"/>
                    <a:pt x="32164" y="25436"/>
                  </a:cubicBezTo>
                  <a:close/>
                  <a:moveTo>
                    <a:pt x="12980" y="13440"/>
                  </a:moveTo>
                  <a:lnTo>
                    <a:pt x="12980" y="13440"/>
                  </a:lnTo>
                  <a:cubicBezTo>
                    <a:pt x="11501" y="17068"/>
                    <a:pt x="10598" y="20709"/>
                    <a:pt x="10553" y="23327"/>
                  </a:cubicBezTo>
                  <a:cubicBezTo>
                    <a:pt x="10523" y="25054"/>
                    <a:pt x="10667" y="26518"/>
                    <a:pt x="10994" y="27824"/>
                  </a:cubicBezTo>
                  <a:cubicBezTo>
                    <a:pt x="10961" y="27869"/>
                    <a:pt x="10929" y="27911"/>
                    <a:pt x="10897" y="27956"/>
                  </a:cubicBezTo>
                  <a:cubicBezTo>
                    <a:pt x="10074" y="29075"/>
                    <a:pt x="9468" y="29830"/>
                    <a:pt x="8723" y="29830"/>
                  </a:cubicBezTo>
                  <a:cubicBezTo>
                    <a:pt x="8681" y="29830"/>
                    <a:pt x="8639" y="29827"/>
                    <a:pt x="8597" y="29823"/>
                  </a:cubicBezTo>
                  <a:cubicBezTo>
                    <a:pt x="8141" y="29776"/>
                    <a:pt x="7846" y="29575"/>
                    <a:pt x="7669" y="29195"/>
                  </a:cubicBezTo>
                  <a:cubicBezTo>
                    <a:pt x="7341" y="28491"/>
                    <a:pt x="7500" y="27414"/>
                    <a:pt x="7864" y="26704"/>
                  </a:cubicBezTo>
                  <a:cubicBezTo>
                    <a:pt x="7930" y="26602"/>
                    <a:pt x="7992" y="26497"/>
                    <a:pt x="8051" y="26389"/>
                  </a:cubicBezTo>
                  <a:cubicBezTo>
                    <a:pt x="8268" y="25994"/>
                    <a:pt x="8137" y="25498"/>
                    <a:pt x="7753" y="25263"/>
                  </a:cubicBezTo>
                  <a:cubicBezTo>
                    <a:pt x="7616" y="25180"/>
                    <a:pt x="7464" y="25139"/>
                    <a:pt x="7313" y="25139"/>
                  </a:cubicBezTo>
                  <a:cubicBezTo>
                    <a:pt x="7043" y="25139"/>
                    <a:pt x="6777" y="25270"/>
                    <a:pt x="6615" y="25510"/>
                  </a:cubicBezTo>
                  <a:cubicBezTo>
                    <a:pt x="6546" y="25611"/>
                    <a:pt x="6480" y="25719"/>
                    <a:pt x="6418" y="25835"/>
                  </a:cubicBezTo>
                  <a:cubicBezTo>
                    <a:pt x="5747" y="26854"/>
                    <a:pt x="4711" y="27369"/>
                    <a:pt x="3952" y="27369"/>
                  </a:cubicBezTo>
                  <a:cubicBezTo>
                    <a:pt x="3906" y="27369"/>
                    <a:pt x="3860" y="27367"/>
                    <a:pt x="3816" y="27363"/>
                  </a:cubicBezTo>
                  <a:cubicBezTo>
                    <a:pt x="3696" y="27353"/>
                    <a:pt x="3410" y="27310"/>
                    <a:pt x="3352" y="27136"/>
                  </a:cubicBezTo>
                  <a:cubicBezTo>
                    <a:pt x="3246" y="26823"/>
                    <a:pt x="3523" y="25799"/>
                    <a:pt x="5321" y="24151"/>
                  </a:cubicBezTo>
                  <a:cubicBezTo>
                    <a:pt x="5337" y="24137"/>
                    <a:pt x="5354" y="24122"/>
                    <a:pt x="5368" y="24107"/>
                  </a:cubicBezTo>
                  <a:cubicBezTo>
                    <a:pt x="5688" y="23789"/>
                    <a:pt x="5700" y="23276"/>
                    <a:pt x="5397" y="22943"/>
                  </a:cubicBezTo>
                  <a:cubicBezTo>
                    <a:pt x="5231" y="22761"/>
                    <a:pt x="5003" y="22667"/>
                    <a:pt x="4773" y="22667"/>
                  </a:cubicBezTo>
                  <a:cubicBezTo>
                    <a:pt x="4584" y="22667"/>
                    <a:pt x="4394" y="22731"/>
                    <a:pt x="4237" y="22860"/>
                  </a:cubicBezTo>
                  <a:cubicBezTo>
                    <a:pt x="4082" y="22929"/>
                    <a:pt x="3795" y="22967"/>
                    <a:pt x="3476" y="22967"/>
                  </a:cubicBezTo>
                  <a:cubicBezTo>
                    <a:pt x="2879" y="22967"/>
                    <a:pt x="2167" y="22835"/>
                    <a:pt x="1979" y="22532"/>
                  </a:cubicBezTo>
                  <a:cubicBezTo>
                    <a:pt x="1971" y="22520"/>
                    <a:pt x="1301" y="21297"/>
                    <a:pt x="6621" y="17339"/>
                  </a:cubicBezTo>
                  <a:cubicBezTo>
                    <a:pt x="8566" y="15891"/>
                    <a:pt x="10593" y="14766"/>
                    <a:pt x="12739" y="13575"/>
                  </a:cubicBezTo>
                  <a:cubicBezTo>
                    <a:pt x="12820" y="13530"/>
                    <a:pt x="12900" y="13484"/>
                    <a:pt x="12980" y="13440"/>
                  </a:cubicBezTo>
                  <a:close/>
                  <a:moveTo>
                    <a:pt x="19415" y="28565"/>
                  </a:moveTo>
                  <a:cubicBezTo>
                    <a:pt x="23471" y="28750"/>
                    <a:pt x="27573" y="28845"/>
                    <a:pt x="31634" y="28845"/>
                  </a:cubicBezTo>
                  <a:cubicBezTo>
                    <a:pt x="32041" y="28845"/>
                    <a:pt x="32449" y="28844"/>
                    <a:pt x="32856" y="28842"/>
                  </a:cubicBezTo>
                  <a:cubicBezTo>
                    <a:pt x="32951" y="29457"/>
                    <a:pt x="33023" y="30082"/>
                    <a:pt x="33062" y="30707"/>
                  </a:cubicBezTo>
                  <a:lnTo>
                    <a:pt x="18964" y="30441"/>
                  </a:lnTo>
                  <a:cubicBezTo>
                    <a:pt x="19090" y="29807"/>
                    <a:pt x="19240" y="29182"/>
                    <a:pt x="19415" y="28565"/>
                  </a:cubicBezTo>
                  <a:close/>
                  <a:moveTo>
                    <a:pt x="25414" y="1690"/>
                  </a:moveTo>
                  <a:cubicBezTo>
                    <a:pt x="27519" y="1690"/>
                    <a:pt x="29583" y="3235"/>
                    <a:pt x="31726" y="6414"/>
                  </a:cubicBezTo>
                  <a:cubicBezTo>
                    <a:pt x="35428" y="11906"/>
                    <a:pt x="37458" y="18577"/>
                    <a:pt x="37442" y="25200"/>
                  </a:cubicBezTo>
                  <a:cubicBezTo>
                    <a:pt x="37438" y="27375"/>
                    <a:pt x="37195" y="29044"/>
                    <a:pt x="36677" y="30452"/>
                  </a:cubicBezTo>
                  <a:cubicBezTo>
                    <a:pt x="36234" y="31656"/>
                    <a:pt x="35530" y="32760"/>
                    <a:pt x="34638" y="33714"/>
                  </a:cubicBezTo>
                  <a:cubicBezTo>
                    <a:pt x="35104" y="30547"/>
                    <a:pt x="34336" y="27286"/>
                    <a:pt x="33693" y="24577"/>
                  </a:cubicBezTo>
                  <a:cubicBezTo>
                    <a:pt x="33243" y="22673"/>
                    <a:pt x="32715" y="20868"/>
                    <a:pt x="31218" y="19720"/>
                  </a:cubicBezTo>
                  <a:cubicBezTo>
                    <a:pt x="30329" y="19036"/>
                    <a:pt x="29141" y="18668"/>
                    <a:pt x="27827" y="18668"/>
                  </a:cubicBezTo>
                  <a:cubicBezTo>
                    <a:pt x="27662" y="18668"/>
                    <a:pt x="27496" y="18674"/>
                    <a:pt x="27327" y="18686"/>
                  </a:cubicBezTo>
                  <a:cubicBezTo>
                    <a:pt x="23357" y="18956"/>
                    <a:pt x="20428" y="22065"/>
                    <a:pt x="19012" y="24885"/>
                  </a:cubicBezTo>
                  <a:cubicBezTo>
                    <a:pt x="17630" y="27636"/>
                    <a:pt x="17126" y="30748"/>
                    <a:pt x="16764" y="33618"/>
                  </a:cubicBezTo>
                  <a:cubicBezTo>
                    <a:pt x="16190" y="33120"/>
                    <a:pt x="15651" y="32584"/>
                    <a:pt x="15151" y="32011"/>
                  </a:cubicBezTo>
                  <a:cubicBezTo>
                    <a:pt x="14203" y="30925"/>
                    <a:pt x="13528" y="29877"/>
                    <a:pt x="13083" y="28811"/>
                  </a:cubicBezTo>
                  <a:cubicBezTo>
                    <a:pt x="12469" y="27333"/>
                    <a:pt x="12201" y="25601"/>
                    <a:pt x="12240" y="23357"/>
                  </a:cubicBezTo>
                  <a:cubicBezTo>
                    <a:pt x="12372" y="15825"/>
                    <a:pt x="19397" y="1690"/>
                    <a:pt x="25414" y="1690"/>
                  </a:cubicBezTo>
                  <a:close/>
                  <a:moveTo>
                    <a:pt x="18673" y="32122"/>
                  </a:moveTo>
                  <a:lnTo>
                    <a:pt x="33074" y="32393"/>
                  </a:lnTo>
                  <a:cubicBezTo>
                    <a:pt x="33038" y="33102"/>
                    <a:pt x="32943" y="33805"/>
                    <a:pt x="32769" y="34489"/>
                  </a:cubicBezTo>
                  <a:cubicBezTo>
                    <a:pt x="32135" y="34501"/>
                    <a:pt x="31501" y="34507"/>
                    <a:pt x="30867" y="34507"/>
                  </a:cubicBezTo>
                  <a:cubicBezTo>
                    <a:pt x="26717" y="34507"/>
                    <a:pt x="22570" y="34242"/>
                    <a:pt x="18452" y="33710"/>
                  </a:cubicBezTo>
                  <a:cubicBezTo>
                    <a:pt x="18520" y="33182"/>
                    <a:pt x="18593" y="32652"/>
                    <a:pt x="18673" y="32122"/>
                  </a:cubicBezTo>
                  <a:close/>
                  <a:moveTo>
                    <a:pt x="19476" y="35526"/>
                  </a:moveTo>
                  <a:lnTo>
                    <a:pt x="19476" y="35526"/>
                  </a:lnTo>
                  <a:cubicBezTo>
                    <a:pt x="23250" y="35964"/>
                    <a:pt x="27062" y="36198"/>
                    <a:pt x="30863" y="36198"/>
                  </a:cubicBezTo>
                  <a:cubicBezTo>
                    <a:pt x="30984" y="36198"/>
                    <a:pt x="31103" y="36193"/>
                    <a:pt x="31223" y="36193"/>
                  </a:cubicBezTo>
                  <a:cubicBezTo>
                    <a:pt x="29820" y="36863"/>
                    <a:pt x="28268" y="37272"/>
                    <a:pt x="26668" y="37335"/>
                  </a:cubicBezTo>
                  <a:cubicBezTo>
                    <a:pt x="26507" y="37342"/>
                    <a:pt x="26346" y="37345"/>
                    <a:pt x="26185" y="37345"/>
                  </a:cubicBezTo>
                  <a:cubicBezTo>
                    <a:pt x="23897" y="37345"/>
                    <a:pt x="21585" y="36700"/>
                    <a:pt x="19476" y="35526"/>
                  </a:cubicBezTo>
                  <a:close/>
                  <a:moveTo>
                    <a:pt x="25414" y="1"/>
                  </a:moveTo>
                  <a:cubicBezTo>
                    <a:pt x="21076" y="1"/>
                    <a:pt x="16902" y="5144"/>
                    <a:pt x="14088" y="10954"/>
                  </a:cubicBezTo>
                  <a:cubicBezTo>
                    <a:pt x="13982" y="10968"/>
                    <a:pt x="13881" y="11002"/>
                    <a:pt x="13787" y="11054"/>
                  </a:cubicBezTo>
                  <a:cubicBezTo>
                    <a:pt x="13162" y="11410"/>
                    <a:pt x="12540" y="11755"/>
                    <a:pt x="11922" y="12098"/>
                  </a:cubicBezTo>
                  <a:cubicBezTo>
                    <a:pt x="9726" y="13317"/>
                    <a:pt x="7650" y="14470"/>
                    <a:pt x="5615" y="15984"/>
                  </a:cubicBezTo>
                  <a:cubicBezTo>
                    <a:pt x="1697" y="18900"/>
                    <a:pt x="1" y="21035"/>
                    <a:pt x="278" y="22702"/>
                  </a:cubicBezTo>
                  <a:cubicBezTo>
                    <a:pt x="414" y="23517"/>
                    <a:pt x="1012" y="24133"/>
                    <a:pt x="1961" y="24439"/>
                  </a:cubicBezTo>
                  <a:cubicBezTo>
                    <a:pt x="2179" y="24506"/>
                    <a:pt x="2402" y="24558"/>
                    <a:pt x="2628" y="24591"/>
                  </a:cubicBezTo>
                  <a:cubicBezTo>
                    <a:pt x="1575" y="26011"/>
                    <a:pt x="1536" y="27021"/>
                    <a:pt x="1756" y="27674"/>
                  </a:cubicBezTo>
                  <a:cubicBezTo>
                    <a:pt x="2017" y="28447"/>
                    <a:pt x="2732" y="28958"/>
                    <a:pt x="3668" y="29041"/>
                  </a:cubicBezTo>
                  <a:cubicBezTo>
                    <a:pt x="3759" y="29050"/>
                    <a:pt x="3853" y="29054"/>
                    <a:pt x="3949" y="29054"/>
                  </a:cubicBezTo>
                  <a:cubicBezTo>
                    <a:pt x="4522" y="29054"/>
                    <a:pt x="5176" y="28900"/>
                    <a:pt x="5818" y="28577"/>
                  </a:cubicBezTo>
                  <a:cubicBezTo>
                    <a:pt x="5848" y="29039"/>
                    <a:pt x="5949" y="29493"/>
                    <a:pt x="6142" y="29905"/>
                  </a:cubicBezTo>
                  <a:cubicBezTo>
                    <a:pt x="6569" y="30823"/>
                    <a:pt x="7380" y="31390"/>
                    <a:pt x="8424" y="31498"/>
                  </a:cubicBezTo>
                  <a:cubicBezTo>
                    <a:pt x="8527" y="31509"/>
                    <a:pt x="8629" y="31515"/>
                    <a:pt x="8731" y="31515"/>
                  </a:cubicBezTo>
                  <a:cubicBezTo>
                    <a:pt x="10009" y="31515"/>
                    <a:pt x="10921" y="30659"/>
                    <a:pt x="11662" y="29737"/>
                  </a:cubicBezTo>
                  <a:cubicBezTo>
                    <a:pt x="12173" y="30875"/>
                    <a:pt x="12895" y="31985"/>
                    <a:pt x="13882" y="33117"/>
                  </a:cubicBezTo>
                  <a:cubicBezTo>
                    <a:pt x="15488" y="34962"/>
                    <a:pt x="17419" y="36426"/>
                    <a:pt x="19504" y="37437"/>
                  </a:cubicBezTo>
                  <a:cubicBezTo>
                    <a:pt x="19465" y="38667"/>
                    <a:pt x="19427" y="41015"/>
                    <a:pt x="19389" y="43294"/>
                  </a:cubicBezTo>
                  <a:cubicBezTo>
                    <a:pt x="19374" y="44240"/>
                    <a:pt x="19358" y="45199"/>
                    <a:pt x="19343" y="46083"/>
                  </a:cubicBezTo>
                  <a:cubicBezTo>
                    <a:pt x="18265" y="46695"/>
                    <a:pt x="17026" y="48017"/>
                    <a:pt x="16269" y="48894"/>
                  </a:cubicBezTo>
                  <a:cubicBezTo>
                    <a:pt x="15961" y="49246"/>
                    <a:pt x="15999" y="49781"/>
                    <a:pt x="16353" y="50086"/>
                  </a:cubicBezTo>
                  <a:cubicBezTo>
                    <a:pt x="16513" y="50224"/>
                    <a:pt x="16709" y="50292"/>
                    <a:pt x="16904" y="50292"/>
                  </a:cubicBezTo>
                  <a:cubicBezTo>
                    <a:pt x="17142" y="50292"/>
                    <a:pt x="17379" y="50191"/>
                    <a:pt x="17546" y="49995"/>
                  </a:cubicBezTo>
                  <a:cubicBezTo>
                    <a:pt x="18126" y="49323"/>
                    <a:pt x="18766" y="48678"/>
                    <a:pt x="19301" y="48200"/>
                  </a:cubicBezTo>
                  <a:lnTo>
                    <a:pt x="19301" y="48200"/>
                  </a:lnTo>
                  <a:cubicBezTo>
                    <a:pt x="19289" y="48693"/>
                    <a:pt x="19278" y="49110"/>
                    <a:pt x="19267" y="49413"/>
                  </a:cubicBezTo>
                  <a:cubicBezTo>
                    <a:pt x="19249" y="49878"/>
                    <a:pt x="19613" y="50269"/>
                    <a:pt x="20078" y="50287"/>
                  </a:cubicBezTo>
                  <a:lnTo>
                    <a:pt x="20110" y="50287"/>
                  </a:lnTo>
                  <a:cubicBezTo>
                    <a:pt x="20563" y="50287"/>
                    <a:pt x="20935" y="49928"/>
                    <a:pt x="20952" y="49475"/>
                  </a:cubicBezTo>
                  <a:cubicBezTo>
                    <a:pt x="20961" y="49224"/>
                    <a:pt x="20970" y="48896"/>
                    <a:pt x="20980" y="48514"/>
                  </a:cubicBezTo>
                  <a:cubicBezTo>
                    <a:pt x="21270" y="49083"/>
                    <a:pt x="21520" y="49671"/>
                    <a:pt x="21732" y="50273"/>
                  </a:cubicBezTo>
                  <a:cubicBezTo>
                    <a:pt x="21849" y="50612"/>
                    <a:pt x="22168" y="50839"/>
                    <a:pt x="22528" y="50839"/>
                  </a:cubicBezTo>
                  <a:cubicBezTo>
                    <a:pt x="22621" y="50839"/>
                    <a:pt x="22715" y="50823"/>
                    <a:pt x="22804" y="50792"/>
                  </a:cubicBezTo>
                  <a:cubicBezTo>
                    <a:pt x="23244" y="50640"/>
                    <a:pt x="23476" y="50159"/>
                    <a:pt x="23324" y="49720"/>
                  </a:cubicBezTo>
                  <a:cubicBezTo>
                    <a:pt x="22806" y="48232"/>
                    <a:pt x="22021" y="46512"/>
                    <a:pt x="21031" y="45943"/>
                  </a:cubicBezTo>
                  <a:cubicBezTo>
                    <a:pt x="21046" y="45104"/>
                    <a:pt x="21060" y="44207"/>
                    <a:pt x="21075" y="43320"/>
                  </a:cubicBezTo>
                  <a:cubicBezTo>
                    <a:pt x="21106" y="41401"/>
                    <a:pt x="21138" y="39434"/>
                    <a:pt x="21171" y="38137"/>
                  </a:cubicBezTo>
                  <a:cubicBezTo>
                    <a:pt x="22805" y="38718"/>
                    <a:pt x="24505" y="39028"/>
                    <a:pt x="26194" y="39028"/>
                  </a:cubicBezTo>
                  <a:cubicBezTo>
                    <a:pt x="26375" y="39028"/>
                    <a:pt x="26556" y="39023"/>
                    <a:pt x="26737" y="39017"/>
                  </a:cubicBezTo>
                  <a:cubicBezTo>
                    <a:pt x="27795" y="38975"/>
                    <a:pt x="28835" y="38796"/>
                    <a:pt x="29836" y="38508"/>
                  </a:cubicBezTo>
                  <a:lnTo>
                    <a:pt x="29836" y="38508"/>
                  </a:lnTo>
                  <a:cubicBezTo>
                    <a:pt x="29802" y="39718"/>
                    <a:pt x="29769" y="41494"/>
                    <a:pt x="29737" y="43232"/>
                  </a:cubicBezTo>
                  <a:cubicBezTo>
                    <a:pt x="29722" y="44019"/>
                    <a:pt x="29707" y="44814"/>
                    <a:pt x="29692" y="45562"/>
                  </a:cubicBezTo>
                  <a:cubicBezTo>
                    <a:pt x="28591" y="46146"/>
                    <a:pt x="27297" y="47520"/>
                    <a:pt x="26516" y="48426"/>
                  </a:cubicBezTo>
                  <a:cubicBezTo>
                    <a:pt x="26205" y="48778"/>
                    <a:pt x="26242" y="49316"/>
                    <a:pt x="26597" y="49622"/>
                  </a:cubicBezTo>
                  <a:cubicBezTo>
                    <a:pt x="26756" y="49760"/>
                    <a:pt x="26952" y="49827"/>
                    <a:pt x="27147" y="49827"/>
                  </a:cubicBezTo>
                  <a:cubicBezTo>
                    <a:pt x="27387" y="49827"/>
                    <a:pt x="27626" y="49725"/>
                    <a:pt x="27793" y="49528"/>
                  </a:cubicBezTo>
                  <a:cubicBezTo>
                    <a:pt x="28408" y="48814"/>
                    <a:pt x="29092" y="48130"/>
                    <a:pt x="29645" y="47647"/>
                  </a:cubicBezTo>
                  <a:lnTo>
                    <a:pt x="29645" y="47647"/>
                  </a:lnTo>
                  <a:cubicBezTo>
                    <a:pt x="29634" y="48053"/>
                    <a:pt x="29624" y="48409"/>
                    <a:pt x="29613" y="48690"/>
                  </a:cubicBezTo>
                  <a:cubicBezTo>
                    <a:pt x="29596" y="49156"/>
                    <a:pt x="29959" y="49546"/>
                    <a:pt x="30425" y="49564"/>
                  </a:cubicBezTo>
                  <a:lnTo>
                    <a:pt x="30457" y="49564"/>
                  </a:lnTo>
                  <a:cubicBezTo>
                    <a:pt x="30910" y="49563"/>
                    <a:pt x="31282" y="49205"/>
                    <a:pt x="31299" y="48753"/>
                  </a:cubicBezTo>
                  <a:cubicBezTo>
                    <a:pt x="31304" y="48599"/>
                    <a:pt x="31310" y="48420"/>
                    <a:pt x="31315" y="48227"/>
                  </a:cubicBezTo>
                  <a:cubicBezTo>
                    <a:pt x="31568" y="48740"/>
                    <a:pt x="31790" y="49267"/>
                    <a:pt x="31979" y="49807"/>
                  </a:cubicBezTo>
                  <a:cubicBezTo>
                    <a:pt x="32097" y="50145"/>
                    <a:pt x="32416" y="50373"/>
                    <a:pt x="32775" y="50373"/>
                  </a:cubicBezTo>
                  <a:cubicBezTo>
                    <a:pt x="32870" y="50373"/>
                    <a:pt x="32963" y="50357"/>
                    <a:pt x="33052" y="50326"/>
                  </a:cubicBezTo>
                  <a:cubicBezTo>
                    <a:pt x="33492" y="50172"/>
                    <a:pt x="33725" y="49692"/>
                    <a:pt x="33572" y="49253"/>
                  </a:cubicBezTo>
                  <a:cubicBezTo>
                    <a:pt x="33072" y="47815"/>
                    <a:pt x="32322" y="46162"/>
                    <a:pt x="31378" y="45540"/>
                  </a:cubicBezTo>
                  <a:cubicBezTo>
                    <a:pt x="31393" y="44807"/>
                    <a:pt x="31408" y="44031"/>
                    <a:pt x="31422" y="43263"/>
                  </a:cubicBezTo>
                  <a:cubicBezTo>
                    <a:pt x="31461" y="41171"/>
                    <a:pt x="31502" y="39015"/>
                    <a:pt x="31542" y="37892"/>
                  </a:cubicBezTo>
                  <a:cubicBezTo>
                    <a:pt x="34631" y="36535"/>
                    <a:pt x="37146" y="34061"/>
                    <a:pt x="38261" y="31031"/>
                  </a:cubicBezTo>
                  <a:cubicBezTo>
                    <a:pt x="38709" y="29813"/>
                    <a:pt x="38925" y="28552"/>
                    <a:pt x="39031" y="27412"/>
                  </a:cubicBezTo>
                  <a:cubicBezTo>
                    <a:pt x="39476" y="27797"/>
                    <a:pt x="39976" y="28146"/>
                    <a:pt x="40550" y="28381"/>
                  </a:cubicBezTo>
                  <a:cubicBezTo>
                    <a:pt x="40981" y="28558"/>
                    <a:pt x="41480" y="28656"/>
                    <a:pt x="41983" y="28656"/>
                  </a:cubicBezTo>
                  <a:cubicBezTo>
                    <a:pt x="42953" y="28656"/>
                    <a:pt x="43945" y="28291"/>
                    <a:pt x="44533" y="27426"/>
                  </a:cubicBezTo>
                  <a:cubicBezTo>
                    <a:pt x="45057" y="26651"/>
                    <a:pt x="45108" y="25773"/>
                    <a:pt x="44861" y="24926"/>
                  </a:cubicBezTo>
                  <a:lnTo>
                    <a:pt x="44861" y="24926"/>
                  </a:lnTo>
                  <a:cubicBezTo>
                    <a:pt x="44999" y="24942"/>
                    <a:pt x="45135" y="24949"/>
                    <a:pt x="45269" y="24949"/>
                  </a:cubicBezTo>
                  <a:cubicBezTo>
                    <a:pt x="45717" y="24949"/>
                    <a:pt x="46141" y="24863"/>
                    <a:pt x="46526" y="24689"/>
                  </a:cubicBezTo>
                  <a:cubicBezTo>
                    <a:pt x="47294" y="24342"/>
                    <a:pt x="47793" y="23659"/>
                    <a:pt x="47861" y="22861"/>
                  </a:cubicBezTo>
                  <a:cubicBezTo>
                    <a:pt x="47888" y="22532"/>
                    <a:pt x="47853" y="22044"/>
                    <a:pt x="47571" y="21477"/>
                  </a:cubicBezTo>
                  <a:cubicBezTo>
                    <a:pt x="48357" y="21264"/>
                    <a:pt x="49063" y="20740"/>
                    <a:pt x="49325" y="19914"/>
                  </a:cubicBezTo>
                  <a:cubicBezTo>
                    <a:pt x="49533" y="19255"/>
                    <a:pt x="49426" y="18496"/>
                    <a:pt x="49006" y="17662"/>
                  </a:cubicBezTo>
                  <a:cubicBezTo>
                    <a:pt x="47880" y="15424"/>
                    <a:pt x="45637" y="14071"/>
                    <a:pt x="43624" y="12979"/>
                  </a:cubicBezTo>
                  <a:cubicBezTo>
                    <a:pt x="41274" y="11703"/>
                    <a:pt x="38461" y="10279"/>
                    <a:pt x="35406" y="9390"/>
                  </a:cubicBezTo>
                  <a:cubicBezTo>
                    <a:pt x="35404" y="9390"/>
                    <a:pt x="35400" y="9390"/>
                    <a:pt x="35397" y="9388"/>
                  </a:cubicBezTo>
                  <a:cubicBezTo>
                    <a:pt x="34723" y="8033"/>
                    <a:pt x="33967" y="6721"/>
                    <a:pt x="33123" y="5469"/>
                  </a:cubicBezTo>
                  <a:cubicBezTo>
                    <a:pt x="30644" y="1790"/>
                    <a:pt x="28122" y="1"/>
                    <a:pt x="254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3294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740711" y="2011481"/>
            <a:ext cx="590989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COMPUTATIONAL</a:t>
            </a:r>
            <a:br>
              <a:rPr lang="en" sz="4800"/>
            </a:br>
            <a:r>
              <a:rPr lang="en" sz="4800"/>
              <a:t>COMPLEXITY</a:t>
            </a:r>
            <a:endParaRPr sz="4800"/>
          </a:p>
        </p:txBody>
      </p:sp>
      <p:grpSp>
        <p:nvGrpSpPr>
          <p:cNvPr id="728" name="Google Shape;728;p28"/>
          <p:cNvGrpSpPr/>
          <p:nvPr/>
        </p:nvGrpSpPr>
        <p:grpSpPr>
          <a:xfrm>
            <a:off x="6376522" y="1337851"/>
            <a:ext cx="2805178" cy="3832880"/>
            <a:chOff x="797124" y="1924250"/>
            <a:chExt cx="1819110" cy="2485557"/>
          </a:xfrm>
        </p:grpSpPr>
        <p:sp>
          <p:nvSpPr>
            <p:cNvPr id="729" name="Google Shape;729;p28"/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29;p38">
            <a:extLst>
              <a:ext uri="{FF2B5EF4-FFF2-40B4-BE49-F238E27FC236}">
                <a16:creationId xmlns:a16="http://schemas.microsoft.com/office/drawing/2014/main" id="{8A3AA912-C179-813D-7372-D276A66720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71044" y="-2999088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/>
              <a:t>Phương</a:t>
            </a:r>
            <a:r>
              <a:rPr lang="en-US" sz="2000"/>
              <a:t> </a:t>
            </a:r>
            <a:r>
              <a:rPr lang="en-US" sz="2000" err="1"/>
              <a:t>pháp</a:t>
            </a:r>
            <a:r>
              <a:rPr lang="en-US" sz="2000"/>
              <a:t> </a:t>
            </a:r>
            <a:r>
              <a:rPr lang="en-US" sz="2000" err="1"/>
              <a:t>thực</a:t>
            </a:r>
            <a:r>
              <a:rPr lang="en-US" sz="2000"/>
              <a:t> </a:t>
            </a:r>
            <a:r>
              <a:rPr lang="en-US" sz="2000" err="1"/>
              <a:t>nghiệm</a:t>
            </a:r>
            <a:endParaRPr sz="2000"/>
          </a:p>
        </p:txBody>
      </p:sp>
      <p:grpSp>
        <p:nvGrpSpPr>
          <p:cNvPr id="3" name="Google Shape;1133;p38">
            <a:extLst>
              <a:ext uri="{FF2B5EF4-FFF2-40B4-BE49-F238E27FC236}">
                <a16:creationId xmlns:a16="http://schemas.microsoft.com/office/drawing/2014/main" id="{921F38CE-0F42-FBFA-4B53-B2B46AC6DD5C}"/>
              </a:ext>
            </a:extLst>
          </p:cNvPr>
          <p:cNvGrpSpPr/>
          <p:nvPr/>
        </p:nvGrpSpPr>
        <p:grpSpPr>
          <a:xfrm>
            <a:off x="3967494" y="-3980886"/>
            <a:ext cx="2197419" cy="3396282"/>
            <a:chOff x="2130375" y="1404625"/>
            <a:chExt cx="2197419" cy="3396282"/>
          </a:xfrm>
        </p:grpSpPr>
        <p:sp>
          <p:nvSpPr>
            <p:cNvPr id="5" name="Google Shape;1134;p38">
              <a:extLst>
                <a:ext uri="{FF2B5EF4-FFF2-40B4-BE49-F238E27FC236}">
                  <a16:creationId xmlns:a16="http://schemas.microsoft.com/office/drawing/2014/main" id="{ED6F4BEA-CC1F-2CDB-EFAD-060944A0B6AC}"/>
                </a:ext>
              </a:extLst>
            </p:cNvPr>
            <p:cNvSpPr/>
            <p:nvPr/>
          </p:nvSpPr>
          <p:spPr>
            <a:xfrm>
              <a:off x="2202227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5;p38">
              <a:extLst>
                <a:ext uri="{FF2B5EF4-FFF2-40B4-BE49-F238E27FC236}">
                  <a16:creationId xmlns:a16="http://schemas.microsoft.com/office/drawing/2014/main" id="{7B8228DE-5A3E-02C5-2B1C-B484AC26EF7A}"/>
                </a:ext>
              </a:extLst>
            </p:cNvPr>
            <p:cNvSpPr/>
            <p:nvPr/>
          </p:nvSpPr>
          <p:spPr>
            <a:xfrm>
              <a:off x="2130375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136;p38">
            <a:extLst>
              <a:ext uri="{FF2B5EF4-FFF2-40B4-BE49-F238E27FC236}">
                <a16:creationId xmlns:a16="http://schemas.microsoft.com/office/drawing/2014/main" id="{64AD99D4-6F58-6ABE-6150-B6B16325E531}"/>
              </a:ext>
            </a:extLst>
          </p:cNvPr>
          <p:cNvGrpSpPr/>
          <p:nvPr/>
        </p:nvGrpSpPr>
        <p:grpSpPr>
          <a:xfrm>
            <a:off x="4524995" y="-4890511"/>
            <a:ext cx="1056271" cy="1412436"/>
            <a:chOff x="2687876" y="495000"/>
            <a:chExt cx="1056271" cy="1412436"/>
          </a:xfrm>
        </p:grpSpPr>
        <p:sp>
          <p:nvSpPr>
            <p:cNvPr id="8" name="Google Shape;1137;p38">
              <a:extLst>
                <a:ext uri="{FF2B5EF4-FFF2-40B4-BE49-F238E27FC236}">
                  <a16:creationId xmlns:a16="http://schemas.microsoft.com/office/drawing/2014/main" id="{055382E0-5D79-ECB4-4878-88A1B93389A6}"/>
                </a:ext>
              </a:extLst>
            </p:cNvPr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8;p38">
              <a:extLst>
                <a:ext uri="{FF2B5EF4-FFF2-40B4-BE49-F238E27FC236}">
                  <a16:creationId xmlns:a16="http://schemas.microsoft.com/office/drawing/2014/main" id="{122BD364-A480-0A0C-63F6-F0B31E5E3043}"/>
                </a:ext>
              </a:extLst>
            </p:cNvPr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6832" y="2009"/>
                  </a:moveTo>
                  <a:cubicBezTo>
                    <a:pt x="27372" y="2009"/>
                    <a:pt x="27982" y="2107"/>
                    <a:pt x="28530" y="2114"/>
                  </a:cubicBezTo>
                  <a:cubicBezTo>
                    <a:pt x="28538" y="2114"/>
                    <a:pt x="28545" y="2114"/>
                    <a:pt x="28553" y="2114"/>
                  </a:cubicBezTo>
                  <a:cubicBezTo>
                    <a:pt x="28837" y="2114"/>
                    <a:pt x="29104" y="2055"/>
                    <a:pt x="29378" y="2042"/>
                  </a:cubicBezTo>
                  <a:cubicBezTo>
                    <a:pt x="29506" y="2037"/>
                    <a:pt x="29633" y="2034"/>
                    <a:pt x="29760" y="2034"/>
                  </a:cubicBezTo>
                  <a:cubicBezTo>
                    <a:pt x="30881" y="2034"/>
                    <a:pt x="31986" y="2232"/>
                    <a:pt x="33100" y="2304"/>
                  </a:cubicBezTo>
                  <a:cubicBezTo>
                    <a:pt x="35226" y="2442"/>
                    <a:pt x="37204" y="3086"/>
                    <a:pt x="39183" y="3818"/>
                  </a:cubicBezTo>
                  <a:cubicBezTo>
                    <a:pt x="39994" y="4118"/>
                    <a:pt x="40909" y="4353"/>
                    <a:pt x="41547" y="4830"/>
                  </a:cubicBezTo>
                  <a:cubicBezTo>
                    <a:pt x="42728" y="5713"/>
                    <a:pt x="44199" y="6023"/>
                    <a:pt x="45308" y="7022"/>
                  </a:cubicBezTo>
                  <a:cubicBezTo>
                    <a:pt x="46572" y="8162"/>
                    <a:pt x="47988" y="9088"/>
                    <a:pt x="49041" y="10511"/>
                  </a:cubicBezTo>
                  <a:cubicBezTo>
                    <a:pt x="49431" y="11037"/>
                    <a:pt x="49884" y="11691"/>
                    <a:pt x="50453" y="12197"/>
                  </a:cubicBezTo>
                  <a:cubicBezTo>
                    <a:pt x="51094" y="12765"/>
                    <a:pt x="51667" y="13595"/>
                    <a:pt x="51941" y="14564"/>
                  </a:cubicBezTo>
                  <a:cubicBezTo>
                    <a:pt x="52223" y="15561"/>
                    <a:pt x="52845" y="16457"/>
                    <a:pt x="53195" y="17441"/>
                  </a:cubicBezTo>
                  <a:cubicBezTo>
                    <a:pt x="53611" y="18609"/>
                    <a:pt x="53959" y="19809"/>
                    <a:pt x="54205" y="21024"/>
                  </a:cubicBezTo>
                  <a:cubicBezTo>
                    <a:pt x="54300" y="21491"/>
                    <a:pt x="54507" y="21903"/>
                    <a:pt x="54604" y="22361"/>
                  </a:cubicBezTo>
                  <a:cubicBezTo>
                    <a:pt x="55046" y="24411"/>
                    <a:pt x="55153" y="26496"/>
                    <a:pt x="55023" y="28569"/>
                  </a:cubicBezTo>
                  <a:cubicBezTo>
                    <a:pt x="54942" y="29852"/>
                    <a:pt x="54904" y="31146"/>
                    <a:pt x="54732" y="32422"/>
                  </a:cubicBezTo>
                  <a:cubicBezTo>
                    <a:pt x="54633" y="33151"/>
                    <a:pt x="54453" y="33890"/>
                    <a:pt x="54172" y="34567"/>
                  </a:cubicBezTo>
                  <a:cubicBezTo>
                    <a:pt x="53866" y="35306"/>
                    <a:pt x="54009" y="36144"/>
                    <a:pt x="53613" y="36831"/>
                  </a:cubicBezTo>
                  <a:cubicBezTo>
                    <a:pt x="53081" y="37751"/>
                    <a:pt x="53279" y="38838"/>
                    <a:pt x="52811" y="39802"/>
                  </a:cubicBezTo>
                  <a:cubicBezTo>
                    <a:pt x="52433" y="40580"/>
                    <a:pt x="52380" y="41528"/>
                    <a:pt x="52066" y="42374"/>
                  </a:cubicBezTo>
                  <a:cubicBezTo>
                    <a:pt x="51718" y="43313"/>
                    <a:pt x="51549" y="44391"/>
                    <a:pt x="51065" y="45193"/>
                  </a:cubicBezTo>
                  <a:cubicBezTo>
                    <a:pt x="50199" y="46629"/>
                    <a:pt x="49665" y="48226"/>
                    <a:pt x="48697" y="49611"/>
                  </a:cubicBezTo>
                  <a:cubicBezTo>
                    <a:pt x="47960" y="50664"/>
                    <a:pt x="47281" y="51773"/>
                    <a:pt x="46608" y="52863"/>
                  </a:cubicBezTo>
                  <a:cubicBezTo>
                    <a:pt x="46100" y="53685"/>
                    <a:pt x="45462" y="54365"/>
                    <a:pt x="44935" y="55141"/>
                  </a:cubicBezTo>
                  <a:cubicBezTo>
                    <a:pt x="44433" y="55879"/>
                    <a:pt x="43632" y="56445"/>
                    <a:pt x="43305" y="57157"/>
                  </a:cubicBezTo>
                  <a:cubicBezTo>
                    <a:pt x="43027" y="57764"/>
                    <a:pt x="42542" y="58167"/>
                    <a:pt x="42277" y="58737"/>
                  </a:cubicBezTo>
                  <a:cubicBezTo>
                    <a:pt x="42219" y="58859"/>
                    <a:pt x="42153" y="59151"/>
                    <a:pt x="41937" y="59151"/>
                  </a:cubicBezTo>
                  <a:cubicBezTo>
                    <a:pt x="41872" y="59151"/>
                    <a:pt x="41794" y="59126"/>
                    <a:pt x="41700" y="59062"/>
                  </a:cubicBezTo>
                  <a:cubicBezTo>
                    <a:pt x="41697" y="59060"/>
                    <a:pt x="41693" y="59059"/>
                    <a:pt x="41688" y="59059"/>
                  </a:cubicBezTo>
                  <a:cubicBezTo>
                    <a:pt x="41628" y="59059"/>
                    <a:pt x="41432" y="59200"/>
                    <a:pt x="41438" y="59217"/>
                  </a:cubicBezTo>
                  <a:cubicBezTo>
                    <a:pt x="41655" y="59773"/>
                    <a:pt x="41029" y="59916"/>
                    <a:pt x="40920" y="60302"/>
                  </a:cubicBezTo>
                  <a:cubicBezTo>
                    <a:pt x="40872" y="60472"/>
                    <a:pt x="40816" y="60601"/>
                    <a:pt x="40637" y="60659"/>
                  </a:cubicBezTo>
                  <a:cubicBezTo>
                    <a:pt x="40231" y="60795"/>
                    <a:pt x="39921" y="61002"/>
                    <a:pt x="39975" y="61511"/>
                  </a:cubicBezTo>
                  <a:cubicBezTo>
                    <a:pt x="39984" y="61592"/>
                    <a:pt x="39880" y="61724"/>
                    <a:pt x="39794" y="61772"/>
                  </a:cubicBezTo>
                  <a:cubicBezTo>
                    <a:pt x="38878" y="62275"/>
                    <a:pt x="38669" y="63375"/>
                    <a:pt x="37889" y="64043"/>
                  </a:cubicBezTo>
                  <a:cubicBezTo>
                    <a:pt x="37600" y="64289"/>
                    <a:pt x="37186" y="64768"/>
                    <a:pt x="36946" y="65235"/>
                  </a:cubicBezTo>
                  <a:cubicBezTo>
                    <a:pt x="36808" y="65502"/>
                    <a:pt x="36672" y="65812"/>
                    <a:pt x="36180" y="65827"/>
                  </a:cubicBezTo>
                  <a:cubicBezTo>
                    <a:pt x="35744" y="65841"/>
                    <a:pt x="35788" y="66511"/>
                    <a:pt x="35437" y="66845"/>
                  </a:cubicBezTo>
                  <a:cubicBezTo>
                    <a:pt x="34725" y="67522"/>
                    <a:pt x="34146" y="68394"/>
                    <a:pt x="33506" y="69131"/>
                  </a:cubicBezTo>
                  <a:cubicBezTo>
                    <a:pt x="32001" y="70866"/>
                    <a:pt x="30826" y="72970"/>
                    <a:pt x="28670" y="74071"/>
                  </a:cubicBezTo>
                  <a:cubicBezTo>
                    <a:pt x="28498" y="74158"/>
                    <a:pt x="28428" y="74172"/>
                    <a:pt x="28453" y="74397"/>
                  </a:cubicBezTo>
                  <a:cubicBezTo>
                    <a:pt x="28494" y="74790"/>
                    <a:pt x="28104" y="74853"/>
                    <a:pt x="27853" y="74962"/>
                  </a:cubicBezTo>
                  <a:cubicBezTo>
                    <a:pt x="27807" y="74981"/>
                    <a:pt x="27769" y="74990"/>
                    <a:pt x="27736" y="74990"/>
                  </a:cubicBezTo>
                  <a:cubicBezTo>
                    <a:pt x="27543" y="74990"/>
                    <a:pt x="27536" y="74700"/>
                    <a:pt x="27433" y="74583"/>
                  </a:cubicBezTo>
                  <a:cubicBezTo>
                    <a:pt x="27075" y="74174"/>
                    <a:pt x="26441" y="73963"/>
                    <a:pt x="26447" y="73279"/>
                  </a:cubicBezTo>
                  <a:cubicBezTo>
                    <a:pt x="25495" y="73228"/>
                    <a:pt x="25664" y="71783"/>
                    <a:pt x="24597" y="71783"/>
                  </a:cubicBezTo>
                  <a:cubicBezTo>
                    <a:pt x="24584" y="71783"/>
                    <a:pt x="24572" y="71783"/>
                    <a:pt x="24559" y="71783"/>
                  </a:cubicBezTo>
                  <a:cubicBezTo>
                    <a:pt x="24557" y="71783"/>
                    <a:pt x="24555" y="71783"/>
                    <a:pt x="24553" y="71783"/>
                  </a:cubicBezTo>
                  <a:cubicBezTo>
                    <a:pt x="24280" y="71783"/>
                    <a:pt x="24189" y="71158"/>
                    <a:pt x="23970" y="70846"/>
                  </a:cubicBezTo>
                  <a:cubicBezTo>
                    <a:pt x="23535" y="70230"/>
                    <a:pt x="22733" y="69977"/>
                    <a:pt x="22515" y="69124"/>
                  </a:cubicBezTo>
                  <a:cubicBezTo>
                    <a:pt x="22355" y="68502"/>
                    <a:pt x="21469" y="68389"/>
                    <a:pt x="21138" y="67702"/>
                  </a:cubicBezTo>
                  <a:cubicBezTo>
                    <a:pt x="20578" y="66543"/>
                    <a:pt x="19470" y="65771"/>
                    <a:pt x="18695" y="64736"/>
                  </a:cubicBezTo>
                  <a:cubicBezTo>
                    <a:pt x="18264" y="64160"/>
                    <a:pt x="17926" y="63364"/>
                    <a:pt x="17088" y="63053"/>
                  </a:cubicBezTo>
                  <a:cubicBezTo>
                    <a:pt x="16399" y="62797"/>
                    <a:pt x="16080" y="62040"/>
                    <a:pt x="15728" y="61457"/>
                  </a:cubicBezTo>
                  <a:cubicBezTo>
                    <a:pt x="15302" y="60752"/>
                    <a:pt x="14681" y="60218"/>
                    <a:pt x="14285" y="59486"/>
                  </a:cubicBezTo>
                  <a:cubicBezTo>
                    <a:pt x="13862" y="58699"/>
                    <a:pt x="13218" y="58041"/>
                    <a:pt x="12870" y="57186"/>
                  </a:cubicBezTo>
                  <a:cubicBezTo>
                    <a:pt x="12729" y="56838"/>
                    <a:pt x="12383" y="56566"/>
                    <a:pt x="12100" y="56291"/>
                  </a:cubicBezTo>
                  <a:cubicBezTo>
                    <a:pt x="11967" y="56161"/>
                    <a:pt x="11688" y="56122"/>
                    <a:pt x="12133" y="55841"/>
                  </a:cubicBezTo>
                  <a:cubicBezTo>
                    <a:pt x="11395" y="55512"/>
                    <a:pt x="11555" y="54570"/>
                    <a:pt x="10931" y="54239"/>
                  </a:cubicBezTo>
                  <a:cubicBezTo>
                    <a:pt x="10474" y="53997"/>
                    <a:pt x="10403" y="53616"/>
                    <a:pt x="10172" y="53260"/>
                  </a:cubicBezTo>
                  <a:cubicBezTo>
                    <a:pt x="9841" y="52748"/>
                    <a:pt x="9736" y="52067"/>
                    <a:pt x="9288" y="51698"/>
                  </a:cubicBezTo>
                  <a:cubicBezTo>
                    <a:pt x="8769" y="51271"/>
                    <a:pt x="8507" y="50787"/>
                    <a:pt x="8497" y="50174"/>
                  </a:cubicBezTo>
                  <a:cubicBezTo>
                    <a:pt x="8492" y="49701"/>
                    <a:pt x="8098" y="49456"/>
                    <a:pt x="7934" y="49087"/>
                  </a:cubicBezTo>
                  <a:cubicBezTo>
                    <a:pt x="7683" y="48525"/>
                    <a:pt x="7596" y="47782"/>
                    <a:pt x="7020" y="47420"/>
                  </a:cubicBezTo>
                  <a:cubicBezTo>
                    <a:pt x="6604" y="47159"/>
                    <a:pt x="6685" y="46693"/>
                    <a:pt x="6652" y="46437"/>
                  </a:cubicBezTo>
                  <a:cubicBezTo>
                    <a:pt x="6532" y="45499"/>
                    <a:pt x="5449" y="44970"/>
                    <a:pt x="5669" y="43945"/>
                  </a:cubicBezTo>
                  <a:cubicBezTo>
                    <a:pt x="5737" y="43630"/>
                    <a:pt x="5328" y="43767"/>
                    <a:pt x="5292" y="43391"/>
                  </a:cubicBezTo>
                  <a:cubicBezTo>
                    <a:pt x="5166" y="42109"/>
                    <a:pt x="4416" y="41014"/>
                    <a:pt x="3906" y="39850"/>
                  </a:cubicBezTo>
                  <a:cubicBezTo>
                    <a:pt x="3802" y="39612"/>
                    <a:pt x="3811" y="39339"/>
                    <a:pt x="3778" y="39153"/>
                  </a:cubicBezTo>
                  <a:cubicBezTo>
                    <a:pt x="3539" y="37765"/>
                    <a:pt x="2945" y="36487"/>
                    <a:pt x="2642" y="35135"/>
                  </a:cubicBezTo>
                  <a:cubicBezTo>
                    <a:pt x="2438" y="34229"/>
                    <a:pt x="2635" y="33242"/>
                    <a:pt x="2522" y="32306"/>
                  </a:cubicBezTo>
                  <a:cubicBezTo>
                    <a:pt x="2239" y="29987"/>
                    <a:pt x="2615" y="27694"/>
                    <a:pt x="2717" y="25392"/>
                  </a:cubicBezTo>
                  <a:cubicBezTo>
                    <a:pt x="2758" y="24432"/>
                    <a:pt x="3131" y="23488"/>
                    <a:pt x="3437" y="22590"/>
                  </a:cubicBezTo>
                  <a:cubicBezTo>
                    <a:pt x="3971" y="21021"/>
                    <a:pt x="4475" y="19421"/>
                    <a:pt x="5360" y="17982"/>
                  </a:cubicBezTo>
                  <a:cubicBezTo>
                    <a:pt x="5757" y="17336"/>
                    <a:pt x="6483" y="16693"/>
                    <a:pt x="6517" y="16080"/>
                  </a:cubicBezTo>
                  <a:cubicBezTo>
                    <a:pt x="6566" y="15192"/>
                    <a:pt x="7724" y="15130"/>
                    <a:pt x="7524" y="14266"/>
                  </a:cubicBezTo>
                  <a:cubicBezTo>
                    <a:pt x="8486" y="13757"/>
                    <a:pt x="8555" y="12475"/>
                    <a:pt x="9394" y="11975"/>
                  </a:cubicBezTo>
                  <a:cubicBezTo>
                    <a:pt x="9842" y="11708"/>
                    <a:pt x="10123" y="11625"/>
                    <a:pt x="10015" y="11087"/>
                  </a:cubicBezTo>
                  <a:cubicBezTo>
                    <a:pt x="10009" y="11056"/>
                    <a:pt x="10085" y="10973"/>
                    <a:pt x="10120" y="10973"/>
                  </a:cubicBezTo>
                  <a:cubicBezTo>
                    <a:pt x="10121" y="10973"/>
                    <a:pt x="10121" y="10973"/>
                    <a:pt x="10121" y="10973"/>
                  </a:cubicBezTo>
                  <a:cubicBezTo>
                    <a:pt x="10141" y="10974"/>
                    <a:pt x="10160" y="10975"/>
                    <a:pt x="10178" y="10975"/>
                  </a:cubicBezTo>
                  <a:cubicBezTo>
                    <a:pt x="11125" y="10975"/>
                    <a:pt x="11060" y="9841"/>
                    <a:pt x="11791" y="9473"/>
                  </a:cubicBezTo>
                  <a:cubicBezTo>
                    <a:pt x="12281" y="9225"/>
                    <a:pt x="12683" y="8382"/>
                    <a:pt x="13149" y="7970"/>
                  </a:cubicBezTo>
                  <a:cubicBezTo>
                    <a:pt x="13706" y="7478"/>
                    <a:pt x="14281" y="6900"/>
                    <a:pt x="15012" y="6546"/>
                  </a:cubicBezTo>
                  <a:cubicBezTo>
                    <a:pt x="15535" y="6291"/>
                    <a:pt x="15908" y="5744"/>
                    <a:pt x="16476" y="5480"/>
                  </a:cubicBezTo>
                  <a:cubicBezTo>
                    <a:pt x="17148" y="5169"/>
                    <a:pt x="17617" y="4587"/>
                    <a:pt x="18407" y="4353"/>
                  </a:cubicBezTo>
                  <a:cubicBezTo>
                    <a:pt x="19117" y="4140"/>
                    <a:pt x="19815" y="3650"/>
                    <a:pt x="20558" y="3461"/>
                  </a:cubicBezTo>
                  <a:cubicBezTo>
                    <a:pt x="21511" y="3219"/>
                    <a:pt x="22407" y="2845"/>
                    <a:pt x="23326" y="2527"/>
                  </a:cubicBezTo>
                  <a:cubicBezTo>
                    <a:pt x="24201" y="2223"/>
                    <a:pt x="25123" y="2460"/>
                    <a:pt x="26054" y="2119"/>
                  </a:cubicBezTo>
                  <a:cubicBezTo>
                    <a:pt x="26280" y="2037"/>
                    <a:pt x="26546" y="2009"/>
                    <a:pt x="26832" y="2009"/>
                  </a:cubicBezTo>
                  <a:close/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139;p38">
              <a:extLst>
                <a:ext uri="{FF2B5EF4-FFF2-40B4-BE49-F238E27FC236}">
                  <a16:creationId xmlns:a16="http://schemas.microsoft.com/office/drawing/2014/main" id="{0AAB0A92-2898-5D23-F7DA-5B28C610BA5A}"/>
                </a:ext>
              </a:extLst>
            </p:cNvPr>
            <p:cNvGrpSpPr/>
            <p:nvPr/>
          </p:nvGrpSpPr>
          <p:grpSpPr>
            <a:xfrm>
              <a:off x="2916086" y="727587"/>
              <a:ext cx="625994" cy="785831"/>
              <a:chOff x="2937349" y="720503"/>
              <a:chExt cx="625994" cy="785831"/>
            </a:xfrm>
          </p:grpSpPr>
          <p:sp>
            <p:nvSpPr>
              <p:cNvPr id="11" name="Google Shape;1140;p38">
                <a:extLst>
                  <a:ext uri="{FF2B5EF4-FFF2-40B4-BE49-F238E27FC236}">
                    <a16:creationId xmlns:a16="http://schemas.microsoft.com/office/drawing/2014/main" id="{1564CEF2-E1B3-2CA7-D53F-E8348446F30C}"/>
                  </a:ext>
                </a:extLst>
              </p:cNvPr>
              <p:cNvSpPr/>
              <p:nvPr/>
            </p:nvSpPr>
            <p:spPr>
              <a:xfrm>
                <a:off x="3146431" y="1336864"/>
                <a:ext cx="46381" cy="169470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9248" extrusionOk="0">
                    <a:moveTo>
                      <a:pt x="1298" y="0"/>
                    </a:moveTo>
                    <a:cubicBezTo>
                      <a:pt x="1289" y="0"/>
                      <a:pt x="1283" y="1"/>
                      <a:pt x="1281" y="4"/>
                    </a:cubicBezTo>
                    <a:cubicBezTo>
                      <a:pt x="1004" y="465"/>
                      <a:pt x="265" y="398"/>
                      <a:pt x="200" y="1190"/>
                    </a:cubicBezTo>
                    <a:cubicBezTo>
                      <a:pt x="0" y="3642"/>
                      <a:pt x="11" y="6090"/>
                      <a:pt x="70" y="8545"/>
                    </a:cubicBezTo>
                    <a:cubicBezTo>
                      <a:pt x="84" y="9126"/>
                      <a:pt x="573" y="9042"/>
                      <a:pt x="858" y="9141"/>
                    </a:cubicBezTo>
                    <a:cubicBezTo>
                      <a:pt x="1041" y="9203"/>
                      <a:pt x="1318" y="9154"/>
                      <a:pt x="1558" y="9218"/>
                    </a:cubicBezTo>
                    <a:cubicBezTo>
                      <a:pt x="1634" y="9238"/>
                      <a:pt x="1702" y="9247"/>
                      <a:pt x="1761" y="9247"/>
                    </a:cubicBezTo>
                    <a:cubicBezTo>
                      <a:pt x="2021" y="9247"/>
                      <a:pt x="2131" y="9059"/>
                      <a:pt x="2193" y="8716"/>
                    </a:cubicBezTo>
                    <a:cubicBezTo>
                      <a:pt x="2349" y="7843"/>
                      <a:pt x="2089" y="6971"/>
                      <a:pt x="2195" y="6125"/>
                    </a:cubicBezTo>
                    <a:cubicBezTo>
                      <a:pt x="2355" y="4860"/>
                      <a:pt x="2239" y="3599"/>
                      <a:pt x="2342" y="2213"/>
                    </a:cubicBezTo>
                    <a:cubicBezTo>
                      <a:pt x="2530" y="1393"/>
                      <a:pt x="1770" y="812"/>
                      <a:pt x="1461" y="58"/>
                    </a:cubicBezTo>
                    <a:cubicBezTo>
                      <a:pt x="1447" y="26"/>
                      <a:pt x="1340" y="0"/>
                      <a:pt x="1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41;p38">
                <a:extLst>
                  <a:ext uri="{FF2B5EF4-FFF2-40B4-BE49-F238E27FC236}">
                    <a16:creationId xmlns:a16="http://schemas.microsoft.com/office/drawing/2014/main" id="{13031A6A-D1FD-AA63-A16B-C70BCF714692}"/>
                  </a:ext>
                </a:extLst>
              </p:cNvPr>
              <p:cNvSpPr/>
              <p:nvPr/>
            </p:nvSpPr>
            <p:spPr>
              <a:xfrm>
                <a:off x="3366014" y="720503"/>
                <a:ext cx="74656" cy="151969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8293" extrusionOk="0">
                    <a:moveTo>
                      <a:pt x="3203" y="0"/>
                    </a:moveTo>
                    <a:cubicBezTo>
                      <a:pt x="3181" y="0"/>
                      <a:pt x="3162" y="2"/>
                      <a:pt x="3145" y="5"/>
                    </a:cubicBezTo>
                    <a:cubicBezTo>
                      <a:pt x="3057" y="21"/>
                      <a:pt x="2961" y="25"/>
                      <a:pt x="2860" y="25"/>
                    </a:cubicBezTo>
                    <a:cubicBezTo>
                      <a:pt x="2763" y="25"/>
                      <a:pt x="2663" y="21"/>
                      <a:pt x="2564" y="21"/>
                    </a:cubicBezTo>
                    <a:cubicBezTo>
                      <a:pt x="2166" y="21"/>
                      <a:pt x="1777" y="77"/>
                      <a:pt x="1666" y="641"/>
                    </a:cubicBezTo>
                    <a:cubicBezTo>
                      <a:pt x="1421" y="1899"/>
                      <a:pt x="846" y="3081"/>
                      <a:pt x="749" y="4364"/>
                    </a:cubicBezTo>
                    <a:cubicBezTo>
                      <a:pt x="692" y="5118"/>
                      <a:pt x="106" y="5708"/>
                      <a:pt x="203" y="6552"/>
                    </a:cubicBezTo>
                    <a:cubicBezTo>
                      <a:pt x="1" y="7084"/>
                      <a:pt x="559" y="7493"/>
                      <a:pt x="596" y="8044"/>
                    </a:cubicBezTo>
                    <a:cubicBezTo>
                      <a:pt x="608" y="8208"/>
                      <a:pt x="749" y="8293"/>
                      <a:pt x="900" y="8293"/>
                    </a:cubicBezTo>
                    <a:cubicBezTo>
                      <a:pt x="953" y="8293"/>
                      <a:pt x="1007" y="8283"/>
                      <a:pt x="1057" y="8261"/>
                    </a:cubicBezTo>
                    <a:cubicBezTo>
                      <a:pt x="1585" y="8039"/>
                      <a:pt x="2258" y="8085"/>
                      <a:pt x="2354" y="7186"/>
                    </a:cubicBezTo>
                    <a:cubicBezTo>
                      <a:pt x="2419" y="6597"/>
                      <a:pt x="2535" y="6014"/>
                      <a:pt x="2701" y="5445"/>
                    </a:cubicBezTo>
                    <a:cubicBezTo>
                      <a:pt x="3133" y="3962"/>
                      <a:pt x="3398" y="2428"/>
                      <a:pt x="3849" y="952"/>
                    </a:cubicBezTo>
                    <a:cubicBezTo>
                      <a:pt x="4073" y="220"/>
                      <a:pt x="3463" y="0"/>
                      <a:pt x="32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42;p38">
                <a:extLst>
                  <a:ext uri="{FF2B5EF4-FFF2-40B4-BE49-F238E27FC236}">
                    <a16:creationId xmlns:a16="http://schemas.microsoft.com/office/drawing/2014/main" id="{B6022861-8B86-A6FA-0577-05DF5FB0DDF5}"/>
                  </a:ext>
                </a:extLst>
              </p:cNvPr>
              <p:cNvSpPr/>
              <p:nvPr/>
            </p:nvSpPr>
            <p:spPr>
              <a:xfrm>
                <a:off x="3014831" y="1328947"/>
                <a:ext cx="102913" cy="144181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7868" extrusionOk="0">
                    <a:moveTo>
                      <a:pt x="4674" y="0"/>
                    </a:moveTo>
                    <a:cubicBezTo>
                      <a:pt x="4590" y="0"/>
                      <a:pt x="4499" y="6"/>
                      <a:pt x="4402" y="16"/>
                    </a:cubicBezTo>
                    <a:cubicBezTo>
                      <a:pt x="3744" y="87"/>
                      <a:pt x="3199" y="418"/>
                      <a:pt x="2888" y="988"/>
                    </a:cubicBezTo>
                    <a:cubicBezTo>
                      <a:pt x="2216" y="2220"/>
                      <a:pt x="1588" y="3477"/>
                      <a:pt x="968" y="4738"/>
                    </a:cubicBezTo>
                    <a:cubicBezTo>
                      <a:pt x="662" y="5357"/>
                      <a:pt x="416" y="6003"/>
                      <a:pt x="118" y="6696"/>
                    </a:cubicBezTo>
                    <a:cubicBezTo>
                      <a:pt x="450" y="6943"/>
                      <a:pt x="1" y="7490"/>
                      <a:pt x="477" y="7684"/>
                    </a:cubicBezTo>
                    <a:cubicBezTo>
                      <a:pt x="646" y="7753"/>
                      <a:pt x="878" y="7867"/>
                      <a:pt x="1073" y="7867"/>
                    </a:cubicBezTo>
                    <a:cubicBezTo>
                      <a:pt x="1193" y="7867"/>
                      <a:pt x="1299" y="7824"/>
                      <a:pt x="1366" y="7698"/>
                    </a:cubicBezTo>
                    <a:cubicBezTo>
                      <a:pt x="1574" y="7308"/>
                      <a:pt x="1930" y="7102"/>
                      <a:pt x="2189" y="6789"/>
                    </a:cubicBezTo>
                    <a:cubicBezTo>
                      <a:pt x="3054" y="5747"/>
                      <a:pt x="3477" y="4464"/>
                      <a:pt x="4168" y="3329"/>
                    </a:cubicBezTo>
                    <a:cubicBezTo>
                      <a:pt x="4585" y="2645"/>
                      <a:pt x="4880" y="1873"/>
                      <a:pt x="5241" y="1145"/>
                    </a:cubicBezTo>
                    <a:cubicBezTo>
                      <a:pt x="5616" y="389"/>
                      <a:pt x="5397" y="0"/>
                      <a:pt x="46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43;p38">
                <a:extLst>
                  <a:ext uri="{FF2B5EF4-FFF2-40B4-BE49-F238E27FC236}">
                    <a16:creationId xmlns:a16="http://schemas.microsoft.com/office/drawing/2014/main" id="{6BBD4F78-93B0-4C85-C9B0-E90C7937B775}"/>
                  </a:ext>
                </a:extLst>
              </p:cNvPr>
              <p:cNvSpPr/>
              <p:nvPr/>
            </p:nvSpPr>
            <p:spPr>
              <a:xfrm>
                <a:off x="3218398" y="1338513"/>
                <a:ext cx="94190" cy="131940"/>
              </a:xfrm>
              <a:custGeom>
                <a:avLst/>
                <a:gdLst/>
                <a:ahLst/>
                <a:cxnLst/>
                <a:rect l="l" t="t" r="r" b="b"/>
                <a:pathLst>
                  <a:path w="5140" h="7200" extrusionOk="0">
                    <a:moveTo>
                      <a:pt x="1382" y="0"/>
                    </a:moveTo>
                    <a:cubicBezTo>
                      <a:pt x="1294" y="0"/>
                      <a:pt x="1199" y="10"/>
                      <a:pt x="1096" y="30"/>
                    </a:cubicBezTo>
                    <a:cubicBezTo>
                      <a:pt x="1095" y="30"/>
                      <a:pt x="1094" y="30"/>
                      <a:pt x="1093" y="30"/>
                    </a:cubicBezTo>
                    <a:cubicBezTo>
                      <a:pt x="284" y="30"/>
                      <a:pt x="1" y="514"/>
                      <a:pt x="254" y="1333"/>
                    </a:cubicBezTo>
                    <a:cubicBezTo>
                      <a:pt x="363" y="1686"/>
                      <a:pt x="590" y="1949"/>
                      <a:pt x="759" y="2250"/>
                    </a:cubicBezTo>
                    <a:cubicBezTo>
                      <a:pt x="1632" y="3807"/>
                      <a:pt x="2258" y="5501"/>
                      <a:pt x="3427" y="6901"/>
                    </a:cubicBezTo>
                    <a:cubicBezTo>
                      <a:pt x="3616" y="7127"/>
                      <a:pt x="3801" y="7199"/>
                      <a:pt x="3976" y="7199"/>
                    </a:cubicBezTo>
                    <a:cubicBezTo>
                      <a:pt x="4202" y="7199"/>
                      <a:pt x="4411" y="7079"/>
                      <a:pt x="4590" y="7015"/>
                    </a:cubicBezTo>
                    <a:cubicBezTo>
                      <a:pt x="4896" y="6907"/>
                      <a:pt x="5140" y="6432"/>
                      <a:pt x="5032" y="6047"/>
                    </a:cubicBezTo>
                    <a:cubicBezTo>
                      <a:pt x="4810" y="5253"/>
                      <a:pt x="4437" y="4519"/>
                      <a:pt x="4006" y="3807"/>
                    </a:cubicBezTo>
                    <a:cubicBezTo>
                      <a:pt x="3442" y="2877"/>
                      <a:pt x="2889" y="1931"/>
                      <a:pt x="2441" y="942"/>
                    </a:cubicBezTo>
                    <a:cubicBezTo>
                      <a:pt x="2192" y="394"/>
                      <a:pt x="1937" y="0"/>
                      <a:pt x="13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44;p38">
                <a:extLst>
                  <a:ext uri="{FF2B5EF4-FFF2-40B4-BE49-F238E27FC236}">
                    <a16:creationId xmlns:a16="http://schemas.microsoft.com/office/drawing/2014/main" id="{102E684B-CD7E-B691-7D8D-4141A300B118}"/>
                  </a:ext>
                </a:extLst>
              </p:cNvPr>
              <p:cNvSpPr/>
              <p:nvPr/>
            </p:nvSpPr>
            <p:spPr>
              <a:xfrm>
                <a:off x="3454676" y="804436"/>
                <a:ext cx="108667" cy="98662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384" extrusionOk="0">
                    <a:moveTo>
                      <a:pt x="4619" y="1"/>
                    </a:moveTo>
                    <a:cubicBezTo>
                      <a:pt x="4384" y="1"/>
                      <a:pt x="4133" y="130"/>
                      <a:pt x="3833" y="398"/>
                    </a:cubicBezTo>
                    <a:cubicBezTo>
                      <a:pt x="2883" y="1245"/>
                      <a:pt x="1963" y="2124"/>
                      <a:pt x="1021" y="2980"/>
                    </a:cubicBezTo>
                    <a:cubicBezTo>
                      <a:pt x="464" y="3485"/>
                      <a:pt x="173" y="4088"/>
                      <a:pt x="62" y="4845"/>
                    </a:cubicBezTo>
                    <a:cubicBezTo>
                      <a:pt x="1" y="5264"/>
                      <a:pt x="97" y="5383"/>
                      <a:pt x="356" y="5383"/>
                    </a:cubicBezTo>
                    <a:cubicBezTo>
                      <a:pt x="416" y="5383"/>
                      <a:pt x="486" y="5377"/>
                      <a:pt x="564" y="5366"/>
                    </a:cubicBezTo>
                    <a:cubicBezTo>
                      <a:pt x="610" y="5375"/>
                      <a:pt x="655" y="5379"/>
                      <a:pt x="699" y="5379"/>
                    </a:cubicBezTo>
                    <a:cubicBezTo>
                      <a:pt x="981" y="5379"/>
                      <a:pt x="1209" y="5216"/>
                      <a:pt x="1457" y="5073"/>
                    </a:cubicBezTo>
                    <a:cubicBezTo>
                      <a:pt x="2276" y="4602"/>
                      <a:pt x="2865" y="3866"/>
                      <a:pt x="3595" y="3293"/>
                    </a:cubicBezTo>
                    <a:cubicBezTo>
                      <a:pt x="4181" y="2833"/>
                      <a:pt x="4748" y="2330"/>
                      <a:pt x="5236" y="1770"/>
                    </a:cubicBezTo>
                    <a:cubicBezTo>
                      <a:pt x="5490" y="1478"/>
                      <a:pt x="5929" y="1139"/>
                      <a:pt x="5488" y="587"/>
                    </a:cubicBezTo>
                    <a:cubicBezTo>
                      <a:pt x="5182" y="203"/>
                      <a:pt x="4914" y="1"/>
                      <a:pt x="46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45;p38">
                <a:extLst>
                  <a:ext uri="{FF2B5EF4-FFF2-40B4-BE49-F238E27FC236}">
                    <a16:creationId xmlns:a16="http://schemas.microsoft.com/office/drawing/2014/main" id="{BD849A7E-3C1D-ABAF-BFF5-29BF33EA2D62}"/>
                  </a:ext>
                </a:extLst>
              </p:cNvPr>
              <p:cNvSpPr/>
              <p:nvPr/>
            </p:nvSpPr>
            <p:spPr>
              <a:xfrm>
                <a:off x="3141923" y="759959"/>
                <a:ext cx="54810" cy="141689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7732" extrusionOk="0">
                    <a:moveTo>
                      <a:pt x="2065" y="0"/>
                    </a:moveTo>
                    <a:cubicBezTo>
                      <a:pt x="1677" y="0"/>
                      <a:pt x="1287" y="238"/>
                      <a:pt x="1191" y="747"/>
                    </a:cubicBezTo>
                    <a:cubicBezTo>
                      <a:pt x="814" y="2739"/>
                      <a:pt x="362" y="4711"/>
                      <a:pt x="90" y="6722"/>
                    </a:cubicBezTo>
                    <a:cubicBezTo>
                      <a:pt x="0" y="7388"/>
                      <a:pt x="499" y="7732"/>
                      <a:pt x="1025" y="7732"/>
                    </a:cubicBezTo>
                    <a:cubicBezTo>
                      <a:pt x="1520" y="7732"/>
                      <a:pt x="2039" y="7428"/>
                      <a:pt x="2118" y="6803"/>
                    </a:cubicBezTo>
                    <a:cubicBezTo>
                      <a:pt x="2362" y="4847"/>
                      <a:pt x="2814" y="2931"/>
                      <a:pt x="2948" y="961"/>
                    </a:cubicBezTo>
                    <a:cubicBezTo>
                      <a:pt x="2990" y="339"/>
                      <a:pt x="2529" y="0"/>
                      <a:pt x="20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46;p38">
                <a:extLst>
                  <a:ext uri="{FF2B5EF4-FFF2-40B4-BE49-F238E27FC236}">
                    <a16:creationId xmlns:a16="http://schemas.microsoft.com/office/drawing/2014/main" id="{59C511D3-BC9D-4309-AB24-14D34AA79AE4}"/>
                  </a:ext>
                </a:extLst>
              </p:cNvPr>
              <p:cNvSpPr/>
              <p:nvPr/>
            </p:nvSpPr>
            <p:spPr>
              <a:xfrm>
                <a:off x="2937349" y="875670"/>
                <a:ext cx="511432" cy="392668"/>
              </a:xfrm>
              <a:custGeom>
                <a:avLst/>
                <a:gdLst/>
                <a:ahLst/>
                <a:cxnLst/>
                <a:rect l="l" t="t" r="r" b="b"/>
                <a:pathLst>
                  <a:path w="27909" h="21428" extrusionOk="0">
                    <a:moveTo>
                      <a:pt x="10552" y="0"/>
                    </a:moveTo>
                    <a:cubicBezTo>
                      <a:pt x="6692" y="0"/>
                      <a:pt x="2617" y="5107"/>
                      <a:pt x="1739" y="8228"/>
                    </a:cubicBezTo>
                    <a:cubicBezTo>
                      <a:pt x="0" y="14415"/>
                      <a:pt x="4466" y="19604"/>
                      <a:pt x="10247" y="20967"/>
                    </a:cubicBezTo>
                    <a:cubicBezTo>
                      <a:pt x="11542" y="21273"/>
                      <a:pt x="12837" y="21427"/>
                      <a:pt x="14102" y="21427"/>
                    </a:cubicBezTo>
                    <a:cubicBezTo>
                      <a:pt x="19093" y="21427"/>
                      <a:pt x="23604" y="19018"/>
                      <a:pt x="25721" y="13951"/>
                    </a:cubicBezTo>
                    <a:cubicBezTo>
                      <a:pt x="27909" y="8707"/>
                      <a:pt x="22486" y="2949"/>
                      <a:pt x="17636" y="1468"/>
                    </a:cubicBezTo>
                    <a:cubicBezTo>
                      <a:pt x="17526" y="1434"/>
                      <a:pt x="17421" y="1419"/>
                      <a:pt x="17323" y="1419"/>
                    </a:cubicBezTo>
                    <a:cubicBezTo>
                      <a:pt x="16417" y="1419"/>
                      <a:pt x="16033" y="2719"/>
                      <a:pt x="16991" y="3162"/>
                    </a:cubicBezTo>
                    <a:cubicBezTo>
                      <a:pt x="20879" y="4956"/>
                      <a:pt x="24954" y="7990"/>
                      <a:pt x="22991" y="12809"/>
                    </a:cubicBezTo>
                    <a:cubicBezTo>
                      <a:pt x="21387" y="16747"/>
                      <a:pt x="17993" y="18840"/>
                      <a:pt x="13846" y="18840"/>
                    </a:cubicBezTo>
                    <a:cubicBezTo>
                      <a:pt x="13689" y="18840"/>
                      <a:pt x="13531" y="18837"/>
                      <a:pt x="13371" y="18831"/>
                    </a:cubicBezTo>
                    <a:cubicBezTo>
                      <a:pt x="8133" y="18632"/>
                      <a:pt x="1934" y="14981"/>
                      <a:pt x="3659" y="8826"/>
                    </a:cubicBezTo>
                    <a:cubicBezTo>
                      <a:pt x="4626" y="5383"/>
                      <a:pt x="8511" y="1991"/>
                      <a:pt x="12112" y="1521"/>
                    </a:cubicBezTo>
                    <a:cubicBezTo>
                      <a:pt x="12633" y="1452"/>
                      <a:pt x="12754" y="594"/>
                      <a:pt x="12279" y="376"/>
                    </a:cubicBezTo>
                    <a:cubicBezTo>
                      <a:pt x="11716" y="117"/>
                      <a:pt x="11137" y="0"/>
                      <a:pt x="10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47;p38">
                <a:extLst>
                  <a:ext uri="{FF2B5EF4-FFF2-40B4-BE49-F238E27FC236}">
                    <a16:creationId xmlns:a16="http://schemas.microsoft.com/office/drawing/2014/main" id="{FCE3D921-3E3A-3D14-7DDD-059C345D5340}"/>
                  </a:ext>
                </a:extLst>
              </p:cNvPr>
              <p:cNvSpPr/>
              <p:nvPr/>
            </p:nvSpPr>
            <p:spPr>
              <a:xfrm>
                <a:off x="3243101" y="772530"/>
                <a:ext cx="90874" cy="165896"/>
              </a:xfrm>
              <a:custGeom>
                <a:avLst/>
                <a:gdLst/>
                <a:ahLst/>
                <a:cxnLst/>
                <a:rect l="l" t="t" r="r" b="b"/>
                <a:pathLst>
                  <a:path w="4959" h="9053" extrusionOk="0">
                    <a:moveTo>
                      <a:pt x="1854" y="1"/>
                    </a:moveTo>
                    <a:cubicBezTo>
                      <a:pt x="310" y="1"/>
                      <a:pt x="715" y="2029"/>
                      <a:pt x="606" y="3034"/>
                    </a:cubicBezTo>
                    <a:cubicBezTo>
                      <a:pt x="427" y="4685"/>
                      <a:pt x="0" y="6341"/>
                      <a:pt x="43" y="8002"/>
                    </a:cubicBezTo>
                    <a:cubicBezTo>
                      <a:pt x="61" y="8684"/>
                      <a:pt x="589" y="9052"/>
                      <a:pt x="1122" y="9052"/>
                    </a:cubicBezTo>
                    <a:cubicBezTo>
                      <a:pt x="1560" y="9052"/>
                      <a:pt x="2001" y="8804"/>
                      <a:pt x="2166" y="8277"/>
                    </a:cubicBezTo>
                    <a:lnTo>
                      <a:pt x="2167" y="8277"/>
                    </a:lnTo>
                    <a:cubicBezTo>
                      <a:pt x="2604" y="6885"/>
                      <a:pt x="4959" y="332"/>
                      <a:pt x="2077" y="14"/>
                    </a:cubicBezTo>
                    <a:cubicBezTo>
                      <a:pt x="1998" y="5"/>
                      <a:pt x="1924" y="1"/>
                      <a:pt x="185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48;p38">
                <a:extLst>
                  <a:ext uri="{FF2B5EF4-FFF2-40B4-BE49-F238E27FC236}">
                    <a16:creationId xmlns:a16="http://schemas.microsoft.com/office/drawing/2014/main" id="{FCDED5CB-6E2C-5289-AD4A-27382F50A591}"/>
                  </a:ext>
                </a:extLst>
              </p:cNvPr>
              <p:cNvSpPr/>
              <p:nvPr/>
            </p:nvSpPr>
            <p:spPr>
              <a:xfrm>
                <a:off x="3125191" y="724186"/>
                <a:ext cx="222356" cy="89811"/>
              </a:xfrm>
              <a:custGeom>
                <a:avLst/>
                <a:gdLst/>
                <a:ahLst/>
                <a:cxnLst/>
                <a:rect l="l" t="t" r="r" b="b"/>
                <a:pathLst>
                  <a:path w="12134" h="4901" extrusionOk="0">
                    <a:moveTo>
                      <a:pt x="3011" y="1"/>
                    </a:moveTo>
                    <a:cubicBezTo>
                      <a:pt x="1868" y="1"/>
                      <a:pt x="581" y="120"/>
                      <a:pt x="247" y="1365"/>
                    </a:cubicBezTo>
                    <a:cubicBezTo>
                      <a:pt x="0" y="2289"/>
                      <a:pt x="519" y="2981"/>
                      <a:pt x="1250" y="3491"/>
                    </a:cubicBezTo>
                    <a:cubicBezTo>
                      <a:pt x="1717" y="3817"/>
                      <a:pt x="2104" y="3943"/>
                      <a:pt x="2484" y="3943"/>
                    </a:cubicBezTo>
                    <a:cubicBezTo>
                      <a:pt x="2983" y="3943"/>
                      <a:pt x="3468" y="3726"/>
                      <a:pt x="4106" y="3461"/>
                    </a:cubicBezTo>
                    <a:cubicBezTo>
                      <a:pt x="4615" y="3249"/>
                      <a:pt x="4756" y="2596"/>
                      <a:pt x="4501" y="2167"/>
                    </a:cubicBezTo>
                    <a:lnTo>
                      <a:pt x="4501" y="2167"/>
                    </a:lnTo>
                    <a:cubicBezTo>
                      <a:pt x="4802" y="2160"/>
                      <a:pt x="5105" y="2153"/>
                      <a:pt x="5407" y="2153"/>
                    </a:cubicBezTo>
                    <a:cubicBezTo>
                      <a:pt x="5833" y="2153"/>
                      <a:pt x="6260" y="2167"/>
                      <a:pt x="6682" y="2213"/>
                    </a:cubicBezTo>
                    <a:cubicBezTo>
                      <a:pt x="7239" y="2274"/>
                      <a:pt x="8272" y="2743"/>
                      <a:pt x="8875" y="2743"/>
                    </a:cubicBezTo>
                    <a:cubicBezTo>
                      <a:pt x="9017" y="2743"/>
                      <a:pt x="9136" y="2717"/>
                      <a:pt x="9219" y="2653"/>
                    </a:cubicBezTo>
                    <a:lnTo>
                      <a:pt x="9219" y="2653"/>
                    </a:lnTo>
                    <a:cubicBezTo>
                      <a:pt x="8336" y="3336"/>
                      <a:pt x="8834" y="4900"/>
                      <a:pt x="9830" y="4900"/>
                    </a:cubicBezTo>
                    <a:cubicBezTo>
                      <a:pt x="9981" y="4900"/>
                      <a:pt x="10143" y="4865"/>
                      <a:pt x="10313" y="4785"/>
                    </a:cubicBezTo>
                    <a:cubicBezTo>
                      <a:pt x="12134" y="3929"/>
                      <a:pt x="11809" y="1990"/>
                      <a:pt x="10236" y="994"/>
                    </a:cubicBezTo>
                    <a:cubicBezTo>
                      <a:pt x="8803" y="87"/>
                      <a:pt x="6821" y="3"/>
                      <a:pt x="5049" y="3"/>
                    </a:cubicBezTo>
                    <a:cubicBezTo>
                      <a:pt x="4646" y="3"/>
                      <a:pt x="4253" y="8"/>
                      <a:pt x="3880" y="8"/>
                    </a:cubicBezTo>
                    <a:cubicBezTo>
                      <a:pt x="3827" y="8"/>
                      <a:pt x="3773" y="8"/>
                      <a:pt x="3721" y="7"/>
                    </a:cubicBezTo>
                    <a:cubicBezTo>
                      <a:pt x="3498" y="6"/>
                      <a:pt x="3258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49;p38">
                <a:extLst>
                  <a:ext uri="{FF2B5EF4-FFF2-40B4-BE49-F238E27FC236}">
                    <a16:creationId xmlns:a16="http://schemas.microsoft.com/office/drawing/2014/main" id="{2895AF26-A1B1-32B4-697B-FC3FA1A8BCA1}"/>
                  </a:ext>
                </a:extLst>
              </p:cNvPr>
              <p:cNvSpPr/>
              <p:nvPr/>
            </p:nvSpPr>
            <p:spPr>
              <a:xfrm>
                <a:off x="3211177" y="765017"/>
                <a:ext cx="69250" cy="44530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2430" extrusionOk="0">
                    <a:moveTo>
                      <a:pt x="1024" y="1"/>
                    </a:moveTo>
                    <a:cubicBezTo>
                      <a:pt x="696" y="1"/>
                      <a:pt x="373" y="187"/>
                      <a:pt x="220" y="484"/>
                    </a:cubicBezTo>
                    <a:cubicBezTo>
                      <a:pt x="1" y="908"/>
                      <a:pt x="134" y="1341"/>
                      <a:pt x="485" y="1646"/>
                    </a:cubicBezTo>
                    <a:cubicBezTo>
                      <a:pt x="831" y="1946"/>
                      <a:pt x="1253" y="2134"/>
                      <a:pt x="1680" y="2294"/>
                    </a:cubicBezTo>
                    <a:cubicBezTo>
                      <a:pt x="1946" y="2394"/>
                      <a:pt x="2186" y="2429"/>
                      <a:pt x="2436" y="2429"/>
                    </a:cubicBezTo>
                    <a:cubicBezTo>
                      <a:pt x="2607" y="2429"/>
                      <a:pt x="2782" y="2413"/>
                      <a:pt x="2972" y="2390"/>
                    </a:cubicBezTo>
                    <a:cubicBezTo>
                      <a:pt x="3428" y="2337"/>
                      <a:pt x="3765" y="1804"/>
                      <a:pt x="3772" y="1380"/>
                    </a:cubicBezTo>
                    <a:cubicBezTo>
                      <a:pt x="3779" y="891"/>
                      <a:pt x="3443" y="501"/>
                      <a:pt x="2997" y="346"/>
                    </a:cubicBezTo>
                    <a:cubicBezTo>
                      <a:pt x="2638" y="222"/>
                      <a:pt x="2326" y="184"/>
                      <a:pt x="1954" y="171"/>
                    </a:cubicBezTo>
                    <a:cubicBezTo>
                      <a:pt x="1739" y="165"/>
                      <a:pt x="1536" y="142"/>
                      <a:pt x="1335" y="61"/>
                    </a:cubicBezTo>
                    <a:cubicBezTo>
                      <a:pt x="1234" y="20"/>
                      <a:pt x="1129" y="1"/>
                      <a:pt x="10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50;p38">
                <a:extLst>
                  <a:ext uri="{FF2B5EF4-FFF2-40B4-BE49-F238E27FC236}">
                    <a16:creationId xmlns:a16="http://schemas.microsoft.com/office/drawing/2014/main" id="{88CEB5A8-05B3-058E-77F5-8CB1C8EFEBA7}"/>
                  </a:ext>
                </a:extLst>
              </p:cNvPr>
              <p:cNvSpPr/>
              <p:nvPr/>
            </p:nvSpPr>
            <p:spPr>
              <a:xfrm>
                <a:off x="3017654" y="1036829"/>
                <a:ext cx="12003" cy="64119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499" extrusionOk="0">
                    <a:moveTo>
                      <a:pt x="591" y="0"/>
                    </a:moveTo>
                    <a:cubicBezTo>
                      <a:pt x="563" y="0"/>
                      <a:pt x="534" y="18"/>
                      <a:pt x="525" y="56"/>
                    </a:cubicBezTo>
                    <a:cubicBezTo>
                      <a:pt x="271" y="1155"/>
                      <a:pt x="0" y="2230"/>
                      <a:pt x="261" y="3357"/>
                    </a:cubicBezTo>
                    <a:cubicBezTo>
                      <a:pt x="283" y="3453"/>
                      <a:pt x="364" y="3498"/>
                      <a:pt x="445" y="3498"/>
                    </a:cubicBezTo>
                    <a:cubicBezTo>
                      <a:pt x="543" y="3498"/>
                      <a:pt x="642" y="3432"/>
                      <a:pt x="643" y="3312"/>
                    </a:cubicBezTo>
                    <a:cubicBezTo>
                      <a:pt x="651" y="2231"/>
                      <a:pt x="642" y="1150"/>
                      <a:pt x="654" y="68"/>
                    </a:cubicBezTo>
                    <a:cubicBezTo>
                      <a:pt x="654" y="23"/>
                      <a:pt x="623" y="0"/>
                      <a:pt x="5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51;p38">
                <a:extLst>
                  <a:ext uri="{FF2B5EF4-FFF2-40B4-BE49-F238E27FC236}">
                    <a16:creationId xmlns:a16="http://schemas.microsoft.com/office/drawing/2014/main" id="{A3602482-52F3-85E1-1F1D-DBDD83E64687}"/>
                  </a:ext>
                </a:extLst>
              </p:cNvPr>
              <p:cNvSpPr/>
              <p:nvPr/>
            </p:nvSpPr>
            <p:spPr>
              <a:xfrm>
                <a:off x="3045949" y="1051967"/>
                <a:ext cx="319991" cy="167014"/>
              </a:xfrm>
              <a:custGeom>
                <a:avLst/>
                <a:gdLst/>
                <a:ahLst/>
                <a:cxnLst/>
                <a:rect l="l" t="t" r="r" b="b"/>
                <a:pathLst>
                  <a:path w="17462" h="9114" extrusionOk="0">
                    <a:moveTo>
                      <a:pt x="16439" y="0"/>
                    </a:moveTo>
                    <a:cubicBezTo>
                      <a:pt x="16218" y="0"/>
                      <a:pt x="15995" y="129"/>
                      <a:pt x="15878" y="415"/>
                    </a:cubicBezTo>
                    <a:cubicBezTo>
                      <a:pt x="14707" y="3265"/>
                      <a:pt x="13991" y="5467"/>
                      <a:pt x="10886" y="6861"/>
                    </a:cubicBezTo>
                    <a:cubicBezTo>
                      <a:pt x="9523" y="7473"/>
                      <a:pt x="8176" y="7751"/>
                      <a:pt x="6859" y="7751"/>
                    </a:cubicBezTo>
                    <a:cubicBezTo>
                      <a:pt x="4480" y="7751"/>
                      <a:pt x="2197" y="6844"/>
                      <a:pt x="86" y="5350"/>
                    </a:cubicBezTo>
                    <a:cubicBezTo>
                      <a:pt x="77" y="5344"/>
                      <a:pt x="68" y="5341"/>
                      <a:pt x="60" y="5341"/>
                    </a:cubicBezTo>
                    <a:cubicBezTo>
                      <a:pt x="25" y="5341"/>
                      <a:pt x="1" y="5389"/>
                      <a:pt x="34" y="5419"/>
                    </a:cubicBezTo>
                    <a:cubicBezTo>
                      <a:pt x="2360" y="7516"/>
                      <a:pt x="4800" y="9113"/>
                      <a:pt x="7760" y="9113"/>
                    </a:cubicBezTo>
                    <a:cubicBezTo>
                      <a:pt x="8603" y="9113"/>
                      <a:pt x="9489" y="8983"/>
                      <a:pt x="10427" y="8698"/>
                    </a:cubicBezTo>
                    <a:cubicBezTo>
                      <a:pt x="13985" y="7617"/>
                      <a:pt x="17461" y="4616"/>
                      <a:pt x="17061" y="610"/>
                    </a:cubicBezTo>
                    <a:cubicBezTo>
                      <a:pt x="17022" y="226"/>
                      <a:pt x="16732" y="0"/>
                      <a:pt x="164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52;p38">
                <a:extLst>
                  <a:ext uri="{FF2B5EF4-FFF2-40B4-BE49-F238E27FC236}">
                    <a16:creationId xmlns:a16="http://schemas.microsoft.com/office/drawing/2014/main" id="{51932A34-9536-1994-09AA-0F06F6C33BBA}"/>
                  </a:ext>
                </a:extLst>
              </p:cNvPr>
              <p:cNvSpPr/>
              <p:nvPr/>
            </p:nvSpPr>
            <p:spPr>
              <a:xfrm>
                <a:off x="3015986" y="1010091"/>
                <a:ext cx="333845" cy="67198"/>
              </a:xfrm>
              <a:custGeom>
                <a:avLst/>
                <a:gdLst/>
                <a:ahLst/>
                <a:cxnLst/>
                <a:rect l="l" t="t" r="r" b="b"/>
                <a:pathLst>
                  <a:path w="18218" h="3667" extrusionOk="0">
                    <a:moveTo>
                      <a:pt x="15824" y="1"/>
                    </a:moveTo>
                    <a:cubicBezTo>
                      <a:pt x="13727" y="1"/>
                      <a:pt x="10840" y="1114"/>
                      <a:pt x="9701" y="1114"/>
                    </a:cubicBezTo>
                    <a:cubicBezTo>
                      <a:pt x="9685" y="1114"/>
                      <a:pt x="9670" y="1114"/>
                      <a:pt x="9655" y="1113"/>
                    </a:cubicBezTo>
                    <a:cubicBezTo>
                      <a:pt x="7325" y="1048"/>
                      <a:pt x="5096" y="23"/>
                      <a:pt x="3322" y="23"/>
                    </a:cubicBezTo>
                    <a:cubicBezTo>
                      <a:pt x="1866" y="23"/>
                      <a:pt x="716" y="713"/>
                      <a:pt x="65" y="3188"/>
                    </a:cubicBezTo>
                    <a:cubicBezTo>
                      <a:pt x="0" y="3437"/>
                      <a:pt x="254" y="3667"/>
                      <a:pt x="493" y="3667"/>
                    </a:cubicBezTo>
                    <a:cubicBezTo>
                      <a:pt x="573" y="3667"/>
                      <a:pt x="652" y="3641"/>
                      <a:pt x="716" y="3580"/>
                    </a:cubicBezTo>
                    <a:lnTo>
                      <a:pt x="717" y="3580"/>
                    </a:lnTo>
                    <a:cubicBezTo>
                      <a:pt x="1910" y="2457"/>
                      <a:pt x="2591" y="1412"/>
                      <a:pt x="4253" y="1412"/>
                    </a:cubicBezTo>
                    <a:cubicBezTo>
                      <a:pt x="4351" y="1412"/>
                      <a:pt x="4452" y="1416"/>
                      <a:pt x="4556" y="1423"/>
                    </a:cubicBezTo>
                    <a:cubicBezTo>
                      <a:pt x="6256" y="1544"/>
                      <a:pt x="7821" y="2358"/>
                      <a:pt x="9517" y="2517"/>
                    </a:cubicBezTo>
                    <a:cubicBezTo>
                      <a:pt x="9581" y="2523"/>
                      <a:pt x="9650" y="2526"/>
                      <a:pt x="9724" y="2526"/>
                    </a:cubicBezTo>
                    <a:cubicBezTo>
                      <a:pt x="10913" y="2526"/>
                      <a:pt x="13293" y="1793"/>
                      <a:pt x="14999" y="1793"/>
                    </a:cubicBezTo>
                    <a:cubicBezTo>
                      <a:pt x="15833" y="1793"/>
                      <a:pt x="16506" y="1968"/>
                      <a:pt x="16802" y="2488"/>
                    </a:cubicBezTo>
                    <a:cubicBezTo>
                      <a:pt x="16940" y="2731"/>
                      <a:pt x="17147" y="2832"/>
                      <a:pt x="17360" y="2832"/>
                    </a:cubicBezTo>
                    <a:cubicBezTo>
                      <a:pt x="17777" y="2832"/>
                      <a:pt x="18217" y="2447"/>
                      <a:pt x="18213" y="1986"/>
                    </a:cubicBezTo>
                    <a:cubicBezTo>
                      <a:pt x="18199" y="464"/>
                      <a:pt x="17176" y="1"/>
                      <a:pt x="158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53;p38">
                <a:extLst>
                  <a:ext uri="{FF2B5EF4-FFF2-40B4-BE49-F238E27FC236}">
                    <a16:creationId xmlns:a16="http://schemas.microsoft.com/office/drawing/2014/main" id="{C262469F-A72C-5CDF-2A4A-80BF15B099B1}"/>
                  </a:ext>
                </a:extLst>
              </p:cNvPr>
              <p:cNvSpPr/>
              <p:nvPr/>
            </p:nvSpPr>
            <p:spPr>
              <a:xfrm>
                <a:off x="3060903" y="1065161"/>
                <a:ext cx="56349" cy="31171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701" extrusionOk="0">
                    <a:moveTo>
                      <a:pt x="1468" y="0"/>
                    </a:moveTo>
                    <a:cubicBezTo>
                      <a:pt x="1075" y="0"/>
                      <a:pt x="675" y="84"/>
                      <a:pt x="379" y="221"/>
                    </a:cubicBezTo>
                    <a:cubicBezTo>
                      <a:pt x="1" y="396"/>
                      <a:pt x="152" y="882"/>
                      <a:pt x="516" y="882"/>
                    </a:cubicBezTo>
                    <a:cubicBezTo>
                      <a:pt x="547" y="882"/>
                      <a:pt x="579" y="879"/>
                      <a:pt x="612" y="871"/>
                    </a:cubicBezTo>
                    <a:cubicBezTo>
                      <a:pt x="716" y="849"/>
                      <a:pt x="830" y="838"/>
                      <a:pt x="946" y="838"/>
                    </a:cubicBezTo>
                    <a:cubicBezTo>
                      <a:pt x="1144" y="838"/>
                      <a:pt x="1349" y="869"/>
                      <a:pt x="1523" y="920"/>
                    </a:cubicBezTo>
                    <a:cubicBezTo>
                      <a:pt x="1778" y="996"/>
                      <a:pt x="1968" y="1110"/>
                      <a:pt x="1987" y="1336"/>
                    </a:cubicBezTo>
                    <a:cubicBezTo>
                      <a:pt x="2006" y="1587"/>
                      <a:pt x="2183" y="1701"/>
                      <a:pt x="2372" y="1701"/>
                    </a:cubicBezTo>
                    <a:cubicBezTo>
                      <a:pt x="2573" y="1701"/>
                      <a:pt x="2787" y="1572"/>
                      <a:pt x="2842" y="1342"/>
                    </a:cubicBezTo>
                    <a:cubicBezTo>
                      <a:pt x="3075" y="360"/>
                      <a:pt x="2286" y="0"/>
                      <a:pt x="14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54;p38">
                <a:extLst>
                  <a:ext uri="{FF2B5EF4-FFF2-40B4-BE49-F238E27FC236}">
                    <a16:creationId xmlns:a16="http://schemas.microsoft.com/office/drawing/2014/main" id="{531DE0FC-915B-8208-2B49-F8A3A2D4694D}"/>
                  </a:ext>
                </a:extLst>
              </p:cNvPr>
              <p:cNvSpPr/>
              <p:nvPr/>
            </p:nvSpPr>
            <p:spPr>
              <a:xfrm>
                <a:off x="3063872" y="1082388"/>
                <a:ext cx="22100" cy="26608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452" extrusionOk="0">
                    <a:moveTo>
                      <a:pt x="458" y="0"/>
                    </a:moveTo>
                    <a:cubicBezTo>
                      <a:pt x="299" y="0"/>
                      <a:pt x="146" y="96"/>
                      <a:pt x="107" y="314"/>
                    </a:cubicBezTo>
                    <a:cubicBezTo>
                      <a:pt x="1" y="908"/>
                      <a:pt x="296" y="1225"/>
                      <a:pt x="832" y="1433"/>
                    </a:cubicBezTo>
                    <a:cubicBezTo>
                      <a:pt x="864" y="1445"/>
                      <a:pt x="894" y="1451"/>
                      <a:pt x="922" y="1451"/>
                    </a:cubicBezTo>
                    <a:cubicBezTo>
                      <a:pt x="1126" y="1451"/>
                      <a:pt x="1206" y="1145"/>
                      <a:pt x="1075" y="995"/>
                    </a:cubicBezTo>
                    <a:cubicBezTo>
                      <a:pt x="941" y="839"/>
                      <a:pt x="863" y="652"/>
                      <a:pt x="873" y="444"/>
                    </a:cubicBezTo>
                    <a:cubicBezTo>
                      <a:pt x="888" y="167"/>
                      <a:pt x="667" y="0"/>
                      <a:pt x="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55;p38">
                <a:extLst>
                  <a:ext uri="{FF2B5EF4-FFF2-40B4-BE49-F238E27FC236}">
                    <a16:creationId xmlns:a16="http://schemas.microsoft.com/office/drawing/2014/main" id="{8B444059-0901-B3C9-88B7-1AE46C26B930}"/>
                  </a:ext>
                </a:extLst>
              </p:cNvPr>
              <p:cNvSpPr/>
              <p:nvPr/>
            </p:nvSpPr>
            <p:spPr>
              <a:xfrm>
                <a:off x="3121654" y="1091258"/>
                <a:ext cx="71339" cy="76635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4182" extrusionOk="0">
                    <a:moveTo>
                      <a:pt x="1514" y="2263"/>
                    </a:moveTo>
                    <a:lnTo>
                      <a:pt x="1514" y="2263"/>
                    </a:lnTo>
                    <a:cubicBezTo>
                      <a:pt x="1514" y="2263"/>
                      <a:pt x="1514" y="2263"/>
                      <a:pt x="1514" y="2265"/>
                    </a:cubicBezTo>
                    <a:lnTo>
                      <a:pt x="1514" y="2265"/>
                    </a:lnTo>
                    <a:cubicBezTo>
                      <a:pt x="1514" y="2264"/>
                      <a:pt x="1514" y="2263"/>
                      <a:pt x="1514" y="2263"/>
                    </a:cubicBezTo>
                    <a:close/>
                    <a:moveTo>
                      <a:pt x="1484" y="2366"/>
                    </a:moveTo>
                    <a:lnTo>
                      <a:pt x="1484" y="2366"/>
                    </a:lnTo>
                    <a:cubicBezTo>
                      <a:pt x="1485" y="2366"/>
                      <a:pt x="1485" y="2367"/>
                      <a:pt x="1486" y="2367"/>
                    </a:cubicBezTo>
                    <a:lnTo>
                      <a:pt x="1486" y="2367"/>
                    </a:lnTo>
                    <a:cubicBezTo>
                      <a:pt x="1478" y="2393"/>
                      <a:pt x="1474" y="2404"/>
                      <a:pt x="1474" y="2404"/>
                    </a:cubicBezTo>
                    <a:cubicBezTo>
                      <a:pt x="1474" y="2404"/>
                      <a:pt x="1478" y="2387"/>
                      <a:pt x="1484" y="2366"/>
                    </a:cubicBezTo>
                    <a:close/>
                    <a:moveTo>
                      <a:pt x="1529" y="2414"/>
                    </a:moveTo>
                    <a:lnTo>
                      <a:pt x="1529" y="2414"/>
                    </a:lnTo>
                    <a:cubicBezTo>
                      <a:pt x="1546" y="2442"/>
                      <a:pt x="1556" y="2465"/>
                      <a:pt x="1555" y="2465"/>
                    </a:cubicBezTo>
                    <a:cubicBezTo>
                      <a:pt x="1555" y="2465"/>
                      <a:pt x="1547" y="2451"/>
                      <a:pt x="1529" y="2414"/>
                    </a:cubicBezTo>
                    <a:close/>
                    <a:moveTo>
                      <a:pt x="1896" y="0"/>
                    </a:moveTo>
                    <a:cubicBezTo>
                      <a:pt x="1303" y="0"/>
                      <a:pt x="839" y="561"/>
                      <a:pt x="770" y="1137"/>
                    </a:cubicBezTo>
                    <a:lnTo>
                      <a:pt x="770" y="1137"/>
                    </a:lnTo>
                    <a:cubicBezTo>
                      <a:pt x="147" y="1563"/>
                      <a:pt x="1" y="2375"/>
                      <a:pt x="272" y="3068"/>
                    </a:cubicBezTo>
                    <a:cubicBezTo>
                      <a:pt x="553" y="3787"/>
                      <a:pt x="1219" y="4182"/>
                      <a:pt x="1918" y="4182"/>
                    </a:cubicBezTo>
                    <a:cubicBezTo>
                      <a:pt x="2228" y="4182"/>
                      <a:pt x="2545" y="4104"/>
                      <a:pt x="2837" y="3943"/>
                    </a:cubicBezTo>
                    <a:cubicBezTo>
                      <a:pt x="3509" y="3573"/>
                      <a:pt x="3892" y="2767"/>
                      <a:pt x="3836" y="2013"/>
                    </a:cubicBezTo>
                    <a:cubicBezTo>
                      <a:pt x="3803" y="1596"/>
                      <a:pt x="3665" y="1194"/>
                      <a:pt x="3433" y="847"/>
                    </a:cubicBezTo>
                    <a:cubicBezTo>
                      <a:pt x="3122" y="380"/>
                      <a:pt x="2688" y="191"/>
                      <a:pt x="2172" y="40"/>
                    </a:cubicBezTo>
                    <a:cubicBezTo>
                      <a:pt x="2078" y="13"/>
                      <a:pt x="1985" y="0"/>
                      <a:pt x="18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1130;p38">
            <a:extLst>
              <a:ext uri="{FF2B5EF4-FFF2-40B4-BE49-F238E27FC236}">
                <a16:creationId xmlns:a16="http://schemas.microsoft.com/office/drawing/2014/main" id="{43CCEB44-1698-94A5-32C8-CF3E09E43790}"/>
              </a:ext>
            </a:extLst>
          </p:cNvPr>
          <p:cNvSpPr txBox="1">
            <a:spLocks/>
          </p:cNvSpPr>
          <p:nvPr/>
        </p:nvSpPr>
        <p:spPr>
          <a:xfrm>
            <a:off x="7199031" y="7322374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000"/>
              <a:t>Phương pháp xấp xỉ toán học</a:t>
            </a:r>
          </a:p>
        </p:txBody>
      </p:sp>
      <p:grpSp>
        <p:nvGrpSpPr>
          <p:cNvPr id="28" name="Google Shape;1156;p38">
            <a:extLst>
              <a:ext uri="{FF2B5EF4-FFF2-40B4-BE49-F238E27FC236}">
                <a16:creationId xmlns:a16="http://schemas.microsoft.com/office/drawing/2014/main" id="{5C8A9C2C-AEF1-B83E-AC8D-10606FF85148}"/>
              </a:ext>
            </a:extLst>
          </p:cNvPr>
          <p:cNvGrpSpPr/>
          <p:nvPr/>
        </p:nvGrpSpPr>
        <p:grpSpPr>
          <a:xfrm>
            <a:off x="6922831" y="6340576"/>
            <a:ext cx="2197419" cy="3396282"/>
            <a:chOff x="4837350" y="1404625"/>
            <a:chExt cx="2197419" cy="3396282"/>
          </a:xfrm>
        </p:grpSpPr>
        <p:sp>
          <p:nvSpPr>
            <p:cNvPr id="29" name="Google Shape;1157;p38">
              <a:extLst>
                <a:ext uri="{FF2B5EF4-FFF2-40B4-BE49-F238E27FC236}">
                  <a16:creationId xmlns:a16="http://schemas.microsoft.com/office/drawing/2014/main" id="{07B01AB7-B065-5C49-5674-03393F6B04C3}"/>
                </a:ext>
              </a:extLst>
            </p:cNvPr>
            <p:cNvSpPr/>
            <p:nvPr/>
          </p:nvSpPr>
          <p:spPr>
            <a:xfrm>
              <a:off x="4909202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8;p38">
              <a:extLst>
                <a:ext uri="{FF2B5EF4-FFF2-40B4-BE49-F238E27FC236}">
                  <a16:creationId xmlns:a16="http://schemas.microsoft.com/office/drawing/2014/main" id="{7A7EAF21-7DCF-C01E-9348-B2F81BF9E3E4}"/>
                </a:ext>
              </a:extLst>
            </p:cNvPr>
            <p:cNvSpPr/>
            <p:nvPr/>
          </p:nvSpPr>
          <p:spPr>
            <a:xfrm>
              <a:off x="4837350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159;p38">
            <a:extLst>
              <a:ext uri="{FF2B5EF4-FFF2-40B4-BE49-F238E27FC236}">
                <a16:creationId xmlns:a16="http://schemas.microsoft.com/office/drawing/2014/main" id="{0F3DC265-951F-A9E2-5E2C-62D6BBE87538}"/>
              </a:ext>
            </a:extLst>
          </p:cNvPr>
          <p:cNvGrpSpPr/>
          <p:nvPr/>
        </p:nvGrpSpPr>
        <p:grpSpPr>
          <a:xfrm>
            <a:off x="7480332" y="5430951"/>
            <a:ext cx="1056271" cy="1412436"/>
            <a:chOff x="5394851" y="495000"/>
            <a:chExt cx="1056271" cy="1412436"/>
          </a:xfrm>
        </p:grpSpPr>
        <p:grpSp>
          <p:nvGrpSpPr>
            <p:cNvPr id="32" name="Google Shape;1160;p38">
              <a:extLst>
                <a:ext uri="{FF2B5EF4-FFF2-40B4-BE49-F238E27FC236}">
                  <a16:creationId xmlns:a16="http://schemas.microsoft.com/office/drawing/2014/main" id="{C1F64C11-C421-3A75-A332-77D2F2D81939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39" name="Google Shape;1161;p38">
                <a:extLst>
                  <a:ext uri="{FF2B5EF4-FFF2-40B4-BE49-F238E27FC236}">
                    <a16:creationId xmlns:a16="http://schemas.microsoft.com/office/drawing/2014/main" id="{635FCF90-BFBD-D70E-3B99-C1C3C809CE44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62;p38">
                <a:extLst>
                  <a:ext uri="{FF2B5EF4-FFF2-40B4-BE49-F238E27FC236}">
                    <a16:creationId xmlns:a16="http://schemas.microsoft.com/office/drawing/2014/main" id="{ECA3238A-8660-1704-E5E2-762DA3FA0588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1163;p38">
              <a:extLst>
                <a:ext uri="{FF2B5EF4-FFF2-40B4-BE49-F238E27FC236}">
                  <a16:creationId xmlns:a16="http://schemas.microsoft.com/office/drawing/2014/main" id="{6D920596-851D-6543-0010-8294113B97AD}"/>
                </a:ext>
              </a:extLst>
            </p:cNvPr>
            <p:cNvGrpSpPr/>
            <p:nvPr/>
          </p:nvGrpSpPr>
          <p:grpSpPr>
            <a:xfrm>
              <a:off x="5600003" y="678538"/>
              <a:ext cx="698985" cy="794746"/>
              <a:chOff x="5586915" y="667738"/>
              <a:chExt cx="698985" cy="794746"/>
            </a:xfrm>
          </p:grpSpPr>
          <p:sp>
            <p:nvSpPr>
              <p:cNvPr id="34" name="Google Shape;1165;p38">
                <a:extLst>
                  <a:ext uri="{FF2B5EF4-FFF2-40B4-BE49-F238E27FC236}">
                    <a16:creationId xmlns:a16="http://schemas.microsoft.com/office/drawing/2014/main" id="{DB5DD57F-310D-CB5A-4305-9DAF05C1D531}"/>
                  </a:ext>
                </a:extLst>
              </p:cNvPr>
              <p:cNvSpPr/>
              <p:nvPr/>
            </p:nvSpPr>
            <p:spPr>
              <a:xfrm>
                <a:off x="6067236" y="667738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66;p38">
                <a:extLst>
                  <a:ext uri="{FF2B5EF4-FFF2-40B4-BE49-F238E27FC236}">
                    <a16:creationId xmlns:a16="http://schemas.microsoft.com/office/drawing/2014/main" id="{DE156973-71EC-E24D-92D0-DA69415760C5}"/>
                  </a:ext>
                </a:extLst>
              </p:cNvPr>
              <p:cNvSpPr/>
              <p:nvPr/>
            </p:nvSpPr>
            <p:spPr>
              <a:xfrm>
                <a:off x="5666702" y="1367381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67;p38">
                <a:extLst>
                  <a:ext uri="{FF2B5EF4-FFF2-40B4-BE49-F238E27FC236}">
                    <a16:creationId xmlns:a16="http://schemas.microsoft.com/office/drawing/2014/main" id="{C426485D-020D-B34C-67C5-1244C20651BC}"/>
                  </a:ext>
                </a:extLst>
              </p:cNvPr>
              <p:cNvSpPr/>
              <p:nvPr/>
            </p:nvSpPr>
            <p:spPr>
              <a:xfrm>
                <a:off x="5586915" y="1293034"/>
                <a:ext cx="93627" cy="82816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68;p38">
                <a:extLst>
                  <a:ext uri="{FF2B5EF4-FFF2-40B4-BE49-F238E27FC236}">
                    <a16:creationId xmlns:a16="http://schemas.microsoft.com/office/drawing/2014/main" id="{58A956C2-B96B-8862-80A9-009AAE656EB6}"/>
                  </a:ext>
                </a:extLst>
              </p:cNvPr>
              <p:cNvSpPr/>
              <p:nvPr/>
            </p:nvSpPr>
            <p:spPr>
              <a:xfrm>
                <a:off x="6137478" y="735197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69;p38">
                <a:extLst>
                  <a:ext uri="{FF2B5EF4-FFF2-40B4-BE49-F238E27FC236}">
                    <a16:creationId xmlns:a16="http://schemas.microsoft.com/office/drawing/2014/main" id="{10F5029B-3393-A236-AC65-6D0FF53C6A67}"/>
                  </a:ext>
                </a:extLst>
              </p:cNvPr>
              <p:cNvSpPr/>
              <p:nvPr/>
            </p:nvSpPr>
            <p:spPr>
              <a:xfrm>
                <a:off x="6188483" y="803300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1867;p44">
            <a:extLst>
              <a:ext uri="{FF2B5EF4-FFF2-40B4-BE49-F238E27FC236}">
                <a16:creationId xmlns:a16="http://schemas.microsoft.com/office/drawing/2014/main" id="{C8017BDA-67E8-5075-3AD2-D4941C664053}"/>
              </a:ext>
            </a:extLst>
          </p:cNvPr>
          <p:cNvGrpSpPr/>
          <p:nvPr/>
        </p:nvGrpSpPr>
        <p:grpSpPr>
          <a:xfrm>
            <a:off x="7801134" y="5787830"/>
            <a:ext cx="442809" cy="535936"/>
            <a:chOff x="10381438" y="1997094"/>
            <a:chExt cx="457589" cy="553825"/>
          </a:xfrm>
        </p:grpSpPr>
        <p:sp>
          <p:nvSpPr>
            <p:cNvPr id="42" name="Google Shape;1868;p44">
              <a:extLst>
                <a:ext uri="{FF2B5EF4-FFF2-40B4-BE49-F238E27FC236}">
                  <a16:creationId xmlns:a16="http://schemas.microsoft.com/office/drawing/2014/main" id="{CB22A84A-78BC-FEF3-F605-510F03A960E9}"/>
                </a:ext>
              </a:extLst>
            </p:cNvPr>
            <p:cNvSpPr/>
            <p:nvPr/>
          </p:nvSpPr>
          <p:spPr>
            <a:xfrm>
              <a:off x="10383474" y="1999650"/>
              <a:ext cx="114062" cy="440456"/>
            </a:xfrm>
            <a:custGeom>
              <a:avLst/>
              <a:gdLst/>
              <a:ahLst/>
              <a:cxnLst/>
              <a:rect l="l" t="t" r="r" b="b"/>
              <a:pathLst>
                <a:path w="5266" h="20335" extrusionOk="0">
                  <a:moveTo>
                    <a:pt x="4801" y="0"/>
                  </a:moveTo>
                  <a:cubicBezTo>
                    <a:pt x="4645" y="0"/>
                    <a:pt x="4497" y="88"/>
                    <a:pt x="4464" y="289"/>
                  </a:cubicBezTo>
                  <a:cubicBezTo>
                    <a:pt x="3364" y="6981"/>
                    <a:pt x="1153" y="13450"/>
                    <a:pt x="21" y="20136"/>
                  </a:cubicBezTo>
                  <a:cubicBezTo>
                    <a:pt x="1" y="20254"/>
                    <a:pt x="96" y="20335"/>
                    <a:pt x="186" y="20335"/>
                  </a:cubicBezTo>
                  <a:cubicBezTo>
                    <a:pt x="244" y="20335"/>
                    <a:pt x="301" y="20301"/>
                    <a:pt x="323" y="20223"/>
                  </a:cubicBezTo>
                  <a:cubicBezTo>
                    <a:pt x="1150" y="17286"/>
                    <a:pt x="1484" y="14212"/>
                    <a:pt x="2244" y="11254"/>
                  </a:cubicBezTo>
                  <a:cubicBezTo>
                    <a:pt x="3170" y="7652"/>
                    <a:pt x="4529" y="4125"/>
                    <a:pt x="5212" y="466"/>
                  </a:cubicBezTo>
                  <a:cubicBezTo>
                    <a:pt x="5266" y="180"/>
                    <a:pt x="5025" y="0"/>
                    <a:pt x="480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69;p44">
              <a:extLst>
                <a:ext uri="{FF2B5EF4-FFF2-40B4-BE49-F238E27FC236}">
                  <a16:creationId xmlns:a16="http://schemas.microsoft.com/office/drawing/2014/main" id="{69B6582A-EDF7-9551-245F-A8AED38843E6}"/>
                </a:ext>
              </a:extLst>
            </p:cNvPr>
            <p:cNvSpPr/>
            <p:nvPr/>
          </p:nvSpPr>
          <p:spPr>
            <a:xfrm>
              <a:off x="10484149" y="1997094"/>
              <a:ext cx="336488" cy="37970"/>
            </a:xfrm>
            <a:custGeom>
              <a:avLst/>
              <a:gdLst/>
              <a:ahLst/>
              <a:cxnLst/>
              <a:rect l="l" t="t" r="r" b="b"/>
              <a:pathLst>
                <a:path w="15535" h="1753" extrusionOk="0">
                  <a:moveTo>
                    <a:pt x="2530" y="1"/>
                  </a:moveTo>
                  <a:cubicBezTo>
                    <a:pt x="1723" y="1"/>
                    <a:pt x="928" y="60"/>
                    <a:pt x="165" y="236"/>
                  </a:cubicBezTo>
                  <a:cubicBezTo>
                    <a:pt x="0" y="274"/>
                    <a:pt x="41" y="503"/>
                    <a:pt x="196" y="503"/>
                  </a:cubicBezTo>
                  <a:cubicBezTo>
                    <a:pt x="203" y="503"/>
                    <a:pt x="210" y="502"/>
                    <a:pt x="217" y="502"/>
                  </a:cubicBezTo>
                  <a:cubicBezTo>
                    <a:pt x="746" y="435"/>
                    <a:pt x="1288" y="409"/>
                    <a:pt x="1836" y="409"/>
                  </a:cubicBezTo>
                  <a:cubicBezTo>
                    <a:pt x="3566" y="409"/>
                    <a:pt x="5361" y="672"/>
                    <a:pt x="7038" y="776"/>
                  </a:cubicBezTo>
                  <a:cubicBezTo>
                    <a:pt x="9715" y="943"/>
                    <a:pt x="12390" y="1753"/>
                    <a:pt x="15056" y="1753"/>
                  </a:cubicBezTo>
                  <a:cubicBezTo>
                    <a:pt x="15099" y="1753"/>
                    <a:pt x="15142" y="1753"/>
                    <a:pt x="15186" y="1752"/>
                  </a:cubicBezTo>
                  <a:cubicBezTo>
                    <a:pt x="15504" y="1750"/>
                    <a:pt x="15535" y="1281"/>
                    <a:pt x="15213" y="1256"/>
                  </a:cubicBezTo>
                  <a:cubicBezTo>
                    <a:pt x="12376" y="1027"/>
                    <a:pt x="9620" y="361"/>
                    <a:pt x="6760" y="242"/>
                  </a:cubicBezTo>
                  <a:cubicBezTo>
                    <a:pt x="5399" y="185"/>
                    <a:pt x="3948" y="1"/>
                    <a:pt x="253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70;p44">
              <a:extLst>
                <a:ext uri="{FF2B5EF4-FFF2-40B4-BE49-F238E27FC236}">
                  <a16:creationId xmlns:a16="http://schemas.microsoft.com/office/drawing/2014/main" id="{81620663-57B8-5925-A42E-1F420F9DCDFC}"/>
                </a:ext>
              </a:extLst>
            </p:cNvPr>
            <p:cNvSpPr/>
            <p:nvPr/>
          </p:nvSpPr>
          <p:spPr>
            <a:xfrm>
              <a:off x="10691782" y="2031772"/>
              <a:ext cx="128054" cy="482260"/>
            </a:xfrm>
            <a:custGeom>
              <a:avLst/>
              <a:gdLst/>
              <a:ahLst/>
              <a:cxnLst/>
              <a:rect l="l" t="t" r="r" b="b"/>
              <a:pathLst>
                <a:path w="5912" h="22265" extrusionOk="0">
                  <a:moveTo>
                    <a:pt x="5728" y="1"/>
                  </a:moveTo>
                  <a:cubicBezTo>
                    <a:pt x="5666" y="1"/>
                    <a:pt x="5607" y="35"/>
                    <a:pt x="5588" y="112"/>
                  </a:cubicBezTo>
                  <a:cubicBezTo>
                    <a:pt x="4698" y="3774"/>
                    <a:pt x="3278" y="7337"/>
                    <a:pt x="2353" y="11008"/>
                  </a:cubicBezTo>
                  <a:cubicBezTo>
                    <a:pt x="1454" y="14580"/>
                    <a:pt x="410" y="18249"/>
                    <a:pt x="23" y="21919"/>
                  </a:cubicBezTo>
                  <a:cubicBezTo>
                    <a:pt x="0" y="22135"/>
                    <a:pt x="166" y="22265"/>
                    <a:pt x="329" y="22265"/>
                  </a:cubicBezTo>
                  <a:cubicBezTo>
                    <a:pt x="450" y="22265"/>
                    <a:pt x="569" y="22193"/>
                    <a:pt x="608" y="22031"/>
                  </a:cubicBezTo>
                  <a:cubicBezTo>
                    <a:pt x="1490" y="18336"/>
                    <a:pt x="2156" y="14606"/>
                    <a:pt x="3086" y="10917"/>
                  </a:cubicBezTo>
                  <a:cubicBezTo>
                    <a:pt x="3579" y="8968"/>
                    <a:pt x="4106" y="7048"/>
                    <a:pt x="4699" y="5127"/>
                  </a:cubicBezTo>
                  <a:cubicBezTo>
                    <a:pt x="5178" y="3573"/>
                    <a:pt x="5912" y="1799"/>
                    <a:pt x="5895" y="159"/>
                  </a:cubicBezTo>
                  <a:cubicBezTo>
                    <a:pt x="5895" y="60"/>
                    <a:pt x="5809" y="1"/>
                    <a:pt x="572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71;p44">
              <a:extLst>
                <a:ext uri="{FF2B5EF4-FFF2-40B4-BE49-F238E27FC236}">
                  <a16:creationId xmlns:a16="http://schemas.microsoft.com/office/drawing/2014/main" id="{7DB79585-DA62-9BB0-C3CE-FBAFBDCC3219}"/>
                </a:ext>
              </a:extLst>
            </p:cNvPr>
            <p:cNvSpPr/>
            <p:nvPr/>
          </p:nvSpPr>
          <p:spPr>
            <a:xfrm>
              <a:off x="10383127" y="2439197"/>
              <a:ext cx="314676" cy="77911"/>
            </a:xfrm>
            <a:custGeom>
              <a:avLst/>
              <a:gdLst/>
              <a:ahLst/>
              <a:cxnLst/>
              <a:rect l="l" t="t" r="r" b="b"/>
              <a:pathLst>
                <a:path w="14528" h="3597" extrusionOk="0">
                  <a:moveTo>
                    <a:pt x="182" y="0"/>
                  </a:moveTo>
                  <a:cubicBezTo>
                    <a:pt x="52" y="0"/>
                    <a:pt x="1" y="206"/>
                    <a:pt x="143" y="266"/>
                  </a:cubicBezTo>
                  <a:cubicBezTo>
                    <a:pt x="2459" y="1239"/>
                    <a:pt x="4584" y="2100"/>
                    <a:pt x="7047" y="2665"/>
                  </a:cubicBezTo>
                  <a:cubicBezTo>
                    <a:pt x="9252" y="3170"/>
                    <a:pt x="11638" y="3422"/>
                    <a:pt x="13887" y="3595"/>
                  </a:cubicBezTo>
                  <a:cubicBezTo>
                    <a:pt x="13900" y="3596"/>
                    <a:pt x="13913" y="3597"/>
                    <a:pt x="13926" y="3597"/>
                  </a:cubicBezTo>
                  <a:cubicBezTo>
                    <a:pt x="14446" y="3597"/>
                    <a:pt x="14527" y="2766"/>
                    <a:pt x="13983" y="2734"/>
                  </a:cubicBezTo>
                  <a:cubicBezTo>
                    <a:pt x="11699" y="2604"/>
                    <a:pt x="9410" y="2565"/>
                    <a:pt x="7165" y="2093"/>
                  </a:cubicBezTo>
                  <a:cubicBezTo>
                    <a:pt x="4747" y="1585"/>
                    <a:pt x="2541" y="872"/>
                    <a:pt x="232" y="10"/>
                  </a:cubicBezTo>
                  <a:cubicBezTo>
                    <a:pt x="214" y="4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72;p44">
              <a:extLst>
                <a:ext uri="{FF2B5EF4-FFF2-40B4-BE49-F238E27FC236}">
                  <a16:creationId xmlns:a16="http://schemas.microsoft.com/office/drawing/2014/main" id="{1F03CF16-89DE-1212-D876-D2E65719BA46}"/>
                </a:ext>
              </a:extLst>
            </p:cNvPr>
            <p:cNvSpPr/>
            <p:nvPr/>
          </p:nvSpPr>
          <p:spPr>
            <a:xfrm>
              <a:off x="10810566" y="2024321"/>
              <a:ext cx="27422" cy="30021"/>
            </a:xfrm>
            <a:custGeom>
              <a:avLst/>
              <a:gdLst/>
              <a:ahLst/>
              <a:cxnLst/>
              <a:rect l="l" t="t" r="r" b="b"/>
              <a:pathLst>
                <a:path w="1266" h="1386" extrusionOk="0">
                  <a:moveTo>
                    <a:pt x="263" y="1"/>
                  </a:moveTo>
                  <a:cubicBezTo>
                    <a:pt x="243" y="1"/>
                    <a:pt x="224" y="1"/>
                    <a:pt x="204" y="3"/>
                  </a:cubicBezTo>
                  <a:cubicBezTo>
                    <a:pt x="81" y="13"/>
                    <a:pt x="1" y="156"/>
                    <a:pt x="8" y="266"/>
                  </a:cubicBezTo>
                  <a:cubicBezTo>
                    <a:pt x="19" y="399"/>
                    <a:pt x="117" y="475"/>
                    <a:pt x="242" y="495"/>
                  </a:cubicBezTo>
                  <a:cubicBezTo>
                    <a:pt x="330" y="510"/>
                    <a:pt x="392" y="667"/>
                    <a:pt x="423" y="735"/>
                  </a:cubicBezTo>
                  <a:cubicBezTo>
                    <a:pt x="493" y="886"/>
                    <a:pt x="584" y="1029"/>
                    <a:pt x="633" y="1190"/>
                  </a:cubicBezTo>
                  <a:cubicBezTo>
                    <a:pt x="670" y="1313"/>
                    <a:pt x="791" y="1385"/>
                    <a:pt x="906" y="1385"/>
                  </a:cubicBezTo>
                  <a:cubicBezTo>
                    <a:pt x="1008" y="1385"/>
                    <a:pt x="1105" y="1329"/>
                    <a:pt x="1135" y="1203"/>
                  </a:cubicBezTo>
                  <a:cubicBezTo>
                    <a:pt x="1265" y="656"/>
                    <a:pt x="842" y="1"/>
                    <a:pt x="26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73;p44">
              <a:extLst>
                <a:ext uri="{FF2B5EF4-FFF2-40B4-BE49-F238E27FC236}">
                  <a16:creationId xmlns:a16="http://schemas.microsoft.com/office/drawing/2014/main" id="{7D5767B4-1A58-2A07-AE36-22F284CDB340}"/>
                </a:ext>
              </a:extLst>
            </p:cNvPr>
            <p:cNvSpPr/>
            <p:nvPr/>
          </p:nvSpPr>
          <p:spPr>
            <a:xfrm>
              <a:off x="10693168" y="2508227"/>
              <a:ext cx="20187" cy="27422"/>
            </a:xfrm>
            <a:custGeom>
              <a:avLst/>
              <a:gdLst/>
              <a:ahLst/>
              <a:cxnLst/>
              <a:rect l="l" t="t" r="r" b="b"/>
              <a:pathLst>
                <a:path w="932" h="1266" extrusionOk="0">
                  <a:moveTo>
                    <a:pt x="132" y="1"/>
                  </a:moveTo>
                  <a:cubicBezTo>
                    <a:pt x="67" y="1"/>
                    <a:pt x="0" y="68"/>
                    <a:pt x="30" y="143"/>
                  </a:cubicBezTo>
                  <a:cubicBezTo>
                    <a:pt x="177" y="508"/>
                    <a:pt x="437" y="824"/>
                    <a:pt x="604" y="1179"/>
                  </a:cubicBezTo>
                  <a:cubicBezTo>
                    <a:pt x="632" y="1241"/>
                    <a:pt x="680" y="1265"/>
                    <a:pt x="730" y="1265"/>
                  </a:cubicBezTo>
                  <a:cubicBezTo>
                    <a:pt x="815" y="1265"/>
                    <a:pt x="907" y="1195"/>
                    <a:pt x="928" y="1108"/>
                  </a:cubicBezTo>
                  <a:lnTo>
                    <a:pt x="928" y="1108"/>
                  </a:lnTo>
                  <a:cubicBezTo>
                    <a:pt x="928" y="1112"/>
                    <a:pt x="928" y="1114"/>
                    <a:pt x="929" y="1114"/>
                  </a:cubicBezTo>
                  <a:cubicBezTo>
                    <a:pt x="930" y="1114"/>
                    <a:pt x="931" y="1104"/>
                    <a:pt x="932" y="1078"/>
                  </a:cubicBezTo>
                  <a:lnTo>
                    <a:pt x="932" y="1078"/>
                  </a:lnTo>
                  <a:cubicBezTo>
                    <a:pt x="931" y="1088"/>
                    <a:pt x="930" y="1098"/>
                    <a:pt x="928" y="1108"/>
                  </a:cubicBezTo>
                  <a:lnTo>
                    <a:pt x="928" y="1108"/>
                  </a:lnTo>
                  <a:cubicBezTo>
                    <a:pt x="925" y="1082"/>
                    <a:pt x="923" y="983"/>
                    <a:pt x="918" y="960"/>
                  </a:cubicBezTo>
                  <a:cubicBezTo>
                    <a:pt x="908" y="920"/>
                    <a:pt x="895" y="881"/>
                    <a:pt x="879" y="844"/>
                  </a:cubicBezTo>
                  <a:cubicBezTo>
                    <a:pt x="826" y="718"/>
                    <a:pt x="730" y="620"/>
                    <a:pt x="640" y="520"/>
                  </a:cubicBezTo>
                  <a:cubicBezTo>
                    <a:pt x="495" y="363"/>
                    <a:pt x="329" y="219"/>
                    <a:pt x="208" y="43"/>
                  </a:cubicBezTo>
                  <a:cubicBezTo>
                    <a:pt x="188" y="13"/>
                    <a:pt x="160" y="1"/>
                    <a:pt x="132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74;p44">
              <a:extLst>
                <a:ext uri="{FF2B5EF4-FFF2-40B4-BE49-F238E27FC236}">
                  <a16:creationId xmlns:a16="http://schemas.microsoft.com/office/drawing/2014/main" id="{C2B55982-223A-ACFF-9022-09DFA05B9B26}"/>
                </a:ext>
              </a:extLst>
            </p:cNvPr>
            <p:cNvSpPr/>
            <p:nvPr/>
          </p:nvSpPr>
          <p:spPr>
            <a:xfrm>
              <a:off x="10709240" y="2045266"/>
              <a:ext cx="129787" cy="503942"/>
            </a:xfrm>
            <a:custGeom>
              <a:avLst/>
              <a:gdLst/>
              <a:ahLst/>
              <a:cxnLst/>
              <a:rect l="l" t="t" r="r" b="b"/>
              <a:pathLst>
                <a:path w="5992" h="23266" extrusionOk="0">
                  <a:moveTo>
                    <a:pt x="5812" y="0"/>
                  </a:moveTo>
                  <a:cubicBezTo>
                    <a:pt x="5741" y="0"/>
                    <a:pt x="5670" y="38"/>
                    <a:pt x="5653" y="122"/>
                  </a:cubicBezTo>
                  <a:lnTo>
                    <a:pt x="5653" y="120"/>
                  </a:lnTo>
                  <a:cubicBezTo>
                    <a:pt x="4787" y="4416"/>
                    <a:pt x="4039" y="8608"/>
                    <a:pt x="2800" y="12827"/>
                  </a:cubicBezTo>
                  <a:cubicBezTo>
                    <a:pt x="2276" y="14608"/>
                    <a:pt x="1840" y="16412"/>
                    <a:pt x="1414" y="18219"/>
                  </a:cubicBezTo>
                  <a:cubicBezTo>
                    <a:pt x="1097" y="19566"/>
                    <a:pt x="1032" y="21680"/>
                    <a:pt x="186" y="22801"/>
                  </a:cubicBezTo>
                  <a:cubicBezTo>
                    <a:pt x="1" y="23046"/>
                    <a:pt x="212" y="23266"/>
                    <a:pt x="414" y="23266"/>
                  </a:cubicBezTo>
                  <a:cubicBezTo>
                    <a:pt x="520" y="23266"/>
                    <a:pt x="624" y="23206"/>
                    <a:pt x="667" y="23057"/>
                  </a:cubicBezTo>
                  <a:cubicBezTo>
                    <a:pt x="1629" y="19707"/>
                    <a:pt x="2511" y="16346"/>
                    <a:pt x="3353" y="12953"/>
                  </a:cubicBezTo>
                  <a:cubicBezTo>
                    <a:pt x="4384" y="8805"/>
                    <a:pt x="5688" y="4438"/>
                    <a:pt x="5984" y="163"/>
                  </a:cubicBezTo>
                  <a:cubicBezTo>
                    <a:pt x="5991" y="58"/>
                    <a:pt x="5901" y="0"/>
                    <a:pt x="5812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75;p44">
              <a:extLst>
                <a:ext uri="{FF2B5EF4-FFF2-40B4-BE49-F238E27FC236}">
                  <a16:creationId xmlns:a16="http://schemas.microsoft.com/office/drawing/2014/main" id="{14B74A62-DDAB-3957-98E9-C07A3258B18B}"/>
                </a:ext>
              </a:extLst>
            </p:cNvPr>
            <p:cNvSpPr/>
            <p:nvPr/>
          </p:nvSpPr>
          <p:spPr>
            <a:xfrm>
              <a:off x="10381438" y="2439651"/>
              <a:ext cx="33530" cy="37580"/>
            </a:xfrm>
            <a:custGeom>
              <a:avLst/>
              <a:gdLst/>
              <a:ahLst/>
              <a:cxnLst/>
              <a:rect l="l" t="t" r="r" b="b"/>
              <a:pathLst>
                <a:path w="1548" h="1735" extrusionOk="0">
                  <a:moveTo>
                    <a:pt x="139" y="0"/>
                  </a:moveTo>
                  <a:cubicBezTo>
                    <a:pt x="58" y="0"/>
                    <a:pt x="1" y="106"/>
                    <a:pt x="51" y="188"/>
                  </a:cubicBezTo>
                  <a:cubicBezTo>
                    <a:pt x="140" y="334"/>
                    <a:pt x="149" y="506"/>
                    <a:pt x="220" y="662"/>
                  </a:cubicBezTo>
                  <a:cubicBezTo>
                    <a:pt x="287" y="812"/>
                    <a:pt x="399" y="938"/>
                    <a:pt x="498" y="1068"/>
                  </a:cubicBezTo>
                  <a:cubicBezTo>
                    <a:pt x="693" y="1328"/>
                    <a:pt x="919" y="1656"/>
                    <a:pt x="1250" y="1731"/>
                  </a:cubicBezTo>
                  <a:cubicBezTo>
                    <a:pt x="1260" y="1733"/>
                    <a:pt x="1269" y="1734"/>
                    <a:pt x="1279" y="1734"/>
                  </a:cubicBezTo>
                  <a:cubicBezTo>
                    <a:pt x="1398" y="1734"/>
                    <a:pt x="1547" y="1592"/>
                    <a:pt x="1499" y="1470"/>
                  </a:cubicBezTo>
                  <a:cubicBezTo>
                    <a:pt x="1247" y="832"/>
                    <a:pt x="735" y="434"/>
                    <a:pt x="207" y="26"/>
                  </a:cubicBezTo>
                  <a:cubicBezTo>
                    <a:pt x="184" y="8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76;p44">
              <a:extLst>
                <a:ext uri="{FF2B5EF4-FFF2-40B4-BE49-F238E27FC236}">
                  <a16:creationId xmlns:a16="http://schemas.microsoft.com/office/drawing/2014/main" id="{9001B5E4-6BE5-9A9C-BA64-A83219679297}"/>
                </a:ext>
              </a:extLst>
            </p:cNvPr>
            <p:cNvSpPr/>
            <p:nvPr/>
          </p:nvSpPr>
          <p:spPr>
            <a:xfrm>
              <a:off x="10403574" y="2470452"/>
              <a:ext cx="309738" cy="80467"/>
            </a:xfrm>
            <a:custGeom>
              <a:avLst/>
              <a:gdLst/>
              <a:ahLst/>
              <a:cxnLst/>
              <a:rect l="l" t="t" r="r" b="b"/>
              <a:pathLst>
                <a:path w="14300" h="3715" extrusionOk="0">
                  <a:moveTo>
                    <a:pt x="129" y="0"/>
                  </a:moveTo>
                  <a:cubicBezTo>
                    <a:pt x="57" y="0"/>
                    <a:pt x="0" y="86"/>
                    <a:pt x="70" y="148"/>
                  </a:cubicBezTo>
                  <a:cubicBezTo>
                    <a:pt x="1766" y="1646"/>
                    <a:pt x="4543" y="2156"/>
                    <a:pt x="6718" y="2461"/>
                  </a:cubicBezTo>
                  <a:cubicBezTo>
                    <a:pt x="9075" y="2792"/>
                    <a:pt x="11674" y="3135"/>
                    <a:pt x="13974" y="3708"/>
                  </a:cubicBezTo>
                  <a:cubicBezTo>
                    <a:pt x="13992" y="3712"/>
                    <a:pt x="14008" y="3715"/>
                    <a:pt x="14025" y="3715"/>
                  </a:cubicBezTo>
                  <a:cubicBezTo>
                    <a:pt x="14253" y="3715"/>
                    <a:pt x="14299" y="3288"/>
                    <a:pt x="14027" y="3267"/>
                  </a:cubicBezTo>
                  <a:cubicBezTo>
                    <a:pt x="11670" y="3082"/>
                    <a:pt x="9438" y="2414"/>
                    <a:pt x="7127" y="1953"/>
                  </a:cubicBezTo>
                  <a:cubicBezTo>
                    <a:pt x="5768" y="1681"/>
                    <a:pt x="4490" y="1357"/>
                    <a:pt x="3159" y="972"/>
                  </a:cubicBezTo>
                  <a:cubicBezTo>
                    <a:pt x="2154" y="681"/>
                    <a:pt x="1076" y="608"/>
                    <a:pt x="183" y="17"/>
                  </a:cubicBezTo>
                  <a:cubicBezTo>
                    <a:pt x="165" y="5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77;p44">
              <a:extLst>
                <a:ext uri="{FF2B5EF4-FFF2-40B4-BE49-F238E27FC236}">
                  <a16:creationId xmlns:a16="http://schemas.microsoft.com/office/drawing/2014/main" id="{966FBBDB-4C80-9E13-40C2-07803D53AF09}"/>
                </a:ext>
              </a:extLst>
            </p:cNvPr>
            <p:cNvSpPr/>
            <p:nvPr/>
          </p:nvSpPr>
          <p:spPr>
            <a:xfrm>
              <a:off x="10478973" y="2045981"/>
              <a:ext cx="35544" cy="74900"/>
            </a:xfrm>
            <a:custGeom>
              <a:avLst/>
              <a:gdLst/>
              <a:ahLst/>
              <a:cxnLst/>
              <a:rect l="l" t="t" r="r" b="b"/>
              <a:pathLst>
                <a:path w="1641" h="3458" extrusionOk="0">
                  <a:moveTo>
                    <a:pt x="1160" y="0"/>
                  </a:moveTo>
                  <a:cubicBezTo>
                    <a:pt x="1002" y="0"/>
                    <a:pt x="849" y="92"/>
                    <a:pt x="806" y="297"/>
                  </a:cubicBezTo>
                  <a:cubicBezTo>
                    <a:pt x="724" y="680"/>
                    <a:pt x="668" y="1015"/>
                    <a:pt x="520" y="1384"/>
                  </a:cubicBezTo>
                  <a:cubicBezTo>
                    <a:pt x="405" y="1670"/>
                    <a:pt x="283" y="1915"/>
                    <a:pt x="228" y="2210"/>
                  </a:cubicBezTo>
                  <a:cubicBezTo>
                    <a:pt x="160" y="2569"/>
                    <a:pt x="0" y="2982"/>
                    <a:pt x="133" y="3335"/>
                  </a:cubicBezTo>
                  <a:cubicBezTo>
                    <a:pt x="163" y="3415"/>
                    <a:pt x="235" y="3458"/>
                    <a:pt x="308" y="3458"/>
                  </a:cubicBezTo>
                  <a:cubicBezTo>
                    <a:pt x="367" y="3458"/>
                    <a:pt x="427" y="3429"/>
                    <a:pt x="462" y="3366"/>
                  </a:cubicBezTo>
                  <a:lnTo>
                    <a:pt x="462" y="3366"/>
                  </a:lnTo>
                  <a:lnTo>
                    <a:pt x="461" y="3367"/>
                  </a:lnTo>
                  <a:cubicBezTo>
                    <a:pt x="680" y="2972"/>
                    <a:pt x="752" y="2503"/>
                    <a:pt x="965" y="2103"/>
                  </a:cubicBezTo>
                  <a:cubicBezTo>
                    <a:pt x="1250" y="1567"/>
                    <a:pt x="1640" y="1001"/>
                    <a:pt x="1575" y="368"/>
                  </a:cubicBezTo>
                  <a:cubicBezTo>
                    <a:pt x="1552" y="135"/>
                    <a:pt x="1352" y="0"/>
                    <a:pt x="116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78;p44">
              <a:extLst>
                <a:ext uri="{FF2B5EF4-FFF2-40B4-BE49-F238E27FC236}">
                  <a16:creationId xmlns:a16="http://schemas.microsoft.com/office/drawing/2014/main" id="{1D108621-64D8-02C1-8704-3094A6A5379F}"/>
                </a:ext>
              </a:extLst>
            </p:cNvPr>
            <p:cNvSpPr/>
            <p:nvPr/>
          </p:nvSpPr>
          <p:spPr>
            <a:xfrm>
              <a:off x="10497189" y="2050616"/>
              <a:ext cx="269147" cy="50056"/>
            </a:xfrm>
            <a:custGeom>
              <a:avLst/>
              <a:gdLst/>
              <a:ahLst/>
              <a:cxnLst/>
              <a:rect l="l" t="t" r="r" b="b"/>
              <a:pathLst>
                <a:path w="12426" h="2311" extrusionOk="0">
                  <a:moveTo>
                    <a:pt x="214" y="1"/>
                  </a:moveTo>
                  <a:cubicBezTo>
                    <a:pt x="1" y="1"/>
                    <a:pt x="7" y="324"/>
                    <a:pt x="220" y="336"/>
                  </a:cubicBezTo>
                  <a:cubicBezTo>
                    <a:pt x="2318" y="451"/>
                    <a:pt x="4437" y="924"/>
                    <a:pt x="6509" y="1270"/>
                  </a:cubicBezTo>
                  <a:cubicBezTo>
                    <a:pt x="8293" y="1567"/>
                    <a:pt x="10282" y="1736"/>
                    <a:pt x="11999" y="2297"/>
                  </a:cubicBezTo>
                  <a:cubicBezTo>
                    <a:pt x="12028" y="2306"/>
                    <a:pt x="12055" y="2310"/>
                    <a:pt x="12081" y="2310"/>
                  </a:cubicBezTo>
                  <a:cubicBezTo>
                    <a:pt x="12328" y="2310"/>
                    <a:pt x="12425" y="1916"/>
                    <a:pt x="12151" y="1823"/>
                  </a:cubicBezTo>
                  <a:cubicBezTo>
                    <a:pt x="10498" y="1264"/>
                    <a:pt x="8602" y="1252"/>
                    <a:pt x="6888" y="943"/>
                  </a:cubicBezTo>
                  <a:cubicBezTo>
                    <a:pt x="4710" y="550"/>
                    <a:pt x="2432" y="47"/>
                    <a:pt x="218" y="1"/>
                  </a:cubicBezTo>
                  <a:cubicBezTo>
                    <a:pt x="216" y="1"/>
                    <a:pt x="215" y="1"/>
                    <a:pt x="21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79;p44">
              <a:extLst>
                <a:ext uri="{FF2B5EF4-FFF2-40B4-BE49-F238E27FC236}">
                  <a16:creationId xmlns:a16="http://schemas.microsoft.com/office/drawing/2014/main" id="{31F5B103-A522-FB20-E1B5-EC32D25C7B72}"/>
                </a:ext>
              </a:extLst>
            </p:cNvPr>
            <p:cNvSpPr/>
            <p:nvPr/>
          </p:nvSpPr>
          <p:spPr>
            <a:xfrm>
              <a:off x="10482178" y="2117026"/>
              <a:ext cx="264555" cy="51659"/>
            </a:xfrm>
            <a:custGeom>
              <a:avLst/>
              <a:gdLst/>
              <a:ahLst/>
              <a:cxnLst/>
              <a:rect l="l" t="t" r="r" b="b"/>
              <a:pathLst>
                <a:path w="12214" h="2385" extrusionOk="0">
                  <a:moveTo>
                    <a:pt x="147" y="1"/>
                  </a:moveTo>
                  <a:cubicBezTo>
                    <a:pt x="43" y="1"/>
                    <a:pt x="0" y="155"/>
                    <a:pt x="84" y="230"/>
                  </a:cubicBezTo>
                  <a:lnTo>
                    <a:pt x="83" y="230"/>
                  </a:lnTo>
                  <a:cubicBezTo>
                    <a:pt x="1275" y="1311"/>
                    <a:pt x="3971" y="1453"/>
                    <a:pt x="5503" y="1751"/>
                  </a:cubicBezTo>
                  <a:cubicBezTo>
                    <a:pt x="7401" y="2121"/>
                    <a:pt x="9401" y="2385"/>
                    <a:pt x="11348" y="2385"/>
                  </a:cubicBezTo>
                  <a:cubicBezTo>
                    <a:pt x="11521" y="2385"/>
                    <a:pt x="11692" y="2383"/>
                    <a:pt x="11864" y="2378"/>
                  </a:cubicBezTo>
                  <a:cubicBezTo>
                    <a:pt x="12155" y="2372"/>
                    <a:pt x="12214" y="1935"/>
                    <a:pt x="11907" y="1916"/>
                  </a:cubicBezTo>
                  <a:cubicBezTo>
                    <a:pt x="10088" y="1795"/>
                    <a:pt x="8269" y="1682"/>
                    <a:pt x="6466" y="1416"/>
                  </a:cubicBezTo>
                  <a:cubicBezTo>
                    <a:pt x="4545" y="1132"/>
                    <a:pt x="1979" y="800"/>
                    <a:pt x="200" y="13"/>
                  </a:cubicBezTo>
                  <a:cubicBezTo>
                    <a:pt x="181" y="5"/>
                    <a:pt x="164" y="1"/>
                    <a:pt x="14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80;p44">
              <a:extLst>
                <a:ext uri="{FF2B5EF4-FFF2-40B4-BE49-F238E27FC236}">
                  <a16:creationId xmlns:a16="http://schemas.microsoft.com/office/drawing/2014/main" id="{C67C11E0-30C2-9DB5-3F00-DF614366B42B}"/>
                </a:ext>
              </a:extLst>
            </p:cNvPr>
            <p:cNvSpPr/>
            <p:nvPr/>
          </p:nvSpPr>
          <p:spPr>
            <a:xfrm>
              <a:off x="10737355" y="2096427"/>
              <a:ext cx="24064" cy="74619"/>
            </a:xfrm>
            <a:custGeom>
              <a:avLst/>
              <a:gdLst/>
              <a:ahLst/>
              <a:cxnLst/>
              <a:rect l="l" t="t" r="r" b="b"/>
              <a:pathLst>
                <a:path w="1111" h="3445" extrusionOk="0">
                  <a:moveTo>
                    <a:pt x="859" y="0"/>
                  </a:moveTo>
                  <a:cubicBezTo>
                    <a:pt x="789" y="0"/>
                    <a:pt x="717" y="35"/>
                    <a:pt x="672" y="114"/>
                  </a:cubicBezTo>
                  <a:cubicBezTo>
                    <a:pt x="417" y="560"/>
                    <a:pt x="306" y="1091"/>
                    <a:pt x="216" y="1593"/>
                  </a:cubicBezTo>
                  <a:cubicBezTo>
                    <a:pt x="164" y="1883"/>
                    <a:pt x="196" y="2169"/>
                    <a:pt x="159" y="2460"/>
                  </a:cubicBezTo>
                  <a:cubicBezTo>
                    <a:pt x="122" y="2752"/>
                    <a:pt x="31" y="3038"/>
                    <a:pt x="8" y="3334"/>
                  </a:cubicBezTo>
                  <a:cubicBezTo>
                    <a:pt x="0" y="3386"/>
                    <a:pt x="36" y="3435"/>
                    <a:pt x="88" y="3444"/>
                  </a:cubicBezTo>
                  <a:cubicBezTo>
                    <a:pt x="94" y="3444"/>
                    <a:pt x="99" y="3445"/>
                    <a:pt x="104" y="3445"/>
                  </a:cubicBezTo>
                  <a:cubicBezTo>
                    <a:pt x="149" y="3445"/>
                    <a:pt x="190" y="3413"/>
                    <a:pt x="200" y="3366"/>
                  </a:cubicBezTo>
                  <a:cubicBezTo>
                    <a:pt x="313" y="2940"/>
                    <a:pt x="478" y="2618"/>
                    <a:pt x="523" y="2170"/>
                  </a:cubicBezTo>
                  <a:cubicBezTo>
                    <a:pt x="590" y="1491"/>
                    <a:pt x="810" y="913"/>
                    <a:pt x="1049" y="280"/>
                  </a:cubicBezTo>
                  <a:cubicBezTo>
                    <a:pt x="1110" y="117"/>
                    <a:pt x="988" y="0"/>
                    <a:pt x="85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81;p44">
              <a:extLst>
                <a:ext uri="{FF2B5EF4-FFF2-40B4-BE49-F238E27FC236}">
                  <a16:creationId xmlns:a16="http://schemas.microsoft.com/office/drawing/2014/main" id="{4A3510DA-3AC1-5937-78C2-97449F0ED3FA}"/>
                </a:ext>
              </a:extLst>
            </p:cNvPr>
            <p:cNvSpPr/>
            <p:nvPr/>
          </p:nvSpPr>
          <p:spPr>
            <a:xfrm>
              <a:off x="10463551" y="2156859"/>
              <a:ext cx="26642" cy="71738"/>
            </a:xfrm>
            <a:custGeom>
              <a:avLst/>
              <a:gdLst/>
              <a:ahLst/>
              <a:cxnLst/>
              <a:rect l="l" t="t" r="r" b="b"/>
              <a:pathLst>
                <a:path w="1230" h="3312" extrusionOk="0">
                  <a:moveTo>
                    <a:pt x="995" y="0"/>
                  </a:moveTo>
                  <a:cubicBezTo>
                    <a:pt x="940" y="0"/>
                    <a:pt x="887" y="29"/>
                    <a:pt x="857" y="99"/>
                  </a:cubicBezTo>
                  <a:cubicBezTo>
                    <a:pt x="452" y="1034"/>
                    <a:pt x="146" y="2051"/>
                    <a:pt x="20" y="3064"/>
                  </a:cubicBezTo>
                  <a:cubicBezTo>
                    <a:pt x="0" y="3226"/>
                    <a:pt x="122" y="3312"/>
                    <a:pt x="249" y="3312"/>
                  </a:cubicBezTo>
                  <a:cubicBezTo>
                    <a:pt x="360" y="3312"/>
                    <a:pt x="475" y="3244"/>
                    <a:pt x="496" y="3103"/>
                  </a:cubicBezTo>
                  <a:cubicBezTo>
                    <a:pt x="637" y="2120"/>
                    <a:pt x="806" y="1195"/>
                    <a:pt x="1173" y="266"/>
                  </a:cubicBezTo>
                  <a:cubicBezTo>
                    <a:pt x="1230" y="124"/>
                    <a:pt x="1108" y="0"/>
                    <a:pt x="995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82;p44">
              <a:extLst>
                <a:ext uri="{FF2B5EF4-FFF2-40B4-BE49-F238E27FC236}">
                  <a16:creationId xmlns:a16="http://schemas.microsoft.com/office/drawing/2014/main" id="{88977433-6DB4-7CDB-41F5-139D52CF2DCA}"/>
                </a:ext>
              </a:extLst>
            </p:cNvPr>
            <p:cNvSpPr/>
            <p:nvPr/>
          </p:nvSpPr>
          <p:spPr>
            <a:xfrm>
              <a:off x="10435349" y="2226279"/>
              <a:ext cx="36822" cy="85449"/>
            </a:xfrm>
            <a:custGeom>
              <a:avLst/>
              <a:gdLst/>
              <a:ahLst/>
              <a:cxnLst/>
              <a:rect l="l" t="t" r="r" b="b"/>
              <a:pathLst>
                <a:path w="1700" h="3945" extrusionOk="0">
                  <a:moveTo>
                    <a:pt x="1551" y="1"/>
                  </a:moveTo>
                  <a:cubicBezTo>
                    <a:pt x="1513" y="1"/>
                    <a:pt x="1476" y="17"/>
                    <a:pt x="1453" y="56"/>
                  </a:cubicBezTo>
                  <a:cubicBezTo>
                    <a:pt x="1117" y="632"/>
                    <a:pt x="746" y="1106"/>
                    <a:pt x="460" y="1724"/>
                  </a:cubicBezTo>
                  <a:cubicBezTo>
                    <a:pt x="177" y="2333"/>
                    <a:pt x="1" y="3003"/>
                    <a:pt x="6" y="3677"/>
                  </a:cubicBezTo>
                  <a:cubicBezTo>
                    <a:pt x="8" y="3860"/>
                    <a:pt x="133" y="3944"/>
                    <a:pt x="267" y="3944"/>
                  </a:cubicBezTo>
                  <a:cubicBezTo>
                    <a:pt x="416" y="3944"/>
                    <a:pt x="577" y="3839"/>
                    <a:pt x="591" y="3647"/>
                  </a:cubicBezTo>
                  <a:cubicBezTo>
                    <a:pt x="649" y="2841"/>
                    <a:pt x="849" y="2237"/>
                    <a:pt x="1163" y="1495"/>
                  </a:cubicBezTo>
                  <a:cubicBezTo>
                    <a:pt x="1364" y="1018"/>
                    <a:pt x="1625" y="655"/>
                    <a:pt x="1690" y="142"/>
                  </a:cubicBezTo>
                  <a:cubicBezTo>
                    <a:pt x="1700" y="60"/>
                    <a:pt x="1623" y="1"/>
                    <a:pt x="155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83;p44">
              <a:extLst>
                <a:ext uri="{FF2B5EF4-FFF2-40B4-BE49-F238E27FC236}">
                  <a16:creationId xmlns:a16="http://schemas.microsoft.com/office/drawing/2014/main" id="{CBD17823-4526-7D05-F006-F14FDB47E734}"/>
                </a:ext>
              </a:extLst>
            </p:cNvPr>
            <p:cNvSpPr/>
            <p:nvPr/>
          </p:nvSpPr>
          <p:spPr>
            <a:xfrm>
              <a:off x="10415076" y="2310493"/>
              <a:ext cx="30367" cy="107434"/>
            </a:xfrm>
            <a:custGeom>
              <a:avLst/>
              <a:gdLst/>
              <a:ahLst/>
              <a:cxnLst/>
              <a:rect l="l" t="t" r="r" b="b"/>
              <a:pathLst>
                <a:path w="1402" h="4960" extrusionOk="0">
                  <a:moveTo>
                    <a:pt x="1240" y="1"/>
                  </a:moveTo>
                  <a:cubicBezTo>
                    <a:pt x="1174" y="1"/>
                    <a:pt x="1107" y="35"/>
                    <a:pt x="1084" y="108"/>
                  </a:cubicBezTo>
                  <a:cubicBezTo>
                    <a:pt x="582" y="1687"/>
                    <a:pt x="0" y="3219"/>
                    <a:pt x="749" y="4830"/>
                  </a:cubicBezTo>
                  <a:cubicBezTo>
                    <a:pt x="791" y="4920"/>
                    <a:pt x="879" y="4960"/>
                    <a:pt x="971" y="4960"/>
                  </a:cubicBezTo>
                  <a:cubicBezTo>
                    <a:pt x="1118" y="4960"/>
                    <a:pt x="1273" y="4856"/>
                    <a:pt x="1253" y="4693"/>
                  </a:cubicBezTo>
                  <a:cubicBezTo>
                    <a:pt x="1147" y="3811"/>
                    <a:pt x="835" y="3099"/>
                    <a:pt x="982" y="2182"/>
                  </a:cubicBezTo>
                  <a:cubicBezTo>
                    <a:pt x="1091" y="1498"/>
                    <a:pt x="1323" y="843"/>
                    <a:pt x="1391" y="155"/>
                  </a:cubicBezTo>
                  <a:cubicBezTo>
                    <a:pt x="1401" y="55"/>
                    <a:pt x="1322" y="1"/>
                    <a:pt x="124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84;p44">
              <a:extLst>
                <a:ext uri="{FF2B5EF4-FFF2-40B4-BE49-F238E27FC236}">
                  <a16:creationId xmlns:a16="http://schemas.microsoft.com/office/drawing/2014/main" id="{4D0B8326-C43A-8495-81FD-E62739E2E457}"/>
                </a:ext>
              </a:extLst>
            </p:cNvPr>
            <p:cNvSpPr/>
            <p:nvPr/>
          </p:nvSpPr>
          <p:spPr>
            <a:xfrm>
              <a:off x="10480272" y="2157573"/>
              <a:ext cx="256216" cy="65413"/>
            </a:xfrm>
            <a:custGeom>
              <a:avLst/>
              <a:gdLst/>
              <a:ahLst/>
              <a:cxnLst/>
              <a:rect l="l" t="t" r="r" b="b"/>
              <a:pathLst>
                <a:path w="11829" h="3020" extrusionOk="0">
                  <a:moveTo>
                    <a:pt x="259" y="1"/>
                  </a:moveTo>
                  <a:cubicBezTo>
                    <a:pt x="128" y="1"/>
                    <a:pt x="1" y="154"/>
                    <a:pt x="131" y="259"/>
                  </a:cubicBezTo>
                  <a:lnTo>
                    <a:pt x="131" y="260"/>
                  </a:lnTo>
                  <a:cubicBezTo>
                    <a:pt x="1383" y="1276"/>
                    <a:pt x="3657" y="1550"/>
                    <a:pt x="5188" y="1930"/>
                  </a:cubicBezTo>
                  <a:cubicBezTo>
                    <a:pt x="6237" y="2191"/>
                    <a:pt x="7324" y="2369"/>
                    <a:pt x="8391" y="2542"/>
                  </a:cubicBezTo>
                  <a:cubicBezTo>
                    <a:pt x="9270" y="2683"/>
                    <a:pt x="10177" y="3019"/>
                    <a:pt x="11069" y="3019"/>
                  </a:cubicBezTo>
                  <a:cubicBezTo>
                    <a:pt x="11178" y="3019"/>
                    <a:pt x="11287" y="3014"/>
                    <a:pt x="11395" y="3003"/>
                  </a:cubicBezTo>
                  <a:cubicBezTo>
                    <a:pt x="11829" y="2959"/>
                    <a:pt x="11711" y="2340"/>
                    <a:pt x="11305" y="2340"/>
                  </a:cubicBezTo>
                  <a:cubicBezTo>
                    <a:pt x="11300" y="2340"/>
                    <a:pt x="11294" y="2340"/>
                    <a:pt x="11289" y="2341"/>
                  </a:cubicBezTo>
                  <a:cubicBezTo>
                    <a:pt x="11199" y="2344"/>
                    <a:pt x="11107" y="2346"/>
                    <a:pt x="11015" y="2346"/>
                  </a:cubicBezTo>
                  <a:cubicBezTo>
                    <a:pt x="9357" y="2346"/>
                    <a:pt x="7436" y="1810"/>
                    <a:pt x="5848" y="1477"/>
                  </a:cubicBezTo>
                  <a:cubicBezTo>
                    <a:pt x="4104" y="1112"/>
                    <a:pt x="1955" y="744"/>
                    <a:pt x="323" y="14"/>
                  </a:cubicBezTo>
                  <a:cubicBezTo>
                    <a:pt x="302" y="5"/>
                    <a:pt x="281" y="1"/>
                    <a:pt x="2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85;p44">
              <a:extLst>
                <a:ext uri="{FF2B5EF4-FFF2-40B4-BE49-F238E27FC236}">
                  <a16:creationId xmlns:a16="http://schemas.microsoft.com/office/drawing/2014/main" id="{CA83061F-FA70-66C9-CF8E-B48DAA47DA50}"/>
                </a:ext>
              </a:extLst>
            </p:cNvPr>
            <p:cNvSpPr/>
            <p:nvPr/>
          </p:nvSpPr>
          <p:spPr>
            <a:xfrm>
              <a:off x="10707637" y="2218719"/>
              <a:ext cx="18498" cy="50035"/>
            </a:xfrm>
            <a:custGeom>
              <a:avLst/>
              <a:gdLst/>
              <a:ahLst/>
              <a:cxnLst/>
              <a:rect l="l" t="t" r="r" b="b"/>
              <a:pathLst>
                <a:path w="854" h="2310" extrusionOk="0">
                  <a:moveTo>
                    <a:pt x="716" y="0"/>
                  </a:moveTo>
                  <a:cubicBezTo>
                    <a:pt x="669" y="0"/>
                    <a:pt x="623" y="28"/>
                    <a:pt x="617" y="85"/>
                  </a:cubicBezTo>
                  <a:cubicBezTo>
                    <a:pt x="575" y="515"/>
                    <a:pt x="449" y="794"/>
                    <a:pt x="284" y="1187"/>
                  </a:cubicBezTo>
                  <a:cubicBezTo>
                    <a:pt x="157" y="1489"/>
                    <a:pt x="1" y="1872"/>
                    <a:pt x="156" y="2184"/>
                  </a:cubicBezTo>
                  <a:cubicBezTo>
                    <a:pt x="198" y="2266"/>
                    <a:pt x="270" y="2309"/>
                    <a:pt x="342" y="2309"/>
                  </a:cubicBezTo>
                  <a:cubicBezTo>
                    <a:pt x="408" y="2309"/>
                    <a:pt x="473" y="2275"/>
                    <a:pt x="516" y="2203"/>
                  </a:cubicBezTo>
                  <a:cubicBezTo>
                    <a:pt x="718" y="1868"/>
                    <a:pt x="696" y="1400"/>
                    <a:pt x="782" y="1020"/>
                  </a:cubicBezTo>
                  <a:cubicBezTo>
                    <a:pt x="854" y="700"/>
                    <a:pt x="851" y="416"/>
                    <a:pt x="821" y="89"/>
                  </a:cubicBezTo>
                  <a:cubicBezTo>
                    <a:pt x="816" y="31"/>
                    <a:pt x="765" y="0"/>
                    <a:pt x="716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86;p44">
              <a:extLst>
                <a:ext uri="{FF2B5EF4-FFF2-40B4-BE49-F238E27FC236}">
                  <a16:creationId xmlns:a16="http://schemas.microsoft.com/office/drawing/2014/main" id="{26B1C5E1-A109-E250-95C8-48458139733F}"/>
                </a:ext>
              </a:extLst>
            </p:cNvPr>
            <p:cNvSpPr/>
            <p:nvPr/>
          </p:nvSpPr>
          <p:spPr>
            <a:xfrm>
              <a:off x="10432577" y="2414916"/>
              <a:ext cx="240686" cy="62078"/>
            </a:xfrm>
            <a:custGeom>
              <a:avLst/>
              <a:gdLst/>
              <a:ahLst/>
              <a:cxnLst/>
              <a:rect l="l" t="t" r="r" b="b"/>
              <a:pathLst>
                <a:path w="11112" h="2866" extrusionOk="0">
                  <a:moveTo>
                    <a:pt x="176" y="1"/>
                  </a:moveTo>
                  <a:cubicBezTo>
                    <a:pt x="51" y="1"/>
                    <a:pt x="0" y="180"/>
                    <a:pt x="131" y="240"/>
                  </a:cubicBezTo>
                  <a:cubicBezTo>
                    <a:pt x="3337" y="1728"/>
                    <a:pt x="7067" y="2819"/>
                    <a:pt x="10619" y="2865"/>
                  </a:cubicBezTo>
                  <a:cubicBezTo>
                    <a:pt x="10621" y="2865"/>
                    <a:pt x="10623" y="2865"/>
                    <a:pt x="10625" y="2865"/>
                  </a:cubicBezTo>
                  <a:cubicBezTo>
                    <a:pt x="11065" y="2865"/>
                    <a:pt x="11111" y="2174"/>
                    <a:pt x="10667" y="2174"/>
                  </a:cubicBezTo>
                  <a:cubicBezTo>
                    <a:pt x="7093" y="2173"/>
                    <a:pt x="3603" y="1046"/>
                    <a:pt x="219" y="8"/>
                  </a:cubicBezTo>
                  <a:cubicBezTo>
                    <a:pt x="204" y="3"/>
                    <a:pt x="189" y="1"/>
                    <a:pt x="17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87;p44">
              <a:extLst>
                <a:ext uri="{FF2B5EF4-FFF2-40B4-BE49-F238E27FC236}">
                  <a16:creationId xmlns:a16="http://schemas.microsoft.com/office/drawing/2014/main" id="{62CF7CD4-FBE0-85CC-B27B-889FB4E541C2}"/>
                </a:ext>
              </a:extLst>
            </p:cNvPr>
            <p:cNvSpPr/>
            <p:nvPr/>
          </p:nvSpPr>
          <p:spPr>
            <a:xfrm>
              <a:off x="10660419" y="2406273"/>
              <a:ext cx="26382" cy="67882"/>
            </a:xfrm>
            <a:custGeom>
              <a:avLst/>
              <a:gdLst/>
              <a:ahLst/>
              <a:cxnLst/>
              <a:rect l="l" t="t" r="r" b="b"/>
              <a:pathLst>
                <a:path w="1218" h="3134" extrusionOk="0">
                  <a:moveTo>
                    <a:pt x="1029" y="1"/>
                  </a:moveTo>
                  <a:cubicBezTo>
                    <a:pt x="955" y="1"/>
                    <a:pt x="873" y="54"/>
                    <a:pt x="861" y="137"/>
                  </a:cubicBezTo>
                  <a:cubicBezTo>
                    <a:pt x="780" y="696"/>
                    <a:pt x="735" y="1247"/>
                    <a:pt x="592" y="1796"/>
                  </a:cubicBezTo>
                  <a:cubicBezTo>
                    <a:pt x="498" y="2159"/>
                    <a:pt x="414" y="2764"/>
                    <a:pt x="75" y="2974"/>
                  </a:cubicBezTo>
                  <a:cubicBezTo>
                    <a:pt x="1" y="3020"/>
                    <a:pt x="47" y="3134"/>
                    <a:pt x="123" y="3134"/>
                  </a:cubicBezTo>
                  <a:cubicBezTo>
                    <a:pt x="132" y="3134"/>
                    <a:pt x="143" y="3132"/>
                    <a:pt x="153" y="3128"/>
                  </a:cubicBezTo>
                  <a:cubicBezTo>
                    <a:pt x="589" y="2952"/>
                    <a:pt x="702" y="2476"/>
                    <a:pt x="827" y="2066"/>
                  </a:cubicBezTo>
                  <a:cubicBezTo>
                    <a:pt x="1017" y="1447"/>
                    <a:pt x="1217" y="765"/>
                    <a:pt x="1150" y="112"/>
                  </a:cubicBezTo>
                  <a:cubicBezTo>
                    <a:pt x="1142" y="34"/>
                    <a:pt x="1088" y="1"/>
                    <a:pt x="102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88;p44">
              <a:extLst>
                <a:ext uri="{FF2B5EF4-FFF2-40B4-BE49-F238E27FC236}">
                  <a16:creationId xmlns:a16="http://schemas.microsoft.com/office/drawing/2014/main" id="{3A1AA96E-0207-7C6D-754D-3F242DE3CA40}"/>
                </a:ext>
              </a:extLst>
            </p:cNvPr>
            <p:cNvSpPr/>
            <p:nvPr/>
          </p:nvSpPr>
          <p:spPr>
            <a:xfrm>
              <a:off x="10679978" y="2254545"/>
              <a:ext cx="37580" cy="148501"/>
            </a:xfrm>
            <a:custGeom>
              <a:avLst/>
              <a:gdLst/>
              <a:ahLst/>
              <a:cxnLst/>
              <a:rect l="l" t="t" r="r" b="b"/>
              <a:pathLst>
                <a:path w="1735" h="6856" extrusionOk="0">
                  <a:moveTo>
                    <a:pt x="1380" y="0"/>
                  </a:moveTo>
                  <a:cubicBezTo>
                    <a:pt x="1213" y="0"/>
                    <a:pt x="1042" y="105"/>
                    <a:pt x="1014" y="319"/>
                  </a:cubicBezTo>
                  <a:cubicBezTo>
                    <a:pt x="853" y="1554"/>
                    <a:pt x="564" y="2768"/>
                    <a:pt x="387" y="4000"/>
                  </a:cubicBezTo>
                  <a:cubicBezTo>
                    <a:pt x="264" y="4860"/>
                    <a:pt x="317" y="5918"/>
                    <a:pt x="26" y="6733"/>
                  </a:cubicBezTo>
                  <a:cubicBezTo>
                    <a:pt x="1" y="6802"/>
                    <a:pt x="52" y="6855"/>
                    <a:pt x="106" y="6855"/>
                  </a:cubicBezTo>
                  <a:cubicBezTo>
                    <a:pt x="134" y="6855"/>
                    <a:pt x="162" y="6841"/>
                    <a:pt x="182" y="6809"/>
                  </a:cubicBezTo>
                  <a:lnTo>
                    <a:pt x="182" y="6810"/>
                  </a:lnTo>
                  <a:cubicBezTo>
                    <a:pt x="720" y="5913"/>
                    <a:pt x="815" y="4910"/>
                    <a:pt x="995" y="3899"/>
                  </a:cubicBezTo>
                  <a:cubicBezTo>
                    <a:pt x="1207" y="2711"/>
                    <a:pt x="1626" y="1567"/>
                    <a:pt x="1717" y="359"/>
                  </a:cubicBezTo>
                  <a:cubicBezTo>
                    <a:pt x="1734" y="122"/>
                    <a:pt x="1560" y="0"/>
                    <a:pt x="138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89;p44">
              <a:extLst>
                <a:ext uri="{FF2B5EF4-FFF2-40B4-BE49-F238E27FC236}">
                  <a16:creationId xmlns:a16="http://schemas.microsoft.com/office/drawing/2014/main" id="{8D93A059-76DC-12DF-E874-07679839C501}"/>
                </a:ext>
              </a:extLst>
            </p:cNvPr>
            <p:cNvSpPr/>
            <p:nvPr/>
          </p:nvSpPr>
          <p:spPr>
            <a:xfrm>
              <a:off x="10466020" y="2224243"/>
              <a:ext cx="236419" cy="58980"/>
            </a:xfrm>
            <a:custGeom>
              <a:avLst/>
              <a:gdLst/>
              <a:ahLst/>
              <a:cxnLst/>
              <a:rect l="l" t="t" r="r" b="b"/>
              <a:pathLst>
                <a:path w="10915" h="2723" extrusionOk="0">
                  <a:moveTo>
                    <a:pt x="149" y="1"/>
                  </a:moveTo>
                  <a:cubicBezTo>
                    <a:pt x="51" y="1"/>
                    <a:pt x="0" y="146"/>
                    <a:pt x="104" y="186"/>
                  </a:cubicBezTo>
                  <a:cubicBezTo>
                    <a:pt x="1729" y="821"/>
                    <a:pt x="3426" y="1020"/>
                    <a:pt x="5124" y="1435"/>
                  </a:cubicBezTo>
                  <a:cubicBezTo>
                    <a:pt x="6919" y="1874"/>
                    <a:pt x="8759" y="2467"/>
                    <a:pt x="10588" y="2720"/>
                  </a:cubicBezTo>
                  <a:cubicBezTo>
                    <a:pt x="10600" y="2722"/>
                    <a:pt x="10611" y="2723"/>
                    <a:pt x="10622" y="2723"/>
                  </a:cubicBezTo>
                  <a:cubicBezTo>
                    <a:pt x="10885" y="2723"/>
                    <a:pt x="10915" y="2272"/>
                    <a:pt x="10636" y="2268"/>
                  </a:cubicBezTo>
                  <a:cubicBezTo>
                    <a:pt x="7102" y="2216"/>
                    <a:pt x="3655" y="420"/>
                    <a:pt x="161" y="2"/>
                  </a:cubicBezTo>
                  <a:cubicBezTo>
                    <a:pt x="157" y="1"/>
                    <a:pt x="153" y="1"/>
                    <a:pt x="14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890;p44">
              <a:extLst>
                <a:ext uri="{FF2B5EF4-FFF2-40B4-BE49-F238E27FC236}">
                  <a16:creationId xmlns:a16="http://schemas.microsoft.com/office/drawing/2014/main" id="{5F0319E7-0966-5F0F-1B4E-861E8353FF05}"/>
                </a:ext>
              </a:extLst>
            </p:cNvPr>
            <p:cNvSpPr/>
            <p:nvPr/>
          </p:nvSpPr>
          <p:spPr>
            <a:xfrm>
              <a:off x="10434656" y="2316081"/>
              <a:ext cx="264642" cy="80229"/>
            </a:xfrm>
            <a:custGeom>
              <a:avLst/>
              <a:gdLst/>
              <a:ahLst/>
              <a:cxnLst/>
              <a:rect l="l" t="t" r="r" b="b"/>
              <a:pathLst>
                <a:path w="12218" h="3704" extrusionOk="0">
                  <a:moveTo>
                    <a:pt x="205" y="0"/>
                  </a:moveTo>
                  <a:cubicBezTo>
                    <a:pt x="72" y="0"/>
                    <a:pt x="1" y="186"/>
                    <a:pt x="126" y="270"/>
                  </a:cubicBezTo>
                  <a:cubicBezTo>
                    <a:pt x="1543" y="1214"/>
                    <a:pt x="3466" y="1672"/>
                    <a:pt x="5086" y="2148"/>
                  </a:cubicBezTo>
                  <a:cubicBezTo>
                    <a:pt x="6205" y="2477"/>
                    <a:pt x="7327" y="2711"/>
                    <a:pt x="8467" y="2947"/>
                  </a:cubicBezTo>
                  <a:cubicBezTo>
                    <a:pt x="9422" y="3146"/>
                    <a:pt x="10801" y="3267"/>
                    <a:pt x="11677" y="3674"/>
                  </a:cubicBezTo>
                  <a:cubicBezTo>
                    <a:pt x="11721" y="3695"/>
                    <a:pt x="11764" y="3704"/>
                    <a:pt x="11804" y="3704"/>
                  </a:cubicBezTo>
                  <a:cubicBezTo>
                    <a:pt x="12062" y="3704"/>
                    <a:pt x="12217" y="3329"/>
                    <a:pt x="11940" y="3177"/>
                  </a:cubicBezTo>
                  <a:cubicBezTo>
                    <a:pt x="10468" y="2370"/>
                    <a:pt x="8274" y="2403"/>
                    <a:pt x="6642" y="1987"/>
                  </a:cubicBezTo>
                  <a:cubicBezTo>
                    <a:pt x="4475" y="1435"/>
                    <a:pt x="2385" y="645"/>
                    <a:pt x="249" y="7"/>
                  </a:cubicBezTo>
                  <a:cubicBezTo>
                    <a:pt x="234" y="2"/>
                    <a:pt x="219" y="0"/>
                    <a:pt x="205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891;p44">
              <a:extLst>
                <a:ext uri="{FF2B5EF4-FFF2-40B4-BE49-F238E27FC236}">
                  <a16:creationId xmlns:a16="http://schemas.microsoft.com/office/drawing/2014/main" id="{BBA5F1EC-4BE7-E5B3-9DB0-03B121D50578}"/>
                </a:ext>
              </a:extLst>
            </p:cNvPr>
            <p:cNvSpPr/>
            <p:nvPr/>
          </p:nvSpPr>
          <p:spPr>
            <a:xfrm>
              <a:off x="10473861" y="2186338"/>
              <a:ext cx="65803" cy="248505"/>
            </a:xfrm>
            <a:custGeom>
              <a:avLst/>
              <a:gdLst/>
              <a:ahLst/>
              <a:cxnLst/>
              <a:rect l="l" t="t" r="r" b="b"/>
              <a:pathLst>
                <a:path w="3038" h="11473" extrusionOk="0">
                  <a:moveTo>
                    <a:pt x="2939" y="0"/>
                  </a:moveTo>
                  <a:cubicBezTo>
                    <a:pt x="2908" y="0"/>
                    <a:pt x="2876" y="14"/>
                    <a:pt x="2857" y="44"/>
                  </a:cubicBezTo>
                  <a:cubicBezTo>
                    <a:pt x="1942" y="1556"/>
                    <a:pt x="1734" y="3618"/>
                    <a:pt x="1308" y="5313"/>
                  </a:cubicBezTo>
                  <a:cubicBezTo>
                    <a:pt x="825" y="7230"/>
                    <a:pt x="1" y="9302"/>
                    <a:pt x="119" y="11308"/>
                  </a:cubicBezTo>
                  <a:cubicBezTo>
                    <a:pt x="125" y="11410"/>
                    <a:pt x="220" y="11473"/>
                    <a:pt x="307" y="11473"/>
                  </a:cubicBezTo>
                  <a:cubicBezTo>
                    <a:pt x="374" y="11473"/>
                    <a:pt x="436" y="11435"/>
                    <a:pt x="449" y="11350"/>
                  </a:cubicBezTo>
                  <a:cubicBezTo>
                    <a:pt x="1044" y="7540"/>
                    <a:pt x="2014" y="3817"/>
                    <a:pt x="3020" y="99"/>
                  </a:cubicBezTo>
                  <a:cubicBezTo>
                    <a:pt x="3037" y="36"/>
                    <a:pt x="2989" y="0"/>
                    <a:pt x="293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892;p44">
              <a:extLst>
                <a:ext uri="{FF2B5EF4-FFF2-40B4-BE49-F238E27FC236}">
                  <a16:creationId xmlns:a16="http://schemas.microsoft.com/office/drawing/2014/main" id="{82C2DEF1-1F7A-2EE8-DE3E-938A1BF03A12}"/>
                </a:ext>
              </a:extLst>
            </p:cNvPr>
            <p:cNvSpPr/>
            <p:nvPr/>
          </p:nvSpPr>
          <p:spPr>
            <a:xfrm>
              <a:off x="10547743" y="2200265"/>
              <a:ext cx="62619" cy="263559"/>
            </a:xfrm>
            <a:custGeom>
              <a:avLst/>
              <a:gdLst/>
              <a:ahLst/>
              <a:cxnLst/>
              <a:rect l="l" t="t" r="r" b="b"/>
              <a:pathLst>
                <a:path w="2891" h="12168" extrusionOk="0">
                  <a:moveTo>
                    <a:pt x="2659" y="0"/>
                  </a:moveTo>
                  <a:cubicBezTo>
                    <a:pt x="2574" y="0"/>
                    <a:pt x="2493" y="50"/>
                    <a:pt x="2481" y="161"/>
                  </a:cubicBezTo>
                  <a:cubicBezTo>
                    <a:pt x="2237" y="2327"/>
                    <a:pt x="1503" y="4301"/>
                    <a:pt x="923" y="6381"/>
                  </a:cubicBezTo>
                  <a:cubicBezTo>
                    <a:pt x="420" y="8185"/>
                    <a:pt x="328" y="10073"/>
                    <a:pt x="28" y="11916"/>
                  </a:cubicBezTo>
                  <a:cubicBezTo>
                    <a:pt x="0" y="12082"/>
                    <a:pt x="121" y="12167"/>
                    <a:pt x="253" y="12167"/>
                  </a:cubicBezTo>
                  <a:cubicBezTo>
                    <a:pt x="377" y="12167"/>
                    <a:pt x="510" y="12091"/>
                    <a:pt x="536" y="11937"/>
                  </a:cubicBezTo>
                  <a:cubicBezTo>
                    <a:pt x="842" y="10118"/>
                    <a:pt x="952" y="8277"/>
                    <a:pt x="1327" y="6471"/>
                  </a:cubicBezTo>
                  <a:cubicBezTo>
                    <a:pt x="1753" y="4425"/>
                    <a:pt x="2664" y="2291"/>
                    <a:pt x="2876" y="231"/>
                  </a:cubicBezTo>
                  <a:cubicBezTo>
                    <a:pt x="2890" y="86"/>
                    <a:pt x="2771" y="0"/>
                    <a:pt x="265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893;p44">
              <a:extLst>
                <a:ext uri="{FF2B5EF4-FFF2-40B4-BE49-F238E27FC236}">
                  <a16:creationId xmlns:a16="http://schemas.microsoft.com/office/drawing/2014/main" id="{4C675D75-1435-1402-7CA0-E98A14AAC9FC}"/>
                </a:ext>
              </a:extLst>
            </p:cNvPr>
            <p:cNvSpPr/>
            <p:nvPr/>
          </p:nvSpPr>
          <p:spPr>
            <a:xfrm>
              <a:off x="10656346" y="2211528"/>
              <a:ext cx="16353" cy="48302"/>
            </a:xfrm>
            <a:custGeom>
              <a:avLst/>
              <a:gdLst/>
              <a:ahLst/>
              <a:cxnLst/>
              <a:rect l="l" t="t" r="r" b="b"/>
              <a:pathLst>
                <a:path w="755" h="2230" extrusionOk="0">
                  <a:moveTo>
                    <a:pt x="558" y="1"/>
                  </a:moveTo>
                  <a:cubicBezTo>
                    <a:pt x="475" y="1"/>
                    <a:pt x="394" y="46"/>
                    <a:pt x="385" y="142"/>
                  </a:cubicBezTo>
                  <a:cubicBezTo>
                    <a:pt x="353" y="447"/>
                    <a:pt x="251" y="747"/>
                    <a:pt x="189" y="1047"/>
                  </a:cubicBezTo>
                  <a:cubicBezTo>
                    <a:pt x="123" y="1373"/>
                    <a:pt x="107" y="1706"/>
                    <a:pt x="29" y="2029"/>
                  </a:cubicBezTo>
                  <a:cubicBezTo>
                    <a:pt x="0" y="2152"/>
                    <a:pt x="93" y="2229"/>
                    <a:pt x="188" y="2229"/>
                  </a:cubicBezTo>
                  <a:cubicBezTo>
                    <a:pt x="251" y="2229"/>
                    <a:pt x="315" y="2194"/>
                    <a:pt x="342" y="2115"/>
                  </a:cubicBezTo>
                  <a:cubicBezTo>
                    <a:pt x="553" y="1514"/>
                    <a:pt x="717" y="810"/>
                    <a:pt x="749" y="172"/>
                  </a:cubicBezTo>
                  <a:cubicBezTo>
                    <a:pt x="754" y="61"/>
                    <a:pt x="654" y="1"/>
                    <a:pt x="55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894;p44">
              <a:extLst>
                <a:ext uri="{FF2B5EF4-FFF2-40B4-BE49-F238E27FC236}">
                  <a16:creationId xmlns:a16="http://schemas.microsoft.com/office/drawing/2014/main" id="{656CBD3B-8CD8-5D4F-A6FC-427B1DFA0283}"/>
                </a:ext>
              </a:extLst>
            </p:cNvPr>
            <p:cNvSpPr/>
            <p:nvPr/>
          </p:nvSpPr>
          <p:spPr>
            <a:xfrm>
              <a:off x="10621236" y="2311403"/>
              <a:ext cx="30930" cy="166609"/>
            </a:xfrm>
            <a:custGeom>
              <a:avLst/>
              <a:gdLst/>
              <a:ahLst/>
              <a:cxnLst/>
              <a:rect l="l" t="t" r="r" b="b"/>
              <a:pathLst>
                <a:path w="1428" h="7692" extrusionOk="0">
                  <a:moveTo>
                    <a:pt x="1302" y="1"/>
                  </a:moveTo>
                  <a:cubicBezTo>
                    <a:pt x="1251" y="1"/>
                    <a:pt x="1200" y="31"/>
                    <a:pt x="1190" y="96"/>
                  </a:cubicBezTo>
                  <a:cubicBezTo>
                    <a:pt x="806" y="2524"/>
                    <a:pt x="242" y="4983"/>
                    <a:pt x="17" y="7429"/>
                  </a:cubicBezTo>
                  <a:cubicBezTo>
                    <a:pt x="1" y="7603"/>
                    <a:pt x="140" y="7692"/>
                    <a:pt x="283" y="7692"/>
                  </a:cubicBezTo>
                  <a:cubicBezTo>
                    <a:pt x="426" y="7692"/>
                    <a:pt x="573" y="7603"/>
                    <a:pt x="569" y="7422"/>
                  </a:cubicBezTo>
                  <a:cubicBezTo>
                    <a:pt x="529" y="5018"/>
                    <a:pt x="1065" y="2499"/>
                    <a:pt x="1416" y="125"/>
                  </a:cubicBezTo>
                  <a:cubicBezTo>
                    <a:pt x="1427" y="45"/>
                    <a:pt x="1365" y="1"/>
                    <a:pt x="1302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630;p26">
            <a:extLst>
              <a:ext uri="{FF2B5EF4-FFF2-40B4-BE49-F238E27FC236}">
                <a16:creationId xmlns:a16="http://schemas.microsoft.com/office/drawing/2014/main" id="{2471DF8B-0672-7F0C-5274-F046FBC6EF21}"/>
              </a:ext>
            </a:extLst>
          </p:cNvPr>
          <p:cNvSpPr txBox="1">
            <a:spLocks/>
          </p:cNvSpPr>
          <p:nvPr/>
        </p:nvSpPr>
        <p:spPr>
          <a:xfrm>
            <a:off x="651299" y="2744381"/>
            <a:ext cx="5193121" cy="83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Đ</a:t>
            </a:r>
            <a:r>
              <a:rPr lang="e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ộ phức tạp thuật toán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0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8"/>
          <p:cNvSpPr txBox="1">
            <a:spLocks noGrp="1"/>
          </p:cNvSpPr>
          <p:nvPr>
            <p:ph type="subTitle" idx="1"/>
          </p:nvPr>
        </p:nvSpPr>
        <p:spPr>
          <a:xfrm>
            <a:off x="3713995" y="2386423"/>
            <a:ext cx="176876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/>
              <a:t>Phương</a:t>
            </a:r>
            <a:r>
              <a:rPr lang="en-US" sz="2000"/>
              <a:t> </a:t>
            </a:r>
            <a:r>
              <a:rPr lang="en-US" sz="2000" err="1"/>
              <a:t>pháp</a:t>
            </a:r>
            <a:r>
              <a:rPr lang="en-US" sz="2000"/>
              <a:t> </a:t>
            </a:r>
            <a:r>
              <a:rPr lang="en-US" sz="2000" err="1"/>
              <a:t>thực</a:t>
            </a:r>
            <a:r>
              <a:rPr lang="en-US" sz="2000"/>
              <a:t> </a:t>
            </a:r>
            <a:r>
              <a:rPr lang="en-US" sz="2000" err="1"/>
              <a:t>nghiệm</a:t>
            </a:r>
            <a:endParaRPr sz="2000"/>
          </a:p>
        </p:txBody>
      </p:sp>
      <p:sp>
        <p:nvSpPr>
          <p:cNvPr id="1130" name="Google Shape;1130;p38"/>
          <p:cNvSpPr txBox="1">
            <a:spLocks noGrp="1"/>
          </p:cNvSpPr>
          <p:nvPr>
            <p:ph type="subTitle" idx="2"/>
          </p:nvPr>
        </p:nvSpPr>
        <p:spPr>
          <a:xfrm>
            <a:off x="6493621" y="2386423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/>
              <a:t>Phương</a:t>
            </a:r>
            <a:r>
              <a:rPr lang="en-US" sz="2000"/>
              <a:t> </a:t>
            </a:r>
            <a:r>
              <a:rPr lang="en-US" sz="2000" err="1"/>
              <a:t>pháp</a:t>
            </a:r>
            <a:r>
              <a:rPr lang="en-US" sz="2000"/>
              <a:t> </a:t>
            </a:r>
            <a:r>
              <a:rPr lang="en-US" sz="2000" err="1"/>
              <a:t>xấp</a:t>
            </a:r>
            <a:r>
              <a:rPr lang="en-US" sz="2000"/>
              <a:t> </a:t>
            </a:r>
            <a:r>
              <a:rPr lang="en-US" sz="2000" err="1"/>
              <a:t>xỉ</a:t>
            </a:r>
            <a:r>
              <a:rPr lang="en-US" sz="2000"/>
              <a:t> </a:t>
            </a:r>
            <a:r>
              <a:rPr lang="en-US" sz="2000" err="1"/>
              <a:t>toán</a:t>
            </a:r>
            <a:r>
              <a:rPr lang="en-US" sz="2000"/>
              <a:t> </a:t>
            </a:r>
            <a:r>
              <a:rPr lang="en-US" sz="2000" err="1"/>
              <a:t>học</a:t>
            </a:r>
            <a:endParaRPr sz="2000"/>
          </a:p>
        </p:txBody>
      </p:sp>
      <p:grpSp>
        <p:nvGrpSpPr>
          <p:cNvPr id="1133" name="Google Shape;1133;p38"/>
          <p:cNvGrpSpPr/>
          <p:nvPr/>
        </p:nvGrpSpPr>
        <p:grpSpPr>
          <a:xfrm>
            <a:off x="3579196" y="1404625"/>
            <a:ext cx="2197419" cy="3396282"/>
            <a:chOff x="2130375" y="1404625"/>
            <a:chExt cx="2197419" cy="3396282"/>
          </a:xfrm>
        </p:grpSpPr>
        <p:sp>
          <p:nvSpPr>
            <p:cNvPr id="1134" name="Google Shape;1134;p38"/>
            <p:cNvSpPr/>
            <p:nvPr/>
          </p:nvSpPr>
          <p:spPr>
            <a:xfrm>
              <a:off x="2202227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2130375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8"/>
          <p:cNvGrpSpPr/>
          <p:nvPr/>
        </p:nvGrpSpPr>
        <p:grpSpPr>
          <a:xfrm>
            <a:off x="4122947" y="474374"/>
            <a:ext cx="1056271" cy="1412436"/>
            <a:chOff x="2687876" y="495000"/>
            <a:chExt cx="1056271" cy="1412436"/>
          </a:xfrm>
        </p:grpSpPr>
        <p:sp>
          <p:nvSpPr>
            <p:cNvPr id="1137" name="Google Shape;1137;p38"/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6832" y="2009"/>
                  </a:moveTo>
                  <a:cubicBezTo>
                    <a:pt x="27372" y="2009"/>
                    <a:pt x="27982" y="2107"/>
                    <a:pt x="28530" y="2114"/>
                  </a:cubicBezTo>
                  <a:cubicBezTo>
                    <a:pt x="28538" y="2114"/>
                    <a:pt x="28545" y="2114"/>
                    <a:pt x="28553" y="2114"/>
                  </a:cubicBezTo>
                  <a:cubicBezTo>
                    <a:pt x="28837" y="2114"/>
                    <a:pt x="29104" y="2055"/>
                    <a:pt x="29378" y="2042"/>
                  </a:cubicBezTo>
                  <a:cubicBezTo>
                    <a:pt x="29506" y="2037"/>
                    <a:pt x="29633" y="2034"/>
                    <a:pt x="29760" y="2034"/>
                  </a:cubicBezTo>
                  <a:cubicBezTo>
                    <a:pt x="30881" y="2034"/>
                    <a:pt x="31986" y="2232"/>
                    <a:pt x="33100" y="2304"/>
                  </a:cubicBezTo>
                  <a:cubicBezTo>
                    <a:pt x="35226" y="2442"/>
                    <a:pt x="37204" y="3086"/>
                    <a:pt x="39183" y="3818"/>
                  </a:cubicBezTo>
                  <a:cubicBezTo>
                    <a:pt x="39994" y="4118"/>
                    <a:pt x="40909" y="4353"/>
                    <a:pt x="41547" y="4830"/>
                  </a:cubicBezTo>
                  <a:cubicBezTo>
                    <a:pt x="42728" y="5713"/>
                    <a:pt x="44199" y="6023"/>
                    <a:pt x="45308" y="7022"/>
                  </a:cubicBezTo>
                  <a:cubicBezTo>
                    <a:pt x="46572" y="8162"/>
                    <a:pt x="47988" y="9088"/>
                    <a:pt x="49041" y="10511"/>
                  </a:cubicBezTo>
                  <a:cubicBezTo>
                    <a:pt x="49431" y="11037"/>
                    <a:pt x="49884" y="11691"/>
                    <a:pt x="50453" y="12197"/>
                  </a:cubicBezTo>
                  <a:cubicBezTo>
                    <a:pt x="51094" y="12765"/>
                    <a:pt x="51667" y="13595"/>
                    <a:pt x="51941" y="14564"/>
                  </a:cubicBezTo>
                  <a:cubicBezTo>
                    <a:pt x="52223" y="15561"/>
                    <a:pt x="52845" y="16457"/>
                    <a:pt x="53195" y="17441"/>
                  </a:cubicBezTo>
                  <a:cubicBezTo>
                    <a:pt x="53611" y="18609"/>
                    <a:pt x="53959" y="19809"/>
                    <a:pt x="54205" y="21024"/>
                  </a:cubicBezTo>
                  <a:cubicBezTo>
                    <a:pt x="54300" y="21491"/>
                    <a:pt x="54507" y="21903"/>
                    <a:pt x="54604" y="22361"/>
                  </a:cubicBezTo>
                  <a:cubicBezTo>
                    <a:pt x="55046" y="24411"/>
                    <a:pt x="55153" y="26496"/>
                    <a:pt x="55023" y="28569"/>
                  </a:cubicBezTo>
                  <a:cubicBezTo>
                    <a:pt x="54942" y="29852"/>
                    <a:pt x="54904" y="31146"/>
                    <a:pt x="54732" y="32422"/>
                  </a:cubicBezTo>
                  <a:cubicBezTo>
                    <a:pt x="54633" y="33151"/>
                    <a:pt x="54453" y="33890"/>
                    <a:pt x="54172" y="34567"/>
                  </a:cubicBezTo>
                  <a:cubicBezTo>
                    <a:pt x="53866" y="35306"/>
                    <a:pt x="54009" y="36144"/>
                    <a:pt x="53613" y="36831"/>
                  </a:cubicBezTo>
                  <a:cubicBezTo>
                    <a:pt x="53081" y="37751"/>
                    <a:pt x="53279" y="38838"/>
                    <a:pt x="52811" y="39802"/>
                  </a:cubicBezTo>
                  <a:cubicBezTo>
                    <a:pt x="52433" y="40580"/>
                    <a:pt x="52380" y="41528"/>
                    <a:pt x="52066" y="42374"/>
                  </a:cubicBezTo>
                  <a:cubicBezTo>
                    <a:pt x="51718" y="43313"/>
                    <a:pt x="51549" y="44391"/>
                    <a:pt x="51065" y="45193"/>
                  </a:cubicBezTo>
                  <a:cubicBezTo>
                    <a:pt x="50199" y="46629"/>
                    <a:pt x="49665" y="48226"/>
                    <a:pt x="48697" y="49611"/>
                  </a:cubicBezTo>
                  <a:cubicBezTo>
                    <a:pt x="47960" y="50664"/>
                    <a:pt x="47281" y="51773"/>
                    <a:pt x="46608" y="52863"/>
                  </a:cubicBezTo>
                  <a:cubicBezTo>
                    <a:pt x="46100" y="53685"/>
                    <a:pt x="45462" y="54365"/>
                    <a:pt x="44935" y="55141"/>
                  </a:cubicBezTo>
                  <a:cubicBezTo>
                    <a:pt x="44433" y="55879"/>
                    <a:pt x="43632" y="56445"/>
                    <a:pt x="43305" y="57157"/>
                  </a:cubicBezTo>
                  <a:cubicBezTo>
                    <a:pt x="43027" y="57764"/>
                    <a:pt x="42542" y="58167"/>
                    <a:pt x="42277" y="58737"/>
                  </a:cubicBezTo>
                  <a:cubicBezTo>
                    <a:pt x="42219" y="58859"/>
                    <a:pt x="42153" y="59151"/>
                    <a:pt x="41937" y="59151"/>
                  </a:cubicBezTo>
                  <a:cubicBezTo>
                    <a:pt x="41872" y="59151"/>
                    <a:pt x="41794" y="59126"/>
                    <a:pt x="41700" y="59062"/>
                  </a:cubicBezTo>
                  <a:cubicBezTo>
                    <a:pt x="41697" y="59060"/>
                    <a:pt x="41693" y="59059"/>
                    <a:pt x="41688" y="59059"/>
                  </a:cubicBezTo>
                  <a:cubicBezTo>
                    <a:pt x="41628" y="59059"/>
                    <a:pt x="41432" y="59200"/>
                    <a:pt x="41438" y="59217"/>
                  </a:cubicBezTo>
                  <a:cubicBezTo>
                    <a:pt x="41655" y="59773"/>
                    <a:pt x="41029" y="59916"/>
                    <a:pt x="40920" y="60302"/>
                  </a:cubicBezTo>
                  <a:cubicBezTo>
                    <a:pt x="40872" y="60472"/>
                    <a:pt x="40816" y="60601"/>
                    <a:pt x="40637" y="60659"/>
                  </a:cubicBezTo>
                  <a:cubicBezTo>
                    <a:pt x="40231" y="60795"/>
                    <a:pt x="39921" y="61002"/>
                    <a:pt x="39975" y="61511"/>
                  </a:cubicBezTo>
                  <a:cubicBezTo>
                    <a:pt x="39984" y="61592"/>
                    <a:pt x="39880" y="61724"/>
                    <a:pt x="39794" y="61772"/>
                  </a:cubicBezTo>
                  <a:cubicBezTo>
                    <a:pt x="38878" y="62275"/>
                    <a:pt x="38669" y="63375"/>
                    <a:pt x="37889" y="64043"/>
                  </a:cubicBezTo>
                  <a:cubicBezTo>
                    <a:pt x="37600" y="64289"/>
                    <a:pt x="37186" y="64768"/>
                    <a:pt x="36946" y="65235"/>
                  </a:cubicBezTo>
                  <a:cubicBezTo>
                    <a:pt x="36808" y="65502"/>
                    <a:pt x="36672" y="65812"/>
                    <a:pt x="36180" y="65827"/>
                  </a:cubicBezTo>
                  <a:cubicBezTo>
                    <a:pt x="35744" y="65841"/>
                    <a:pt x="35788" y="66511"/>
                    <a:pt x="35437" y="66845"/>
                  </a:cubicBezTo>
                  <a:cubicBezTo>
                    <a:pt x="34725" y="67522"/>
                    <a:pt x="34146" y="68394"/>
                    <a:pt x="33506" y="69131"/>
                  </a:cubicBezTo>
                  <a:cubicBezTo>
                    <a:pt x="32001" y="70866"/>
                    <a:pt x="30826" y="72970"/>
                    <a:pt x="28670" y="74071"/>
                  </a:cubicBezTo>
                  <a:cubicBezTo>
                    <a:pt x="28498" y="74158"/>
                    <a:pt x="28428" y="74172"/>
                    <a:pt x="28453" y="74397"/>
                  </a:cubicBezTo>
                  <a:cubicBezTo>
                    <a:pt x="28494" y="74790"/>
                    <a:pt x="28104" y="74853"/>
                    <a:pt x="27853" y="74962"/>
                  </a:cubicBezTo>
                  <a:cubicBezTo>
                    <a:pt x="27807" y="74981"/>
                    <a:pt x="27769" y="74990"/>
                    <a:pt x="27736" y="74990"/>
                  </a:cubicBezTo>
                  <a:cubicBezTo>
                    <a:pt x="27543" y="74990"/>
                    <a:pt x="27536" y="74700"/>
                    <a:pt x="27433" y="74583"/>
                  </a:cubicBezTo>
                  <a:cubicBezTo>
                    <a:pt x="27075" y="74174"/>
                    <a:pt x="26441" y="73963"/>
                    <a:pt x="26447" y="73279"/>
                  </a:cubicBezTo>
                  <a:cubicBezTo>
                    <a:pt x="25495" y="73228"/>
                    <a:pt x="25664" y="71783"/>
                    <a:pt x="24597" y="71783"/>
                  </a:cubicBezTo>
                  <a:cubicBezTo>
                    <a:pt x="24584" y="71783"/>
                    <a:pt x="24572" y="71783"/>
                    <a:pt x="24559" y="71783"/>
                  </a:cubicBezTo>
                  <a:cubicBezTo>
                    <a:pt x="24557" y="71783"/>
                    <a:pt x="24555" y="71783"/>
                    <a:pt x="24553" y="71783"/>
                  </a:cubicBezTo>
                  <a:cubicBezTo>
                    <a:pt x="24280" y="71783"/>
                    <a:pt x="24189" y="71158"/>
                    <a:pt x="23970" y="70846"/>
                  </a:cubicBezTo>
                  <a:cubicBezTo>
                    <a:pt x="23535" y="70230"/>
                    <a:pt x="22733" y="69977"/>
                    <a:pt x="22515" y="69124"/>
                  </a:cubicBezTo>
                  <a:cubicBezTo>
                    <a:pt x="22355" y="68502"/>
                    <a:pt x="21469" y="68389"/>
                    <a:pt x="21138" y="67702"/>
                  </a:cubicBezTo>
                  <a:cubicBezTo>
                    <a:pt x="20578" y="66543"/>
                    <a:pt x="19470" y="65771"/>
                    <a:pt x="18695" y="64736"/>
                  </a:cubicBezTo>
                  <a:cubicBezTo>
                    <a:pt x="18264" y="64160"/>
                    <a:pt x="17926" y="63364"/>
                    <a:pt x="17088" y="63053"/>
                  </a:cubicBezTo>
                  <a:cubicBezTo>
                    <a:pt x="16399" y="62797"/>
                    <a:pt x="16080" y="62040"/>
                    <a:pt x="15728" y="61457"/>
                  </a:cubicBezTo>
                  <a:cubicBezTo>
                    <a:pt x="15302" y="60752"/>
                    <a:pt x="14681" y="60218"/>
                    <a:pt x="14285" y="59486"/>
                  </a:cubicBezTo>
                  <a:cubicBezTo>
                    <a:pt x="13862" y="58699"/>
                    <a:pt x="13218" y="58041"/>
                    <a:pt x="12870" y="57186"/>
                  </a:cubicBezTo>
                  <a:cubicBezTo>
                    <a:pt x="12729" y="56838"/>
                    <a:pt x="12383" y="56566"/>
                    <a:pt x="12100" y="56291"/>
                  </a:cubicBezTo>
                  <a:cubicBezTo>
                    <a:pt x="11967" y="56161"/>
                    <a:pt x="11688" y="56122"/>
                    <a:pt x="12133" y="55841"/>
                  </a:cubicBezTo>
                  <a:cubicBezTo>
                    <a:pt x="11395" y="55512"/>
                    <a:pt x="11555" y="54570"/>
                    <a:pt x="10931" y="54239"/>
                  </a:cubicBezTo>
                  <a:cubicBezTo>
                    <a:pt x="10474" y="53997"/>
                    <a:pt x="10403" y="53616"/>
                    <a:pt x="10172" y="53260"/>
                  </a:cubicBezTo>
                  <a:cubicBezTo>
                    <a:pt x="9841" y="52748"/>
                    <a:pt x="9736" y="52067"/>
                    <a:pt x="9288" y="51698"/>
                  </a:cubicBezTo>
                  <a:cubicBezTo>
                    <a:pt x="8769" y="51271"/>
                    <a:pt x="8507" y="50787"/>
                    <a:pt x="8497" y="50174"/>
                  </a:cubicBezTo>
                  <a:cubicBezTo>
                    <a:pt x="8492" y="49701"/>
                    <a:pt x="8098" y="49456"/>
                    <a:pt x="7934" y="49087"/>
                  </a:cubicBezTo>
                  <a:cubicBezTo>
                    <a:pt x="7683" y="48525"/>
                    <a:pt x="7596" y="47782"/>
                    <a:pt x="7020" y="47420"/>
                  </a:cubicBezTo>
                  <a:cubicBezTo>
                    <a:pt x="6604" y="47159"/>
                    <a:pt x="6685" y="46693"/>
                    <a:pt x="6652" y="46437"/>
                  </a:cubicBezTo>
                  <a:cubicBezTo>
                    <a:pt x="6532" y="45499"/>
                    <a:pt x="5449" y="44970"/>
                    <a:pt x="5669" y="43945"/>
                  </a:cubicBezTo>
                  <a:cubicBezTo>
                    <a:pt x="5737" y="43630"/>
                    <a:pt x="5328" y="43767"/>
                    <a:pt x="5292" y="43391"/>
                  </a:cubicBezTo>
                  <a:cubicBezTo>
                    <a:pt x="5166" y="42109"/>
                    <a:pt x="4416" y="41014"/>
                    <a:pt x="3906" y="39850"/>
                  </a:cubicBezTo>
                  <a:cubicBezTo>
                    <a:pt x="3802" y="39612"/>
                    <a:pt x="3811" y="39339"/>
                    <a:pt x="3778" y="39153"/>
                  </a:cubicBezTo>
                  <a:cubicBezTo>
                    <a:pt x="3539" y="37765"/>
                    <a:pt x="2945" y="36487"/>
                    <a:pt x="2642" y="35135"/>
                  </a:cubicBezTo>
                  <a:cubicBezTo>
                    <a:pt x="2438" y="34229"/>
                    <a:pt x="2635" y="33242"/>
                    <a:pt x="2522" y="32306"/>
                  </a:cubicBezTo>
                  <a:cubicBezTo>
                    <a:pt x="2239" y="29987"/>
                    <a:pt x="2615" y="27694"/>
                    <a:pt x="2717" y="25392"/>
                  </a:cubicBezTo>
                  <a:cubicBezTo>
                    <a:pt x="2758" y="24432"/>
                    <a:pt x="3131" y="23488"/>
                    <a:pt x="3437" y="22590"/>
                  </a:cubicBezTo>
                  <a:cubicBezTo>
                    <a:pt x="3971" y="21021"/>
                    <a:pt x="4475" y="19421"/>
                    <a:pt x="5360" y="17982"/>
                  </a:cubicBezTo>
                  <a:cubicBezTo>
                    <a:pt x="5757" y="17336"/>
                    <a:pt x="6483" y="16693"/>
                    <a:pt x="6517" y="16080"/>
                  </a:cubicBezTo>
                  <a:cubicBezTo>
                    <a:pt x="6566" y="15192"/>
                    <a:pt x="7724" y="15130"/>
                    <a:pt x="7524" y="14266"/>
                  </a:cubicBezTo>
                  <a:cubicBezTo>
                    <a:pt x="8486" y="13757"/>
                    <a:pt x="8555" y="12475"/>
                    <a:pt x="9394" y="11975"/>
                  </a:cubicBezTo>
                  <a:cubicBezTo>
                    <a:pt x="9842" y="11708"/>
                    <a:pt x="10123" y="11625"/>
                    <a:pt x="10015" y="11087"/>
                  </a:cubicBezTo>
                  <a:cubicBezTo>
                    <a:pt x="10009" y="11056"/>
                    <a:pt x="10085" y="10973"/>
                    <a:pt x="10120" y="10973"/>
                  </a:cubicBezTo>
                  <a:cubicBezTo>
                    <a:pt x="10121" y="10973"/>
                    <a:pt x="10121" y="10973"/>
                    <a:pt x="10121" y="10973"/>
                  </a:cubicBezTo>
                  <a:cubicBezTo>
                    <a:pt x="10141" y="10974"/>
                    <a:pt x="10160" y="10975"/>
                    <a:pt x="10178" y="10975"/>
                  </a:cubicBezTo>
                  <a:cubicBezTo>
                    <a:pt x="11125" y="10975"/>
                    <a:pt x="11060" y="9841"/>
                    <a:pt x="11791" y="9473"/>
                  </a:cubicBezTo>
                  <a:cubicBezTo>
                    <a:pt x="12281" y="9225"/>
                    <a:pt x="12683" y="8382"/>
                    <a:pt x="13149" y="7970"/>
                  </a:cubicBezTo>
                  <a:cubicBezTo>
                    <a:pt x="13706" y="7478"/>
                    <a:pt x="14281" y="6900"/>
                    <a:pt x="15012" y="6546"/>
                  </a:cubicBezTo>
                  <a:cubicBezTo>
                    <a:pt x="15535" y="6291"/>
                    <a:pt x="15908" y="5744"/>
                    <a:pt x="16476" y="5480"/>
                  </a:cubicBezTo>
                  <a:cubicBezTo>
                    <a:pt x="17148" y="5169"/>
                    <a:pt x="17617" y="4587"/>
                    <a:pt x="18407" y="4353"/>
                  </a:cubicBezTo>
                  <a:cubicBezTo>
                    <a:pt x="19117" y="4140"/>
                    <a:pt x="19815" y="3650"/>
                    <a:pt x="20558" y="3461"/>
                  </a:cubicBezTo>
                  <a:cubicBezTo>
                    <a:pt x="21511" y="3219"/>
                    <a:pt x="22407" y="2845"/>
                    <a:pt x="23326" y="2527"/>
                  </a:cubicBezTo>
                  <a:cubicBezTo>
                    <a:pt x="24201" y="2223"/>
                    <a:pt x="25123" y="2460"/>
                    <a:pt x="26054" y="2119"/>
                  </a:cubicBezTo>
                  <a:cubicBezTo>
                    <a:pt x="26280" y="2037"/>
                    <a:pt x="26546" y="2009"/>
                    <a:pt x="26832" y="2009"/>
                  </a:cubicBezTo>
                  <a:close/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9" name="Google Shape;1139;p38"/>
            <p:cNvGrpSpPr/>
            <p:nvPr/>
          </p:nvGrpSpPr>
          <p:grpSpPr>
            <a:xfrm>
              <a:off x="2916086" y="727587"/>
              <a:ext cx="625994" cy="785831"/>
              <a:chOff x="2937349" y="720503"/>
              <a:chExt cx="625994" cy="785831"/>
            </a:xfrm>
          </p:grpSpPr>
          <p:sp>
            <p:nvSpPr>
              <p:cNvPr id="1140" name="Google Shape;1140;p38"/>
              <p:cNvSpPr/>
              <p:nvPr/>
            </p:nvSpPr>
            <p:spPr>
              <a:xfrm>
                <a:off x="3146431" y="1336864"/>
                <a:ext cx="46381" cy="169470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9248" extrusionOk="0">
                    <a:moveTo>
                      <a:pt x="1298" y="0"/>
                    </a:moveTo>
                    <a:cubicBezTo>
                      <a:pt x="1289" y="0"/>
                      <a:pt x="1283" y="1"/>
                      <a:pt x="1281" y="4"/>
                    </a:cubicBezTo>
                    <a:cubicBezTo>
                      <a:pt x="1004" y="465"/>
                      <a:pt x="265" y="398"/>
                      <a:pt x="200" y="1190"/>
                    </a:cubicBezTo>
                    <a:cubicBezTo>
                      <a:pt x="0" y="3642"/>
                      <a:pt x="11" y="6090"/>
                      <a:pt x="70" y="8545"/>
                    </a:cubicBezTo>
                    <a:cubicBezTo>
                      <a:pt x="84" y="9126"/>
                      <a:pt x="573" y="9042"/>
                      <a:pt x="858" y="9141"/>
                    </a:cubicBezTo>
                    <a:cubicBezTo>
                      <a:pt x="1041" y="9203"/>
                      <a:pt x="1318" y="9154"/>
                      <a:pt x="1558" y="9218"/>
                    </a:cubicBezTo>
                    <a:cubicBezTo>
                      <a:pt x="1634" y="9238"/>
                      <a:pt x="1702" y="9247"/>
                      <a:pt x="1761" y="9247"/>
                    </a:cubicBezTo>
                    <a:cubicBezTo>
                      <a:pt x="2021" y="9247"/>
                      <a:pt x="2131" y="9059"/>
                      <a:pt x="2193" y="8716"/>
                    </a:cubicBezTo>
                    <a:cubicBezTo>
                      <a:pt x="2349" y="7843"/>
                      <a:pt x="2089" y="6971"/>
                      <a:pt x="2195" y="6125"/>
                    </a:cubicBezTo>
                    <a:cubicBezTo>
                      <a:pt x="2355" y="4860"/>
                      <a:pt x="2239" y="3599"/>
                      <a:pt x="2342" y="2213"/>
                    </a:cubicBezTo>
                    <a:cubicBezTo>
                      <a:pt x="2530" y="1393"/>
                      <a:pt x="1770" y="812"/>
                      <a:pt x="1461" y="58"/>
                    </a:cubicBezTo>
                    <a:cubicBezTo>
                      <a:pt x="1447" y="26"/>
                      <a:pt x="1340" y="0"/>
                      <a:pt x="1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3366014" y="720503"/>
                <a:ext cx="74656" cy="151969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8293" extrusionOk="0">
                    <a:moveTo>
                      <a:pt x="3203" y="0"/>
                    </a:moveTo>
                    <a:cubicBezTo>
                      <a:pt x="3181" y="0"/>
                      <a:pt x="3162" y="2"/>
                      <a:pt x="3145" y="5"/>
                    </a:cubicBezTo>
                    <a:cubicBezTo>
                      <a:pt x="3057" y="21"/>
                      <a:pt x="2961" y="25"/>
                      <a:pt x="2860" y="25"/>
                    </a:cubicBezTo>
                    <a:cubicBezTo>
                      <a:pt x="2763" y="25"/>
                      <a:pt x="2663" y="21"/>
                      <a:pt x="2564" y="21"/>
                    </a:cubicBezTo>
                    <a:cubicBezTo>
                      <a:pt x="2166" y="21"/>
                      <a:pt x="1777" y="77"/>
                      <a:pt x="1666" y="641"/>
                    </a:cubicBezTo>
                    <a:cubicBezTo>
                      <a:pt x="1421" y="1899"/>
                      <a:pt x="846" y="3081"/>
                      <a:pt x="749" y="4364"/>
                    </a:cubicBezTo>
                    <a:cubicBezTo>
                      <a:pt x="692" y="5118"/>
                      <a:pt x="106" y="5708"/>
                      <a:pt x="203" y="6552"/>
                    </a:cubicBezTo>
                    <a:cubicBezTo>
                      <a:pt x="1" y="7084"/>
                      <a:pt x="559" y="7493"/>
                      <a:pt x="596" y="8044"/>
                    </a:cubicBezTo>
                    <a:cubicBezTo>
                      <a:pt x="608" y="8208"/>
                      <a:pt x="749" y="8293"/>
                      <a:pt x="900" y="8293"/>
                    </a:cubicBezTo>
                    <a:cubicBezTo>
                      <a:pt x="953" y="8293"/>
                      <a:pt x="1007" y="8283"/>
                      <a:pt x="1057" y="8261"/>
                    </a:cubicBezTo>
                    <a:cubicBezTo>
                      <a:pt x="1585" y="8039"/>
                      <a:pt x="2258" y="8085"/>
                      <a:pt x="2354" y="7186"/>
                    </a:cubicBezTo>
                    <a:cubicBezTo>
                      <a:pt x="2419" y="6597"/>
                      <a:pt x="2535" y="6014"/>
                      <a:pt x="2701" y="5445"/>
                    </a:cubicBezTo>
                    <a:cubicBezTo>
                      <a:pt x="3133" y="3962"/>
                      <a:pt x="3398" y="2428"/>
                      <a:pt x="3849" y="952"/>
                    </a:cubicBezTo>
                    <a:cubicBezTo>
                      <a:pt x="4073" y="220"/>
                      <a:pt x="3463" y="0"/>
                      <a:pt x="32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3014831" y="1328947"/>
                <a:ext cx="102913" cy="144181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7868" extrusionOk="0">
                    <a:moveTo>
                      <a:pt x="4674" y="0"/>
                    </a:moveTo>
                    <a:cubicBezTo>
                      <a:pt x="4590" y="0"/>
                      <a:pt x="4499" y="6"/>
                      <a:pt x="4402" y="16"/>
                    </a:cubicBezTo>
                    <a:cubicBezTo>
                      <a:pt x="3744" y="87"/>
                      <a:pt x="3199" y="418"/>
                      <a:pt x="2888" y="988"/>
                    </a:cubicBezTo>
                    <a:cubicBezTo>
                      <a:pt x="2216" y="2220"/>
                      <a:pt x="1588" y="3477"/>
                      <a:pt x="968" y="4738"/>
                    </a:cubicBezTo>
                    <a:cubicBezTo>
                      <a:pt x="662" y="5357"/>
                      <a:pt x="416" y="6003"/>
                      <a:pt x="118" y="6696"/>
                    </a:cubicBezTo>
                    <a:cubicBezTo>
                      <a:pt x="450" y="6943"/>
                      <a:pt x="1" y="7490"/>
                      <a:pt x="477" y="7684"/>
                    </a:cubicBezTo>
                    <a:cubicBezTo>
                      <a:pt x="646" y="7753"/>
                      <a:pt x="878" y="7867"/>
                      <a:pt x="1073" y="7867"/>
                    </a:cubicBezTo>
                    <a:cubicBezTo>
                      <a:pt x="1193" y="7867"/>
                      <a:pt x="1299" y="7824"/>
                      <a:pt x="1366" y="7698"/>
                    </a:cubicBezTo>
                    <a:cubicBezTo>
                      <a:pt x="1574" y="7308"/>
                      <a:pt x="1930" y="7102"/>
                      <a:pt x="2189" y="6789"/>
                    </a:cubicBezTo>
                    <a:cubicBezTo>
                      <a:pt x="3054" y="5747"/>
                      <a:pt x="3477" y="4464"/>
                      <a:pt x="4168" y="3329"/>
                    </a:cubicBezTo>
                    <a:cubicBezTo>
                      <a:pt x="4585" y="2645"/>
                      <a:pt x="4880" y="1873"/>
                      <a:pt x="5241" y="1145"/>
                    </a:cubicBezTo>
                    <a:cubicBezTo>
                      <a:pt x="5616" y="389"/>
                      <a:pt x="5397" y="0"/>
                      <a:pt x="46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3218398" y="1338513"/>
                <a:ext cx="94190" cy="131940"/>
              </a:xfrm>
              <a:custGeom>
                <a:avLst/>
                <a:gdLst/>
                <a:ahLst/>
                <a:cxnLst/>
                <a:rect l="l" t="t" r="r" b="b"/>
                <a:pathLst>
                  <a:path w="5140" h="7200" extrusionOk="0">
                    <a:moveTo>
                      <a:pt x="1382" y="0"/>
                    </a:moveTo>
                    <a:cubicBezTo>
                      <a:pt x="1294" y="0"/>
                      <a:pt x="1199" y="10"/>
                      <a:pt x="1096" y="30"/>
                    </a:cubicBezTo>
                    <a:cubicBezTo>
                      <a:pt x="1095" y="30"/>
                      <a:pt x="1094" y="30"/>
                      <a:pt x="1093" y="30"/>
                    </a:cubicBezTo>
                    <a:cubicBezTo>
                      <a:pt x="284" y="30"/>
                      <a:pt x="1" y="514"/>
                      <a:pt x="254" y="1333"/>
                    </a:cubicBezTo>
                    <a:cubicBezTo>
                      <a:pt x="363" y="1686"/>
                      <a:pt x="590" y="1949"/>
                      <a:pt x="759" y="2250"/>
                    </a:cubicBezTo>
                    <a:cubicBezTo>
                      <a:pt x="1632" y="3807"/>
                      <a:pt x="2258" y="5501"/>
                      <a:pt x="3427" y="6901"/>
                    </a:cubicBezTo>
                    <a:cubicBezTo>
                      <a:pt x="3616" y="7127"/>
                      <a:pt x="3801" y="7199"/>
                      <a:pt x="3976" y="7199"/>
                    </a:cubicBezTo>
                    <a:cubicBezTo>
                      <a:pt x="4202" y="7199"/>
                      <a:pt x="4411" y="7079"/>
                      <a:pt x="4590" y="7015"/>
                    </a:cubicBezTo>
                    <a:cubicBezTo>
                      <a:pt x="4896" y="6907"/>
                      <a:pt x="5140" y="6432"/>
                      <a:pt x="5032" y="6047"/>
                    </a:cubicBezTo>
                    <a:cubicBezTo>
                      <a:pt x="4810" y="5253"/>
                      <a:pt x="4437" y="4519"/>
                      <a:pt x="4006" y="3807"/>
                    </a:cubicBezTo>
                    <a:cubicBezTo>
                      <a:pt x="3442" y="2877"/>
                      <a:pt x="2889" y="1931"/>
                      <a:pt x="2441" y="942"/>
                    </a:cubicBezTo>
                    <a:cubicBezTo>
                      <a:pt x="2192" y="394"/>
                      <a:pt x="1937" y="0"/>
                      <a:pt x="13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3454676" y="804436"/>
                <a:ext cx="108667" cy="98662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384" extrusionOk="0">
                    <a:moveTo>
                      <a:pt x="4619" y="1"/>
                    </a:moveTo>
                    <a:cubicBezTo>
                      <a:pt x="4384" y="1"/>
                      <a:pt x="4133" y="130"/>
                      <a:pt x="3833" y="398"/>
                    </a:cubicBezTo>
                    <a:cubicBezTo>
                      <a:pt x="2883" y="1245"/>
                      <a:pt x="1963" y="2124"/>
                      <a:pt x="1021" y="2980"/>
                    </a:cubicBezTo>
                    <a:cubicBezTo>
                      <a:pt x="464" y="3485"/>
                      <a:pt x="173" y="4088"/>
                      <a:pt x="62" y="4845"/>
                    </a:cubicBezTo>
                    <a:cubicBezTo>
                      <a:pt x="1" y="5264"/>
                      <a:pt x="97" y="5383"/>
                      <a:pt x="356" y="5383"/>
                    </a:cubicBezTo>
                    <a:cubicBezTo>
                      <a:pt x="416" y="5383"/>
                      <a:pt x="486" y="5377"/>
                      <a:pt x="564" y="5366"/>
                    </a:cubicBezTo>
                    <a:cubicBezTo>
                      <a:pt x="610" y="5375"/>
                      <a:pt x="655" y="5379"/>
                      <a:pt x="699" y="5379"/>
                    </a:cubicBezTo>
                    <a:cubicBezTo>
                      <a:pt x="981" y="5379"/>
                      <a:pt x="1209" y="5216"/>
                      <a:pt x="1457" y="5073"/>
                    </a:cubicBezTo>
                    <a:cubicBezTo>
                      <a:pt x="2276" y="4602"/>
                      <a:pt x="2865" y="3866"/>
                      <a:pt x="3595" y="3293"/>
                    </a:cubicBezTo>
                    <a:cubicBezTo>
                      <a:pt x="4181" y="2833"/>
                      <a:pt x="4748" y="2330"/>
                      <a:pt x="5236" y="1770"/>
                    </a:cubicBezTo>
                    <a:cubicBezTo>
                      <a:pt x="5490" y="1478"/>
                      <a:pt x="5929" y="1139"/>
                      <a:pt x="5488" y="587"/>
                    </a:cubicBezTo>
                    <a:cubicBezTo>
                      <a:pt x="5182" y="203"/>
                      <a:pt x="4914" y="1"/>
                      <a:pt x="46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3141923" y="759959"/>
                <a:ext cx="54810" cy="141689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7732" extrusionOk="0">
                    <a:moveTo>
                      <a:pt x="2065" y="0"/>
                    </a:moveTo>
                    <a:cubicBezTo>
                      <a:pt x="1677" y="0"/>
                      <a:pt x="1287" y="238"/>
                      <a:pt x="1191" y="747"/>
                    </a:cubicBezTo>
                    <a:cubicBezTo>
                      <a:pt x="814" y="2739"/>
                      <a:pt x="362" y="4711"/>
                      <a:pt x="90" y="6722"/>
                    </a:cubicBezTo>
                    <a:cubicBezTo>
                      <a:pt x="0" y="7388"/>
                      <a:pt x="499" y="7732"/>
                      <a:pt x="1025" y="7732"/>
                    </a:cubicBezTo>
                    <a:cubicBezTo>
                      <a:pt x="1520" y="7732"/>
                      <a:pt x="2039" y="7428"/>
                      <a:pt x="2118" y="6803"/>
                    </a:cubicBezTo>
                    <a:cubicBezTo>
                      <a:pt x="2362" y="4847"/>
                      <a:pt x="2814" y="2931"/>
                      <a:pt x="2948" y="961"/>
                    </a:cubicBezTo>
                    <a:cubicBezTo>
                      <a:pt x="2990" y="339"/>
                      <a:pt x="2529" y="0"/>
                      <a:pt x="20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2937349" y="875670"/>
                <a:ext cx="511432" cy="392668"/>
              </a:xfrm>
              <a:custGeom>
                <a:avLst/>
                <a:gdLst/>
                <a:ahLst/>
                <a:cxnLst/>
                <a:rect l="l" t="t" r="r" b="b"/>
                <a:pathLst>
                  <a:path w="27909" h="21428" extrusionOk="0">
                    <a:moveTo>
                      <a:pt x="10552" y="0"/>
                    </a:moveTo>
                    <a:cubicBezTo>
                      <a:pt x="6692" y="0"/>
                      <a:pt x="2617" y="5107"/>
                      <a:pt x="1739" y="8228"/>
                    </a:cubicBezTo>
                    <a:cubicBezTo>
                      <a:pt x="0" y="14415"/>
                      <a:pt x="4466" y="19604"/>
                      <a:pt x="10247" y="20967"/>
                    </a:cubicBezTo>
                    <a:cubicBezTo>
                      <a:pt x="11542" y="21273"/>
                      <a:pt x="12837" y="21427"/>
                      <a:pt x="14102" y="21427"/>
                    </a:cubicBezTo>
                    <a:cubicBezTo>
                      <a:pt x="19093" y="21427"/>
                      <a:pt x="23604" y="19018"/>
                      <a:pt x="25721" y="13951"/>
                    </a:cubicBezTo>
                    <a:cubicBezTo>
                      <a:pt x="27909" y="8707"/>
                      <a:pt x="22486" y="2949"/>
                      <a:pt x="17636" y="1468"/>
                    </a:cubicBezTo>
                    <a:cubicBezTo>
                      <a:pt x="17526" y="1434"/>
                      <a:pt x="17421" y="1419"/>
                      <a:pt x="17323" y="1419"/>
                    </a:cubicBezTo>
                    <a:cubicBezTo>
                      <a:pt x="16417" y="1419"/>
                      <a:pt x="16033" y="2719"/>
                      <a:pt x="16991" y="3162"/>
                    </a:cubicBezTo>
                    <a:cubicBezTo>
                      <a:pt x="20879" y="4956"/>
                      <a:pt x="24954" y="7990"/>
                      <a:pt x="22991" y="12809"/>
                    </a:cubicBezTo>
                    <a:cubicBezTo>
                      <a:pt x="21387" y="16747"/>
                      <a:pt x="17993" y="18840"/>
                      <a:pt x="13846" y="18840"/>
                    </a:cubicBezTo>
                    <a:cubicBezTo>
                      <a:pt x="13689" y="18840"/>
                      <a:pt x="13531" y="18837"/>
                      <a:pt x="13371" y="18831"/>
                    </a:cubicBezTo>
                    <a:cubicBezTo>
                      <a:pt x="8133" y="18632"/>
                      <a:pt x="1934" y="14981"/>
                      <a:pt x="3659" y="8826"/>
                    </a:cubicBezTo>
                    <a:cubicBezTo>
                      <a:pt x="4626" y="5383"/>
                      <a:pt x="8511" y="1991"/>
                      <a:pt x="12112" y="1521"/>
                    </a:cubicBezTo>
                    <a:cubicBezTo>
                      <a:pt x="12633" y="1452"/>
                      <a:pt x="12754" y="594"/>
                      <a:pt x="12279" y="376"/>
                    </a:cubicBezTo>
                    <a:cubicBezTo>
                      <a:pt x="11716" y="117"/>
                      <a:pt x="11137" y="0"/>
                      <a:pt x="10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3243101" y="772530"/>
                <a:ext cx="90874" cy="165896"/>
              </a:xfrm>
              <a:custGeom>
                <a:avLst/>
                <a:gdLst/>
                <a:ahLst/>
                <a:cxnLst/>
                <a:rect l="l" t="t" r="r" b="b"/>
                <a:pathLst>
                  <a:path w="4959" h="9053" extrusionOk="0">
                    <a:moveTo>
                      <a:pt x="1854" y="1"/>
                    </a:moveTo>
                    <a:cubicBezTo>
                      <a:pt x="310" y="1"/>
                      <a:pt x="715" y="2029"/>
                      <a:pt x="606" y="3034"/>
                    </a:cubicBezTo>
                    <a:cubicBezTo>
                      <a:pt x="427" y="4685"/>
                      <a:pt x="0" y="6341"/>
                      <a:pt x="43" y="8002"/>
                    </a:cubicBezTo>
                    <a:cubicBezTo>
                      <a:pt x="61" y="8684"/>
                      <a:pt x="589" y="9052"/>
                      <a:pt x="1122" y="9052"/>
                    </a:cubicBezTo>
                    <a:cubicBezTo>
                      <a:pt x="1560" y="9052"/>
                      <a:pt x="2001" y="8804"/>
                      <a:pt x="2166" y="8277"/>
                    </a:cubicBezTo>
                    <a:lnTo>
                      <a:pt x="2167" y="8277"/>
                    </a:lnTo>
                    <a:cubicBezTo>
                      <a:pt x="2604" y="6885"/>
                      <a:pt x="4959" y="332"/>
                      <a:pt x="2077" y="14"/>
                    </a:cubicBezTo>
                    <a:cubicBezTo>
                      <a:pt x="1998" y="5"/>
                      <a:pt x="1924" y="1"/>
                      <a:pt x="185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3125191" y="724186"/>
                <a:ext cx="222356" cy="89811"/>
              </a:xfrm>
              <a:custGeom>
                <a:avLst/>
                <a:gdLst/>
                <a:ahLst/>
                <a:cxnLst/>
                <a:rect l="l" t="t" r="r" b="b"/>
                <a:pathLst>
                  <a:path w="12134" h="4901" extrusionOk="0">
                    <a:moveTo>
                      <a:pt x="3011" y="1"/>
                    </a:moveTo>
                    <a:cubicBezTo>
                      <a:pt x="1868" y="1"/>
                      <a:pt x="581" y="120"/>
                      <a:pt x="247" y="1365"/>
                    </a:cubicBezTo>
                    <a:cubicBezTo>
                      <a:pt x="0" y="2289"/>
                      <a:pt x="519" y="2981"/>
                      <a:pt x="1250" y="3491"/>
                    </a:cubicBezTo>
                    <a:cubicBezTo>
                      <a:pt x="1717" y="3817"/>
                      <a:pt x="2104" y="3943"/>
                      <a:pt x="2484" y="3943"/>
                    </a:cubicBezTo>
                    <a:cubicBezTo>
                      <a:pt x="2983" y="3943"/>
                      <a:pt x="3468" y="3726"/>
                      <a:pt x="4106" y="3461"/>
                    </a:cubicBezTo>
                    <a:cubicBezTo>
                      <a:pt x="4615" y="3249"/>
                      <a:pt x="4756" y="2596"/>
                      <a:pt x="4501" y="2167"/>
                    </a:cubicBezTo>
                    <a:lnTo>
                      <a:pt x="4501" y="2167"/>
                    </a:lnTo>
                    <a:cubicBezTo>
                      <a:pt x="4802" y="2160"/>
                      <a:pt x="5105" y="2153"/>
                      <a:pt x="5407" y="2153"/>
                    </a:cubicBezTo>
                    <a:cubicBezTo>
                      <a:pt x="5833" y="2153"/>
                      <a:pt x="6260" y="2167"/>
                      <a:pt x="6682" y="2213"/>
                    </a:cubicBezTo>
                    <a:cubicBezTo>
                      <a:pt x="7239" y="2274"/>
                      <a:pt x="8272" y="2743"/>
                      <a:pt x="8875" y="2743"/>
                    </a:cubicBezTo>
                    <a:cubicBezTo>
                      <a:pt x="9017" y="2743"/>
                      <a:pt x="9136" y="2717"/>
                      <a:pt x="9219" y="2653"/>
                    </a:cubicBezTo>
                    <a:lnTo>
                      <a:pt x="9219" y="2653"/>
                    </a:lnTo>
                    <a:cubicBezTo>
                      <a:pt x="8336" y="3336"/>
                      <a:pt x="8834" y="4900"/>
                      <a:pt x="9830" y="4900"/>
                    </a:cubicBezTo>
                    <a:cubicBezTo>
                      <a:pt x="9981" y="4900"/>
                      <a:pt x="10143" y="4865"/>
                      <a:pt x="10313" y="4785"/>
                    </a:cubicBezTo>
                    <a:cubicBezTo>
                      <a:pt x="12134" y="3929"/>
                      <a:pt x="11809" y="1990"/>
                      <a:pt x="10236" y="994"/>
                    </a:cubicBezTo>
                    <a:cubicBezTo>
                      <a:pt x="8803" y="87"/>
                      <a:pt x="6821" y="3"/>
                      <a:pt x="5049" y="3"/>
                    </a:cubicBezTo>
                    <a:cubicBezTo>
                      <a:pt x="4646" y="3"/>
                      <a:pt x="4253" y="8"/>
                      <a:pt x="3880" y="8"/>
                    </a:cubicBezTo>
                    <a:cubicBezTo>
                      <a:pt x="3827" y="8"/>
                      <a:pt x="3773" y="8"/>
                      <a:pt x="3721" y="7"/>
                    </a:cubicBezTo>
                    <a:cubicBezTo>
                      <a:pt x="3498" y="6"/>
                      <a:pt x="3258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3211177" y="765017"/>
                <a:ext cx="69250" cy="44530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2430" extrusionOk="0">
                    <a:moveTo>
                      <a:pt x="1024" y="1"/>
                    </a:moveTo>
                    <a:cubicBezTo>
                      <a:pt x="696" y="1"/>
                      <a:pt x="373" y="187"/>
                      <a:pt x="220" y="484"/>
                    </a:cubicBezTo>
                    <a:cubicBezTo>
                      <a:pt x="1" y="908"/>
                      <a:pt x="134" y="1341"/>
                      <a:pt x="485" y="1646"/>
                    </a:cubicBezTo>
                    <a:cubicBezTo>
                      <a:pt x="831" y="1946"/>
                      <a:pt x="1253" y="2134"/>
                      <a:pt x="1680" y="2294"/>
                    </a:cubicBezTo>
                    <a:cubicBezTo>
                      <a:pt x="1946" y="2394"/>
                      <a:pt x="2186" y="2429"/>
                      <a:pt x="2436" y="2429"/>
                    </a:cubicBezTo>
                    <a:cubicBezTo>
                      <a:pt x="2607" y="2429"/>
                      <a:pt x="2782" y="2413"/>
                      <a:pt x="2972" y="2390"/>
                    </a:cubicBezTo>
                    <a:cubicBezTo>
                      <a:pt x="3428" y="2337"/>
                      <a:pt x="3765" y="1804"/>
                      <a:pt x="3772" y="1380"/>
                    </a:cubicBezTo>
                    <a:cubicBezTo>
                      <a:pt x="3779" y="891"/>
                      <a:pt x="3443" y="501"/>
                      <a:pt x="2997" y="346"/>
                    </a:cubicBezTo>
                    <a:cubicBezTo>
                      <a:pt x="2638" y="222"/>
                      <a:pt x="2326" y="184"/>
                      <a:pt x="1954" y="171"/>
                    </a:cubicBezTo>
                    <a:cubicBezTo>
                      <a:pt x="1739" y="165"/>
                      <a:pt x="1536" y="142"/>
                      <a:pt x="1335" y="61"/>
                    </a:cubicBezTo>
                    <a:cubicBezTo>
                      <a:pt x="1234" y="20"/>
                      <a:pt x="1129" y="1"/>
                      <a:pt x="10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017654" y="1036829"/>
                <a:ext cx="12003" cy="64119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499" extrusionOk="0">
                    <a:moveTo>
                      <a:pt x="591" y="0"/>
                    </a:moveTo>
                    <a:cubicBezTo>
                      <a:pt x="563" y="0"/>
                      <a:pt x="534" y="18"/>
                      <a:pt x="525" y="56"/>
                    </a:cubicBezTo>
                    <a:cubicBezTo>
                      <a:pt x="271" y="1155"/>
                      <a:pt x="0" y="2230"/>
                      <a:pt x="261" y="3357"/>
                    </a:cubicBezTo>
                    <a:cubicBezTo>
                      <a:pt x="283" y="3453"/>
                      <a:pt x="364" y="3498"/>
                      <a:pt x="445" y="3498"/>
                    </a:cubicBezTo>
                    <a:cubicBezTo>
                      <a:pt x="543" y="3498"/>
                      <a:pt x="642" y="3432"/>
                      <a:pt x="643" y="3312"/>
                    </a:cubicBezTo>
                    <a:cubicBezTo>
                      <a:pt x="651" y="2231"/>
                      <a:pt x="642" y="1150"/>
                      <a:pt x="654" y="68"/>
                    </a:cubicBezTo>
                    <a:cubicBezTo>
                      <a:pt x="654" y="23"/>
                      <a:pt x="623" y="0"/>
                      <a:pt x="5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3045949" y="1051967"/>
                <a:ext cx="319991" cy="167014"/>
              </a:xfrm>
              <a:custGeom>
                <a:avLst/>
                <a:gdLst/>
                <a:ahLst/>
                <a:cxnLst/>
                <a:rect l="l" t="t" r="r" b="b"/>
                <a:pathLst>
                  <a:path w="17462" h="9114" extrusionOk="0">
                    <a:moveTo>
                      <a:pt x="16439" y="0"/>
                    </a:moveTo>
                    <a:cubicBezTo>
                      <a:pt x="16218" y="0"/>
                      <a:pt x="15995" y="129"/>
                      <a:pt x="15878" y="415"/>
                    </a:cubicBezTo>
                    <a:cubicBezTo>
                      <a:pt x="14707" y="3265"/>
                      <a:pt x="13991" y="5467"/>
                      <a:pt x="10886" y="6861"/>
                    </a:cubicBezTo>
                    <a:cubicBezTo>
                      <a:pt x="9523" y="7473"/>
                      <a:pt x="8176" y="7751"/>
                      <a:pt x="6859" y="7751"/>
                    </a:cubicBezTo>
                    <a:cubicBezTo>
                      <a:pt x="4480" y="7751"/>
                      <a:pt x="2197" y="6844"/>
                      <a:pt x="86" y="5350"/>
                    </a:cubicBezTo>
                    <a:cubicBezTo>
                      <a:pt x="77" y="5344"/>
                      <a:pt x="68" y="5341"/>
                      <a:pt x="60" y="5341"/>
                    </a:cubicBezTo>
                    <a:cubicBezTo>
                      <a:pt x="25" y="5341"/>
                      <a:pt x="1" y="5389"/>
                      <a:pt x="34" y="5419"/>
                    </a:cubicBezTo>
                    <a:cubicBezTo>
                      <a:pt x="2360" y="7516"/>
                      <a:pt x="4800" y="9113"/>
                      <a:pt x="7760" y="9113"/>
                    </a:cubicBezTo>
                    <a:cubicBezTo>
                      <a:pt x="8603" y="9113"/>
                      <a:pt x="9489" y="8983"/>
                      <a:pt x="10427" y="8698"/>
                    </a:cubicBezTo>
                    <a:cubicBezTo>
                      <a:pt x="13985" y="7617"/>
                      <a:pt x="17461" y="4616"/>
                      <a:pt x="17061" y="610"/>
                    </a:cubicBezTo>
                    <a:cubicBezTo>
                      <a:pt x="17022" y="226"/>
                      <a:pt x="16732" y="0"/>
                      <a:pt x="164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3015986" y="1010091"/>
                <a:ext cx="333845" cy="67198"/>
              </a:xfrm>
              <a:custGeom>
                <a:avLst/>
                <a:gdLst/>
                <a:ahLst/>
                <a:cxnLst/>
                <a:rect l="l" t="t" r="r" b="b"/>
                <a:pathLst>
                  <a:path w="18218" h="3667" extrusionOk="0">
                    <a:moveTo>
                      <a:pt x="15824" y="1"/>
                    </a:moveTo>
                    <a:cubicBezTo>
                      <a:pt x="13727" y="1"/>
                      <a:pt x="10840" y="1114"/>
                      <a:pt x="9701" y="1114"/>
                    </a:cubicBezTo>
                    <a:cubicBezTo>
                      <a:pt x="9685" y="1114"/>
                      <a:pt x="9670" y="1114"/>
                      <a:pt x="9655" y="1113"/>
                    </a:cubicBezTo>
                    <a:cubicBezTo>
                      <a:pt x="7325" y="1048"/>
                      <a:pt x="5096" y="23"/>
                      <a:pt x="3322" y="23"/>
                    </a:cubicBezTo>
                    <a:cubicBezTo>
                      <a:pt x="1866" y="23"/>
                      <a:pt x="716" y="713"/>
                      <a:pt x="65" y="3188"/>
                    </a:cubicBezTo>
                    <a:cubicBezTo>
                      <a:pt x="0" y="3437"/>
                      <a:pt x="254" y="3667"/>
                      <a:pt x="493" y="3667"/>
                    </a:cubicBezTo>
                    <a:cubicBezTo>
                      <a:pt x="573" y="3667"/>
                      <a:pt x="652" y="3641"/>
                      <a:pt x="716" y="3580"/>
                    </a:cubicBezTo>
                    <a:lnTo>
                      <a:pt x="717" y="3580"/>
                    </a:lnTo>
                    <a:cubicBezTo>
                      <a:pt x="1910" y="2457"/>
                      <a:pt x="2591" y="1412"/>
                      <a:pt x="4253" y="1412"/>
                    </a:cubicBezTo>
                    <a:cubicBezTo>
                      <a:pt x="4351" y="1412"/>
                      <a:pt x="4452" y="1416"/>
                      <a:pt x="4556" y="1423"/>
                    </a:cubicBezTo>
                    <a:cubicBezTo>
                      <a:pt x="6256" y="1544"/>
                      <a:pt x="7821" y="2358"/>
                      <a:pt x="9517" y="2517"/>
                    </a:cubicBezTo>
                    <a:cubicBezTo>
                      <a:pt x="9581" y="2523"/>
                      <a:pt x="9650" y="2526"/>
                      <a:pt x="9724" y="2526"/>
                    </a:cubicBezTo>
                    <a:cubicBezTo>
                      <a:pt x="10913" y="2526"/>
                      <a:pt x="13293" y="1793"/>
                      <a:pt x="14999" y="1793"/>
                    </a:cubicBezTo>
                    <a:cubicBezTo>
                      <a:pt x="15833" y="1793"/>
                      <a:pt x="16506" y="1968"/>
                      <a:pt x="16802" y="2488"/>
                    </a:cubicBezTo>
                    <a:cubicBezTo>
                      <a:pt x="16940" y="2731"/>
                      <a:pt x="17147" y="2832"/>
                      <a:pt x="17360" y="2832"/>
                    </a:cubicBezTo>
                    <a:cubicBezTo>
                      <a:pt x="17777" y="2832"/>
                      <a:pt x="18217" y="2447"/>
                      <a:pt x="18213" y="1986"/>
                    </a:cubicBezTo>
                    <a:cubicBezTo>
                      <a:pt x="18199" y="464"/>
                      <a:pt x="17176" y="1"/>
                      <a:pt x="158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3060903" y="1065161"/>
                <a:ext cx="56349" cy="31171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701" extrusionOk="0">
                    <a:moveTo>
                      <a:pt x="1468" y="0"/>
                    </a:moveTo>
                    <a:cubicBezTo>
                      <a:pt x="1075" y="0"/>
                      <a:pt x="675" y="84"/>
                      <a:pt x="379" y="221"/>
                    </a:cubicBezTo>
                    <a:cubicBezTo>
                      <a:pt x="1" y="396"/>
                      <a:pt x="152" y="882"/>
                      <a:pt x="516" y="882"/>
                    </a:cubicBezTo>
                    <a:cubicBezTo>
                      <a:pt x="547" y="882"/>
                      <a:pt x="579" y="879"/>
                      <a:pt x="612" y="871"/>
                    </a:cubicBezTo>
                    <a:cubicBezTo>
                      <a:pt x="716" y="849"/>
                      <a:pt x="830" y="838"/>
                      <a:pt x="946" y="838"/>
                    </a:cubicBezTo>
                    <a:cubicBezTo>
                      <a:pt x="1144" y="838"/>
                      <a:pt x="1349" y="869"/>
                      <a:pt x="1523" y="920"/>
                    </a:cubicBezTo>
                    <a:cubicBezTo>
                      <a:pt x="1778" y="996"/>
                      <a:pt x="1968" y="1110"/>
                      <a:pt x="1987" y="1336"/>
                    </a:cubicBezTo>
                    <a:cubicBezTo>
                      <a:pt x="2006" y="1587"/>
                      <a:pt x="2183" y="1701"/>
                      <a:pt x="2372" y="1701"/>
                    </a:cubicBezTo>
                    <a:cubicBezTo>
                      <a:pt x="2573" y="1701"/>
                      <a:pt x="2787" y="1572"/>
                      <a:pt x="2842" y="1342"/>
                    </a:cubicBezTo>
                    <a:cubicBezTo>
                      <a:pt x="3075" y="360"/>
                      <a:pt x="2286" y="0"/>
                      <a:pt x="14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3063872" y="1082388"/>
                <a:ext cx="22100" cy="26608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452" extrusionOk="0">
                    <a:moveTo>
                      <a:pt x="458" y="0"/>
                    </a:moveTo>
                    <a:cubicBezTo>
                      <a:pt x="299" y="0"/>
                      <a:pt x="146" y="96"/>
                      <a:pt x="107" y="314"/>
                    </a:cubicBezTo>
                    <a:cubicBezTo>
                      <a:pt x="1" y="908"/>
                      <a:pt x="296" y="1225"/>
                      <a:pt x="832" y="1433"/>
                    </a:cubicBezTo>
                    <a:cubicBezTo>
                      <a:pt x="864" y="1445"/>
                      <a:pt x="894" y="1451"/>
                      <a:pt x="922" y="1451"/>
                    </a:cubicBezTo>
                    <a:cubicBezTo>
                      <a:pt x="1126" y="1451"/>
                      <a:pt x="1206" y="1145"/>
                      <a:pt x="1075" y="995"/>
                    </a:cubicBezTo>
                    <a:cubicBezTo>
                      <a:pt x="941" y="839"/>
                      <a:pt x="863" y="652"/>
                      <a:pt x="873" y="444"/>
                    </a:cubicBezTo>
                    <a:cubicBezTo>
                      <a:pt x="888" y="167"/>
                      <a:pt x="667" y="0"/>
                      <a:pt x="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3121654" y="1091258"/>
                <a:ext cx="71339" cy="76635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4182" extrusionOk="0">
                    <a:moveTo>
                      <a:pt x="1514" y="2263"/>
                    </a:moveTo>
                    <a:lnTo>
                      <a:pt x="1514" y="2263"/>
                    </a:lnTo>
                    <a:cubicBezTo>
                      <a:pt x="1514" y="2263"/>
                      <a:pt x="1514" y="2263"/>
                      <a:pt x="1514" y="2265"/>
                    </a:cubicBezTo>
                    <a:lnTo>
                      <a:pt x="1514" y="2265"/>
                    </a:lnTo>
                    <a:cubicBezTo>
                      <a:pt x="1514" y="2264"/>
                      <a:pt x="1514" y="2263"/>
                      <a:pt x="1514" y="2263"/>
                    </a:cubicBezTo>
                    <a:close/>
                    <a:moveTo>
                      <a:pt x="1484" y="2366"/>
                    </a:moveTo>
                    <a:lnTo>
                      <a:pt x="1484" y="2366"/>
                    </a:lnTo>
                    <a:cubicBezTo>
                      <a:pt x="1485" y="2366"/>
                      <a:pt x="1485" y="2367"/>
                      <a:pt x="1486" y="2367"/>
                    </a:cubicBezTo>
                    <a:lnTo>
                      <a:pt x="1486" y="2367"/>
                    </a:lnTo>
                    <a:cubicBezTo>
                      <a:pt x="1478" y="2393"/>
                      <a:pt x="1474" y="2404"/>
                      <a:pt x="1474" y="2404"/>
                    </a:cubicBezTo>
                    <a:cubicBezTo>
                      <a:pt x="1474" y="2404"/>
                      <a:pt x="1478" y="2387"/>
                      <a:pt x="1484" y="2366"/>
                    </a:cubicBezTo>
                    <a:close/>
                    <a:moveTo>
                      <a:pt x="1529" y="2414"/>
                    </a:moveTo>
                    <a:lnTo>
                      <a:pt x="1529" y="2414"/>
                    </a:lnTo>
                    <a:cubicBezTo>
                      <a:pt x="1546" y="2442"/>
                      <a:pt x="1556" y="2465"/>
                      <a:pt x="1555" y="2465"/>
                    </a:cubicBezTo>
                    <a:cubicBezTo>
                      <a:pt x="1555" y="2465"/>
                      <a:pt x="1547" y="2451"/>
                      <a:pt x="1529" y="2414"/>
                    </a:cubicBezTo>
                    <a:close/>
                    <a:moveTo>
                      <a:pt x="1896" y="0"/>
                    </a:moveTo>
                    <a:cubicBezTo>
                      <a:pt x="1303" y="0"/>
                      <a:pt x="839" y="561"/>
                      <a:pt x="770" y="1137"/>
                    </a:cubicBezTo>
                    <a:lnTo>
                      <a:pt x="770" y="1137"/>
                    </a:lnTo>
                    <a:cubicBezTo>
                      <a:pt x="147" y="1563"/>
                      <a:pt x="1" y="2375"/>
                      <a:pt x="272" y="3068"/>
                    </a:cubicBezTo>
                    <a:cubicBezTo>
                      <a:pt x="553" y="3787"/>
                      <a:pt x="1219" y="4182"/>
                      <a:pt x="1918" y="4182"/>
                    </a:cubicBezTo>
                    <a:cubicBezTo>
                      <a:pt x="2228" y="4182"/>
                      <a:pt x="2545" y="4104"/>
                      <a:pt x="2837" y="3943"/>
                    </a:cubicBezTo>
                    <a:cubicBezTo>
                      <a:pt x="3509" y="3573"/>
                      <a:pt x="3892" y="2767"/>
                      <a:pt x="3836" y="2013"/>
                    </a:cubicBezTo>
                    <a:cubicBezTo>
                      <a:pt x="3803" y="1596"/>
                      <a:pt x="3665" y="1194"/>
                      <a:pt x="3433" y="847"/>
                    </a:cubicBezTo>
                    <a:cubicBezTo>
                      <a:pt x="3122" y="380"/>
                      <a:pt x="2688" y="191"/>
                      <a:pt x="2172" y="40"/>
                    </a:cubicBezTo>
                    <a:cubicBezTo>
                      <a:pt x="2078" y="13"/>
                      <a:pt x="1985" y="0"/>
                      <a:pt x="18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6" name="Google Shape;1156;p38"/>
          <p:cNvGrpSpPr/>
          <p:nvPr/>
        </p:nvGrpSpPr>
        <p:grpSpPr>
          <a:xfrm>
            <a:off x="6217421" y="1404625"/>
            <a:ext cx="2197419" cy="3396282"/>
            <a:chOff x="4837350" y="1404625"/>
            <a:chExt cx="2197419" cy="3396282"/>
          </a:xfrm>
        </p:grpSpPr>
        <p:sp>
          <p:nvSpPr>
            <p:cNvPr id="1157" name="Google Shape;1157;p38"/>
            <p:cNvSpPr/>
            <p:nvPr/>
          </p:nvSpPr>
          <p:spPr>
            <a:xfrm>
              <a:off x="4909202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4837350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6795547" y="453749"/>
            <a:ext cx="1056271" cy="1412436"/>
            <a:chOff x="5394851" y="495000"/>
            <a:chExt cx="1056271" cy="1412436"/>
          </a:xfrm>
        </p:grpSpPr>
        <p:grpSp>
          <p:nvGrpSpPr>
            <p:cNvPr id="1160" name="Google Shape;1160;p38"/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1161" name="Google Shape;1161;p38"/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3" name="Google Shape;1163;p38"/>
            <p:cNvGrpSpPr/>
            <p:nvPr/>
          </p:nvGrpSpPr>
          <p:grpSpPr>
            <a:xfrm>
              <a:off x="5600003" y="678538"/>
              <a:ext cx="698985" cy="794746"/>
              <a:chOff x="5586915" y="667738"/>
              <a:chExt cx="698985" cy="794746"/>
            </a:xfrm>
          </p:grpSpPr>
          <p:sp>
            <p:nvSpPr>
              <p:cNvPr id="1165" name="Google Shape;1165;p38"/>
              <p:cNvSpPr/>
              <p:nvPr/>
            </p:nvSpPr>
            <p:spPr>
              <a:xfrm>
                <a:off x="6067236" y="667738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5666702" y="1367381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5586915" y="1293034"/>
                <a:ext cx="93627" cy="82816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6137478" y="735197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6188483" y="803300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726;p28">
            <a:extLst>
              <a:ext uri="{FF2B5EF4-FFF2-40B4-BE49-F238E27FC236}">
                <a16:creationId xmlns:a16="http://schemas.microsoft.com/office/drawing/2014/main" id="{32052CCE-1C02-3DE9-ADE2-C56E3C16F7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5418" y="1260732"/>
            <a:ext cx="3706179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PHUONG PHAP </a:t>
            </a:r>
            <a:br>
              <a:rPr lang="en-US" sz="3600"/>
            </a:br>
            <a:r>
              <a:rPr lang="en-US" sz="3600"/>
              <a:t>DANH GIA</a:t>
            </a:r>
          </a:p>
        </p:txBody>
      </p:sp>
      <p:grpSp>
        <p:nvGrpSpPr>
          <p:cNvPr id="11" name="Google Shape;1867;p44">
            <a:extLst>
              <a:ext uri="{FF2B5EF4-FFF2-40B4-BE49-F238E27FC236}">
                <a16:creationId xmlns:a16="http://schemas.microsoft.com/office/drawing/2014/main" id="{AB953450-7D34-0935-A433-540523B5920F}"/>
              </a:ext>
            </a:extLst>
          </p:cNvPr>
          <p:cNvGrpSpPr/>
          <p:nvPr/>
        </p:nvGrpSpPr>
        <p:grpSpPr>
          <a:xfrm>
            <a:off x="7116348" y="838132"/>
            <a:ext cx="442809" cy="535936"/>
            <a:chOff x="10381438" y="1997094"/>
            <a:chExt cx="457589" cy="553825"/>
          </a:xfrm>
        </p:grpSpPr>
        <p:sp>
          <p:nvSpPr>
            <p:cNvPr id="12" name="Google Shape;1868;p44">
              <a:extLst>
                <a:ext uri="{FF2B5EF4-FFF2-40B4-BE49-F238E27FC236}">
                  <a16:creationId xmlns:a16="http://schemas.microsoft.com/office/drawing/2014/main" id="{44B30499-1CC7-3DAA-61D7-5D25CD340D94}"/>
                </a:ext>
              </a:extLst>
            </p:cNvPr>
            <p:cNvSpPr/>
            <p:nvPr/>
          </p:nvSpPr>
          <p:spPr>
            <a:xfrm>
              <a:off x="10383474" y="1999650"/>
              <a:ext cx="114062" cy="440456"/>
            </a:xfrm>
            <a:custGeom>
              <a:avLst/>
              <a:gdLst/>
              <a:ahLst/>
              <a:cxnLst/>
              <a:rect l="l" t="t" r="r" b="b"/>
              <a:pathLst>
                <a:path w="5266" h="20335" extrusionOk="0">
                  <a:moveTo>
                    <a:pt x="4801" y="0"/>
                  </a:moveTo>
                  <a:cubicBezTo>
                    <a:pt x="4645" y="0"/>
                    <a:pt x="4497" y="88"/>
                    <a:pt x="4464" y="289"/>
                  </a:cubicBezTo>
                  <a:cubicBezTo>
                    <a:pt x="3364" y="6981"/>
                    <a:pt x="1153" y="13450"/>
                    <a:pt x="21" y="20136"/>
                  </a:cubicBezTo>
                  <a:cubicBezTo>
                    <a:pt x="1" y="20254"/>
                    <a:pt x="96" y="20335"/>
                    <a:pt x="186" y="20335"/>
                  </a:cubicBezTo>
                  <a:cubicBezTo>
                    <a:pt x="244" y="20335"/>
                    <a:pt x="301" y="20301"/>
                    <a:pt x="323" y="20223"/>
                  </a:cubicBezTo>
                  <a:cubicBezTo>
                    <a:pt x="1150" y="17286"/>
                    <a:pt x="1484" y="14212"/>
                    <a:pt x="2244" y="11254"/>
                  </a:cubicBezTo>
                  <a:cubicBezTo>
                    <a:pt x="3170" y="7652"/>
                    <a:pt x="4529" y="4125"/>
                    <a:pt x="5212" y="466"/>
                  </a:cubicBezTo>
                  <a:cubicBezTo>
                    <a:pt x="5266" y="180"/>
                    <a:pt x="5025" y="0"/>
                    <a:pt x="480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69;p44">
              <a:extLst>
                <a:ext uri="{FF2B5EF4-FFF2-40B4-BE49-F238E27FC236}">
                  <a16:creationId xmlns:a16="http://schemas.microsoft.com/office/drawing/2014/main" id="{2D5EED76-DAFF-ED76-AB6F-A0C2636FA3F1}"/>
                </a:ext>
              </a:extLst>
            </p:cNvPr>
            <p:cNvSpPr/>
            <p:nvPr/>
          </p:nvSpPr>
          <p:spPr>
            <a:xfrm>
              <a:off x="10484149" y="1997094"/>
              <a:ext cx="336488" cy="37970"/>
            </a:xfrm>
            <a:custGeom>
              <a:avLst/>
              <a:gdLst/>
              <a:ahLst/>
              <a:cxnLst/>
              <a:rect l="l" t="t" r="r" b="b"/>
              <a:pathLst>
                <a:path w="15535" h="1753" extrusionOk="0">
                  <a:moveTo>
                    <a:pt x="2530" y="1"/>
                  </a:moveTo>
                  <a:cubicBezTo>
                    <a:pt x="1723" y="1"/>
                    <a:pt x="928" y="60"/>
                    <a:pt x="165" y="236"/>
                  </a:cubicBezTo>
                  <a:cubicBezTo>
                    <a:pt x="0" y="274"/>
                    <a:pt x="41" y="503"/>
                    <a:pt x="196" y="503"/>
                  </a:cubicBezTo>
                  <a:cubicBezTo>
                    <a:pt x="203" y="503"/>
                    <a:pt x="210" y="502"/>
                    <a:pt x="217" y="502"/>
                  </a:cubicBezTo>
                  <a:cubicBezTo>
                    <a:pt x="746" y="435"/>
                    <a:pt x="1288" y="409"/>
                    <a:pt x="1836" y="409"/>
                  </a:cubicBezTo>
                  <a:cubicBezTo>
                    <a:pt x="3566" y="409"/>
                    <a:pt x="5361" y="672"/>
                    <a:pt x="7038" y="776"/>
                  </a:cubicBezTo>
                  <a:cubicBezTo>
                    <a:pt x="9715" y="943"/>
                    <a:pt x="12390" y="1753"/>
                    <a:pt x="15056" y="1753"/>
                  </a:cubicBezTo>
                  <a:cubicBezTo>
                    <a:pt x="15099" y="1753"/>
                    <a:pt x="15142" y="1753"/>
                    <a:pt x="15186" y="1752"/>
                  </a:cubicBezTo>
                  <a:cubicBezTo>
                    <a:pt x="15504" y="1750"/>
                    <a:pt x="15535" y="1281"/>
                    <a:pt x="15213" y="1256"/>
                  </a:cubicBezTo>
                  <a:cubicBezTo>
                    <a:pt x="12376" y="1027"/>
                    <a:pt x="9620" y="361"/>
                    <a:pt x="6760" y="242"/>
                  </a:cubicBezTo>
                  <a:cubicBezTo>
                    <a:pt x="5399" y="185"/>
                    <a:pt x="3948" y="1"/>
                    <a:pt x="253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0;p44">
              <a:extLst>
                <a:ext uri="{FF2B5EF4-FFF2-40B4-BE49-F238E27FC236}">
                  <a16:creationId xmlns:a16="http://schemas.microsoft.com/office/drawing/2014/main" id="{BD0F4125-B7D1-936E-8D6E-137024492194}"/>
                </a:ext>
              </a:extLst>
            </p:cNvPr>
            <p:cNvSpPr/>
            <p:nvPr/>
          </p:nvSpPr>
          <p:spPr>
            <a:xfrm>
              <a:off x="10691782" y="2031772"/>
              <a:ext cx="128054" cy="482260"/>
            </a:xfrm>
            <a:custGeom>
              <a:avLst/>
              <a:gdLst/>
              <a:ahLst/>
              <a:cxnLst/>
              <a:rect l="l" t="t" r="r" b="b"/>
              <a:pathLst>
                <a:path w="5912" h="22265" extrusionOk="0">
                  <a:moveTo>
                    <a:pt x="5728" y="1"/>
                  </a:moveTo>
                  <a:cubicBezTo>
                    <a:pt x="5666" y="1"/>
                    <a:pt x="5607" y="35"/>
                    <a:pt x="5588" y="112"/>
                  </a:cubicBezTo>
                  <a:cubicBezTo>
                    <a:pt x="4698" y="3774"/>
                    <a:pt x="3278" y="7337"/>
                    <a:pt x="2353" y="11008"/>
                  </a:cubicBezTo>
                  <a:cubicBezTo>
                    <a:pt x="1454" y="14580"/>
                    <a:pt x="410" y="18249"/>
                    <a:pt x="23" y="21919"/>
                  </a:cubicBezTo>
                  <a:cubicBezTo>
                    <a:pt x="0" y="22135"/>
                    <a:pt x="166" y="22265"/>
                    <a:pt x="329" y="22265"/>
                  </a:cubicBezTo>
                  <a:cubicBezTo>
                    <a:pt x="450" y="22265"/>
                    <a:pt x="569" y="22193"/>
                    <a:pt x="608" y="22031"/>
                  </a:cubicBezTo>
                  <a:cubicBezTo>
                    <a:pt x="1490" y="18336"/>
                    <a:pt x="2156" y="14606"/>
                    <a:pt x="3086" y="10917"/>
                  </a:cubicBezTo>
                  <a:cubicBezTo>
                    <a:pt x="3579" y="8968"/>
                    <a:pt x="4106" y="7048"/>
                    <a:pt x="4699" y="5127"/>
                  </a:cubicBezTo>
                  <a:cubicBezTo>
                    <a:pt x="5178" y="3573"/>
                    <a:pt x="5912" y="1799"/>
                    <a:pt x="5895" y="159"/>
                  </a:cubicBezTo>
                  <a:cubicBezTo>
                    <a:pt x="5895" y="60"/>
                    <a:pt x="5809" y="1"/>
                    <a:pt x="572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1;p44">
              <a:extLst>
                <a:ext uri="{FF2B5EF4-FFF2-40B4-BE49-F238E27FC236}">
                  <a16:creationId xmlns:a16="http://schemas.microsoft.com/office/drawing/2014/main" id="{3938574E-50D7-072D-A2B1-93FA73E68BE9}"/>
                </a:ext>
              </a:extLst>
            </p:cNvPr>
            <p:cNvSpPr/>
            <p:nvPr/>
          </p:nvSpPr>
          <p:spPr>
            <a:xfrm>
              <a:off x="10383127" y="2439197"/>
              <a:ext cx="314676" cy="77911"/>
            </a:xfrm>
            <a:custGeom>
              <a:avLst/>
              <a:gdLst/>
              <a:ahLst/>
              <a:cxnLst/>
              <a:rect l="l" t="t" r="r" b="b"/>
              <a:pathLst>
                <a:path w="14528" h="3597" extrusionOk="0">
                  <a:moveTo>
                    <a:pt x="182" y="0"/>
                  </a:moveTo>
                  <a:cubicBezTo>
                    <a:pt x="52" y="0"/>
                    <a:pt x="1" y="206"/>
                    <a:pt x="143" y="266"/>
                  </a:cubicBezTo>
                  <a:cubicBezTo>
                    <a:pt x="2459" y="1239"/>
                    <a:pt x="4584" y="2100"/>
                    <a:pt x="7047" y="2665"/>
                  </a:cubicBezTo>
                  <a:cubicBezTo>
                    <a:pt x="9252" y="3170"/>
                    <a:pt x="11638" y="3422"/>
                    <a:pt x="13887" y="3595"/>
                  </a:cubicBezTo>
                  <a:cubicBezTo>
                    <a:pt x="13900" y="3596"/>
                    <a:pt x="13913" y="3597"/>
                    <a:pt x="13926" y="3597"/>
                  </a:cubicBezTo>
                  <a:cubicBezTo>
                    <a:pt x="14446" y="3597"/>
                    <a:pt x="14527" y="2766"/>
                    <a:pt x="13983" y="2734"/>
                  </a:cubicBezTo>
                  <a:cubicBezTo>
                    <a:pt x="11699" y="2604"/>
                    <a:pt x="9410" y="2565"/>
                    <a:pt x="7165" y="2093"/>
                  </a:cubicBezTo>
                  <a:cubicBezTo>
                    <a:pt x="4747" y="1585"/>
                    <a:pt x="2541" y="872"/>
                    <a:pt x="232" y="10"/>
                  </a:cubicBezTo>
                  <a:cubicBezTo>
                    <a:pt x="214" y="4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72;p44">
              <a:extLst>
                <a:ext uri="{FF2B5EF4-FFF2-40B4-BE49-F238E27FC236}">
                  <a16:creationId xmlns:a16="http://schemas.microsoft.com/office/drawing/2014/main" id="{73A4495B-5122-5AFD-0E67-977168FA8BAC}"/>
                </a:ext>
              </a:extLst>
            </p:cNvPr>
            <p:cNvSpPr/>
            <p:nvPr/>
          </p:nvSpPr>
          <p:spPr>
            <a:xfrm>
              <a:off x="10810566" y="2024321"/>
              <a:ext cx="27422" cy="30021"/>
            </a:xfrm>
            <a:custGeom>
              <a:avLst/>
              <a:gdLst/>
              <a:ahLst/>
              <a:cxnLst/>
              <a:rect l="l" t="t" r="r" b="b"/>
              <a:pathLst>
                <a:path w="1266" h="1386" extrusionOk="0">
                  <a:moveTo>
                    <a:pt x="263" y="1"/>
                  </a:moveTo>
                  <a:cubicBezTo>
                    <a:pt x="243" y="1"/>
                    <a:pt x="224" y="1"/>
                    <a:pt x="204" y="3"/>
                  </a:cubicBezTo>
                  <a:cubicBezTo>
                    <a:pt x="81" y="13"/>
                    <a:pt x="1" y="156"/>
                    <a:pt x="8" y="266"/>
                  </a:cubicBezTo>
                  <a:cubicBezTo>
                    <a:pt x="19" y="399"/>
                    <a:pt x="117" y="475"/>
                    <a:pt x="242" y="495"/>
                  </a:cubicBezTo>
                  <a:cubicBezTo>
                    <a:pt x="330" y="510"/>
                    <a:pt x="392" y="667"/>
                    <a:pt x="423" y="735"/>
                  </a:cubicBezTo>
                  <a:cubicBezTo>
                    <a:pt x="493" y="886"/>
                    <a:pt x="584" y="1029"/>
                    <a:pt x="633" y="1190"/>
                  </a:cubicBezTo>
                  <a:cubicBezTo>
                    <a:pt x="670" y="1313"/>
                    <a:pt x="791" y="1385"/>
                    <a:pt x="906" y="1385"/>
                  </a:cubicBezTo>
                  <a:cubicBezTo>
                    <a:pt x="1008" y="1385"/>
                    <a:pt x="1105" y="1329"/>
                    <a:pt x="1135" y="1203"/>
                  </a:cubicBezTo>
                  <a:cubicBezTo>
                    <a:pt x="1265" y="656"/>
                    <a:pt x="842" y="1"/>
                    <a:pt x="26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73;p44">
              <a:extLst>
                <a:ext uri="{FF2B5EF4-FFF2-40B4-BE49-F238E27FC236}">
                  <a16:creationId xmlns:a16="http://schemas.microsoft.com/office/drawing/2014/main" id="{DE45D4E1-A006-031E-6D7F-DEB3CFEA4FEF}"/>
                </a:ext>
              </a:extLst>
            </p:cNvPr>
            <p:cNvSpPr/>
            <p:nvPr/>
          </p:nvSpPr>
          <p:spPr>
            <a:xfrm>
              <a:off x="10693168" y="2508227"/>
              <a:ext cx="20187" cy="27422"/>
            </a:xfrm>
            <a:custGeom>
              <a:avLst/>
              <a:gdLst/>
              <a:ahLst/>
              <a:cxnLst/>
              <a:rect l="l" t="t" r="r" b="b"/>
              <a:pathLst>
                <a:path w="932" h="1266" extrusionOk="0">
                  <a:moveTo>
                    <a:pt x="132" y="1"/>
                  </a:moveTo>
                  <a:cubicBezTo>
                    <a:pt x="67" y="1"/>
                    <a:pt x="0" y="68"/>
                    <a:pt x="30" y="143"/>
                  </a:cubicBezTo>
                  <a:cubicBezTo>
                    <a:pt x="177" y="508"/>
                    <a:pt x="437" y="824"/>
                    <a:pt x="604" y="1179"/>
                  </a:cubicBezTo>
                  <a:cubicBezTo>
                    <a:pt x="632" y="1241"/>
                    <a:pt x="680" y="1265"/>
                    <a:pt x="730" y="1265"/>
                  </a:cubicBezTo>
                  <a:cubicBezTo>
                    <a:pt x="815" y="1265"/>
                    <a:pt x="907" y="1195"/>
                    <a:pt x="928" y="1108"/>
                  </a:cubicBezTo>
                  <a:lnTo>
                    <a:pt x="928" y="1108"/>
                  </a:lnTo>
                  <a:cubicBezTo>
                    <a:pt x="928" y="1112"/>
                    <a:pt x="928" y="1114"/>
                    <a:pt x="929" y="1114"/>
                  </a:cubicBezTo>
                  <a:cubicBezTo>
                    <a:pt x="930" y="1114"/>
                    <a:pt x="931" y="1104"/>
                    <a:pt x="932" y="1078"/>
                  </a:cubicBezTo>
                  <a:lnTo>
                    <a:pt x="932" y="1078"/>
                  </a:lnTo>
                  <a:cubicBezTo>
                    <a:pt x="931" y="1088"/>
                    <a:pt x="930" y="1098"/>
                    <a:pt x="928" y="1108"/>
                  </a:cubicBezTo>
                  <a:lnTo>
                    <a:pt x="928" y="1108"/>
                  </a:lnTo>
                  <a:cubicBezTo>
                    <a:pt x="925" y="1082"/>
                    <a:pt x="923" y="983"/>
                    <a:pt x="918" y="960"/>
                  </a:cubicBezTo>
                  <a:cubicBezTo>
                    <a:pt x="908" y="920"/>
                    <a:pt x="895" y="881"/>
                    <a:pt x="879" y="844"/>
                  </a:cubicBezTo>
                  <a:cubicBezTo>
                    <a:pt x="826" y="718"/>
                    <a:pt x="730" y="620"/>
                    <a:pt x="640" y="520"/>
                  </a:cubicBezTo>
                  <a:cubicBezTo>
                    <a:pt x="495" y="363"/>
                    <a:pt x="329" y="219"/>
                    <a:pt x="208" y="43"/>
                  </a:cubicBezTo>
                  <a:cubicBezTo>
                    <a:pt x="188" y="13"/>
                    <a:pt x="160" y="1"/>
                    <a:pt x="132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74;p44">
              <a:extLst>
                <a:ext uri="{FF2B5EF4-FFF2-40B4-BE49-F238E27FC236}">
                  <a16:creationId xmlns:a16="http://schemas.microsoft.com/office/drawing/2014/main" id="{42AEA8D7-1883-585A-0061-3CDBC26F6BD9}"/>
                </a:ext>
              </a:extLst>
            </p:cNvPr>
            <p:cNvSpPr/>
            <p:nvPr/>
          </p:nvSpPr>
          <p:spPr>
            <a:xfrm>
              <a:off x="10709240" y="2045266"/>
              <a:ext cx="129787" cy="503942"/>
            </a:xfrm>
            <a:custGeom>
              <a:avLst/>
              <a:gdLst/>
              <a:ahLst/>
              <a:cxnLst/>
              <a:rect l="l" t="t" r="r" b="b"/>
              <a:pathLst>
                <a:path w="5992" h="23266" extrusionOk="0">
                  <a:moveTo>
                    <a:pt x="5812" y="0"/>
                  </a:moveTo>
                  <a:cubicBezTo>
                    <a:pt x="5741" y="0"/>
                    <a:pt x="5670" y="38"/>
                    <a:pt x="5653" y="122"/>
                  </a:cubicBezTo>
                  <a:lnTo>
                    <a:pt x="5653" y="120"/>
                  </a:lnTo>
                  <a:cubicBezTo>
                    <a:pt x="4787" y="4416"/>
                    <a:pt x="4039" y="8608"/>
                    <a:pt x="2800" y="12827"/>
                  </a:cubicBezTo>
                  <a:cubicBezTo>
                    <a:pt x="2276" y="14608"/>
                    <a:pt x="1840" y="16412"/>
                    <a:pt x="1414" y="18219"/>
                  </a:cubicBezTo>
                  <a:cubicBezTo>
                    <a:pt x="1097" y="19566"/>
                    <a:pt x="1032" y="21680"/>
                    <a:pt x="186" y="22801"/>
                  </a:cubicBezTo>
                  <a:cubicBezTo>
                    <a:pt x="1" y="23046"/>
                    <a:pt x="212" y="23266"/>
                    <a:pt x="414" y="23266"/>
                  </a:cubicBezTo>
                  <a:cubicBezTo>
                    <a:pt x="520" y="23266"/>
                    <a:pt x="624" y="23206"/>
                    <a:pt x="667" y="23057"/>
                  </a:cubicBezTo>
                  <a:cubicBezTo>
                    <a:pt x="1629" y="19707"/>
                    <a:pt x="2511" y="16346"/>
                    <a:pt x="3353" y="12953"/>
                  </a:cubicBezTo>
                  <a:cubicBezTo>
                    <a:pt x="4384" y="8805"/>
                    <a:pt x="5688" y="4438"/>
                    <a:pt x="5984" y="163"/>
                  </a:cubicBezTo>
                  <a:cubicBezTo>
                    <a:pt x="5991" y="58"/>
                    <a:pt x="5901" y="0"/>
                    <a:pt x="5812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75;p44">
              <a:extLst>
                <a:ext uri="{FF2B5EF4-FFF2-40B4-BE49-F238E27FC236}">
                  <a16:creationId xmlns:a16="http://schemas.microsoft.com/office/drawing/2014/main" id="{40533942-CF05-4279-D571-0525E1864B56}"/>
                </a:ext>
              </a:extLst>
            </p:cNvPr>
            <p:cNvSpPr/>
            <p:nvPr/>
          </p:nvSpPr>
          <p:spPr>
            <a:xfrm>
              <a:off x="10381438" y="2439651"/>
              <a:ext cx="33530" cy="37580"/>
            </a:xfrm>
            <a:custGeom>
              <a:avLst/>
              <a:gdLst/>
              <a:ahLst/>
              <a:cxnLst/>
              <a:rect l="l" t="t" r="r" b="b"/>
              <a:pathLst>
                <a:path w="1548" h="1735" extrusionOk="0">
                  <a:moveTo>
                    <a:pt x="139" y="0"/>
                  </a:moveTo>
                  <a:cubicBezTo>
                    <a:pt x="58" y="0"/>
                    <a:pt x="1" y="106"/>
                    <a:pt x="51" y="188"/>
                  </a:cubicBezTo>
                  <a:cubicBezTo>
                    <a:pt x="140" y="334"/>
                    <a:pt x="149" y="506"/>
                    <a:pt x="220" y="662"/>
                  </a:cubicBezTo>
                  <a:cubicBezTo>
                    <a:pt x="287" y="812"/>
                    <a:pt x="399" y="938"/>
                    <a:pt x="498" y="1068"/>
                  </a:cubicBezTo>
                  <a:cubicBezTo>
                    <a:pt x="693" y="1328"/>
                    <a:pt x="919" y="1656"/>
                    <a:pt x="1250" y="1731"/>
                  </a:cubicBezTo>
                  <a:cubicBezTo>
                    <a:pt x="1260" y="1733"/>
                    <a:pt x="1269" y="1734"/>
                    <a:pt x="1279" y="1734"/>
                  </a:cubicBezTo>
                  <a:cubicBezTo>
                    <a:pt x="1398" y="1734"/>
                    <a:pt x="1547" y="1592"/>
                    <a:pt x="1499" y="1470"/>
                  </a:cubicBezTo>
                  <a:cubicBezTo>
                    <a:pt x="1247" y="832"/>
                    <a:pt x="735" y="434"/>
                    <a:pt x="207" y="26"/>
                  </a:cubicBezTo>
                  <a:cubicBezTo>
                    <a:pt x="184" y="8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76;p44">
              <a:extLst>
                <a:ext uri="{FF2B5EF4-FFF2-40B4-BE49-F238E27FC236}">
                  <a16:creationId xmlns:a16="http://schemas.microsoft.com/office/drawing/2014/main" id="{ABD7D0CB-1A78-D6EC-B45E-83BA6310D77D}"/>
                </a:ext>
              </a:extLst>
            </p:cNvPr>
            <p:cNvSpPr/>
            <p:nvPr/>
          </p:nvSpPr>
          <p:spPr>
            <a:xfrm>
              <a:off x="10403574" y="2470452"/>
              <a:ext cx="309738" cy="80467"/>
            </a:xfrm>
            <a:custGeom>
              <a:avLst/>
              <a:gdLst/>
              <a:ahLst/>
              <a:cxnLst/>
              <a:rect l="l" t="t" r="r" b="b"/>
              <a:pathLst>
                <a:path w="14300" h="3715" extrusionOk="0">
                  <a:moveTo>
                    <a:pt x="129" y="0"/>
                  </a:moveTo>
                  <a:cubicBezTo>
                    <a:pt x="57" y="0"/>
                    <a:pt x="0" y="86"/>
                    <a:pt x="70" y="148"/>
                  </a:cubicBezTo>
                  <a:cubicBezTo>
                    <a:pt x="1766" y="1646"/>
                    <a:pt x="4543" y="2156"/>
                    <a:pt x="6718" y="2461"/>
                  </a:cubicBezTo>
                  <a:cubicBezTo>
                    <a:pt x="9075" y="2792"/>
                    <a:pt x="11674" y="3135"/>
                    <a:pt x="13974" y="3708"/>
                  </a:cubicBezTo>
                  <a:cubicBezTo>
                    <a:pt x="13992" y="3712"/>
                    <a:pt x="14008" y="3715"/>
                    <a:pt x="14025" y="3715"/>
                  </a:cubicBezTo>
                  <a:cubicBezTo>
                    <a:pt x="14253" y="3715"/>
                    <a:pt x="14299" y="3288"/>
                    <a:pt x="14027" y="3267"/>
                  </a:cubicBezTo>
                  <a:cubicBezTo>
                    <a:pt x="11670" y="3082"/>
                    <a:pt x="9438" y="2414"/>
                    <a:pt x="7127" y="1953"/>
                  </a:cubicBezTo>
                  <a:cubicBezTo>
                    <a:pt x="5768" y="1681"/>
                    <a:pt x="4490" y="1357"/>
                    <a:pt x="3159" y="972"/>
                  </a:cubicBezTo>
                  <a:cubicBezTo>
                    <a:pt x="2154" y="681"/>
                    <a:pt x="1076" y="608"/>
                    <a:pt x="183" y="17"/>
                  </a:cubicBezTo>
                  <a:cubicBezTo>
                    <a:pt x="165" y="5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77;p44">
              <a:extLst>
                <a:ext uri="{FF2B5EF4-FFF2-40B4-BE49-F238E27FC236}">
                  <a16:creationId xmlns:a16="http://schemas.microsoft.com/office/drawing/2014/main" id="{65B1D446-4BAF-66BD-8D5D-48F08A72852C}"/>
                </a:ext>
              </a:extLst>
            </p:cNvPr>
            <p:cNvSpPr/>
            <p:nvPr/>
          </p:nvSpPr>
          <p:spPr>
            <a:xfrm>
              <a:off x="10478973" y="2045981"/>
              <a:ext cx="35544" cy="74900"/>
            </a:xfrm>
            <a:custGeom>
              <a:avLst/>
              <a:gdLst/>
              <a:ahLst/>
              <a:cxnLst/>
              <a:rect l="l" t="t" r="r" b="b"/>
              <a:pathLst>
                <a:path w="1641" h="3458" extrusionOk="0">
                  <a:moveTo>
                    <a:pt x="1160" y="0"/>
                  </a:moveTo>
                  <a:cubicBezTo>
                    <a:pt x="1002" y="0"/>
                    <a:pt x="849" y="92"/>
                    <a:pt x="806" y="297"/>
                  </a:cubicBezTo>
                  <a:cubicBezTo>
                    <a:pt x="724" y="680"/>
                    <a:pt x="668" y="1015"/>
                    <a:pt x="520" y="1384"/>
                  </a:cubicBezTo>
                  <a:cubicBezTo>
                    <a:pt x="405" y="1670"/>
                    <a:pt x="283" y="1915"/>
                    <a:pt x="228" y="2210"/>
                  </a:cubicBezTo>
                  <a:cubicBezTo>
                    <a:pt x="160" y="2569"/>
                    <a:pt x="0" y="2982"/>
                    <a:pt x="133" y="3335"/>
                  </a:cubicBezTo>
                  <a:cubicBezTo>
                    <a:pt x="163" y="3415"/>
                    <a:pt x="235" y="3458"/>
                    <a:pt x="308" y="3458"/>
                  </a:cubicBezTo>
                  <a:cubicBezTo>
                    <a:pt x="367" y="3458"/>
                    <a:pt x="427" y="3429"/>
                    <a:pt x="462" y="3366"/>
                  </a:cubicBezTo>
                  <a:lnTo>
                    <a:pt x="462" y="3366"/>
                  </a:lnTo>
                  <a:lnTo>
                    <a:pt x="461" y="3367"/>
                  </a:lnTo>
                  <a:cubicBezTo>
                    <a:pt x="680" y="2972"/>
                    <a:pt x="752" y="2503"/>
                    <a:pt x="965" y="2103"/>
                  </a:cubicBezTo>
                  <a:cubicBezTo>
                    <a:pt x="1250" y="1567"/>
                    <a:pt x="1640" y="1001"/>
                    <a:pt x="1575" y="368"/>
                  </a:cubicBezTo>
                  <a:cubicBezTo>
                    <a:pt x="1552" y="135"/>
                    <a:pt x="1352" y="0"/>
                    <a:pt x="116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78;p44">
              <a:extLst>
                <a:ext uri="{FF2B5EF4-FFF2-40B4-BE49-F238E27FC236}">
                  <a16:creationId xmlns:a16="http://schemas.microsoft.com/office/drawing/2014/main" id="{B5B6AAAF-7387-A36D-F1CC-A541AC0B356D}"/>
                </a:ext>
              </a:extLst>
            </p:cNvPr>
            <p:cNvSpPr/>
            <p:nvPr/>
          </p:nvSpPr>
          <p:spPr>
            <a:xfrm>
              <a:off x="10497189" y="2050616"/>
              <a:ext cx="269147" cy="50056"/>
            </a:xfrm>
            <a:custGeom>
              <a:avLst/>
              <a:gdLst/>
              <a:ahLst/>
              <a:cxnLst/>
              <a:rect l="l" t="t" r="r" b="b"/>
              <a:pathLst>
                <a:path w="12426" h="2311" extrusionOk="0">
                  <a:moveTo>
                    <a:pt x="214" y="1"/>
                  </a:moveTo>
                  <a:cubicBezTo>
                    <a:pt x="1" y="1"/>
                    <a:pt x="7" y="324"/>
                    <a:pt x="220" y="336"/>
                  </a:cubicBezTo>
                  <a:cubicBezTo>
                    <a:pt x="2318" y="451"/>
                    <a:pt x="4437" y="924"/>
                    <a:pt x="6509" y="1270"/>
                  </a:cubicBezTo>
                  <a:cubicBezTo>
                    <a:pt x="8293" y="1567"/>
                    <a:pt x="10282" y="1736"/>
                    <a:pt x="11999" y="2297"/>
                  </a:cubicBezTo>
                  <a:cubicBezTo>
                    <a:pt x="12028" y="2306"/>
                    <a:pt x="12055" y="2310"/>
                    <a:pt x="12081" y="2310"/>
                  </a:cubicBezTo>
                  <a:cubicBezTo>
                    <a:pt x="12328" y="2310"/>
                    <a:pt x="12425" y="1916"/>
                    <a:pt x="12151" y="1823"/>
                  </a:cubicBezTo>
                  <a:cubicBezTo>
                    <a:pt x="10498" y="1264"/>
                    <a:pt x="8602" y="1252"/>
                    <a:pt x="6888" y="943"/>
                  </a:cubicBezTo>
                  <a:cubicBezTo>
                    <a:pt x="4710" y="550"/>
                    <a:pt x="2432" y="47"/>
                    <a:pt x="218" y="1"/>
                  </a:cubicBezTo>
                  <a:cubicBezTo>
                    <a:pt x="216" y="1"/>
                    <a:pt x="215" y="1"/>
                    <a:pt x="21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79;p44">
              <a:extLst>
                <a:ext uri="{FF2B5EF4-FFF2-40B4-BE49-F238E27FC236}">
                  <a16:creationId xmlns:a16="http://schemas.microsoft.com/office/drawing/2014/main" id="{C709D873-3198-DF1C-0EEE-86C8CD64D2AD}"/>
                </a:ext>
              </a:extLst>
            </p:cNvPr>
            <p:cNvSpPr/>
            <p:nvPr/>
          </p:nvSpPr>
          <p:spPr>
            <a:xfrm>
              <a:off x="10482178" y="2117026"/>
              <a:ext cx="264555" cy="51659"/>
            </a:xfrm>
            <a:custGeom>
              <a:avLst/>
              <a:gdLst/>
              <a:ahLst/>
              <a:cxnLst/>
              <a:rect l="l" t="t" r="r" b="b"/>
              <a:pathLst>
                <a:path w="12214" h="2385" extrusionOk="0">
                  <a:moveTo>
                    <a:pt x="147" y="1"/>
                  </a:moveTo>
                  <a:cubicBezTo>
                    <a:pt x="43" y="1"/>
                    <a:pt x="0" y="155"/>
                    <a:pt x="84" y="230"/>
                  </a:cubicBezTo>
                  <a:lnTo>
                    <a:pt x="83" y="230"/>
                  </a:lnTo>
                  <a:cubicBezTo>
                    <a:pt x="1275" y="1311"/>
                    <a:pt x="3971" y="1453"/>
                    <a:pt x="5503" y="1751"/>
                  </a:cubicBezTo>
                  <a:cubicBezTo>
                    <a:pt x="7401" y="2121"/>
                    <a:pt x="9401" y="2385"/>
                    <a:pt x="11348" y="2385"/>
                  </a:cubicBezTo>
                  <a:cubicBezTo>
                    <a:pt x="11521" y="2385"/>
                    <a:pt x="11692" y="2383"/>
                    <a:pt x="11864" y="2378"/>
                  </a:cubicBezTo>
                  <a:cubicBezTo>
                    <a:pt x="12155" y="2372"/>
                    <a:pt x="12214" y="1935"/>
                    <a:pt x="11907" y="1916"/>
                  </a:cubicBezTo>
                  <a:cubicBezTo>
                    <a:pt x="10088" y="1795"/>
                    <a:pt x="8269" y="1682"/>
                    <a:pt x="6466" y="1416"/>
                  </a:cubicBezTo>
                  <a:cubicBezTo>
                    <a:pt x="4545" y="1132"/>
                    <a:pt x="1979" y="800"/>
                    <a:pt x="200" y="13"/>
                  </a:cubicBezTo>
                  <a:cubicBezTo>
                    <a:pt x="181" y="5"/>
                    <a:pt x="164" y="1"/>
                    <a:pt x="14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0;p44">
              <a:extLst>
                <a:ext uri="{FF2B5EF4-FFF2-40B4-BE49-F238E27FC236}">
                  <a16:creationId xmlns:a16="http://schemas.microsoft.com/office/drawing/2014/main" id="{C02BD98A-949C-A800-CF1F-70E63EE24AFC}"/>
                </a:ext>
              </a:extLst>
            </p:cNvPr>
            <p:cNvSpPr/>
            <p:nvPr/>
          </p:nvSpPr>
          <p:spPr>
            <a:xfrm>
              <a:off x="10737355" y="2096427"/>
              <a:ext cx="24064" cy="74619"/>
            </a:xfrm>
            <a:custGeom>
              <a:avLst/>
              <a:gdLst/>
              <a:ahLst/>
              <a:cxnLst/>
              <a:rect l="l" t="t" r="r" b="b"/>
              <a:pathLst>
                <a:path w="1111" h="3445" extrusionOk="0">
                  <a:moveTo>
                    <a:pt x="859" y="0"/>
                  </a:moveTo>
                  <a:cubicBezTo>
                    <a:pt x="789" y="0"/>
                    <a:pt x="717" y="35"/>
                    <a:pt x="672" y="114"/>
                  </a:cubicBezTo>
                  <a:cubicBezTo>
                    <a:pt x="417" y="560"/>
                    <a:pt x="306" y="1091"/>
                    <a:pt x="216" y="1593"/>
                  </a:cubicBezTo>
                  <a:cubicBezTo>
                    <a:pt x="164" y="1883"/>
                    <a:pt x="196" y="2169"/>
                    <a:pt x="159" y="2460"/>
                  </a:cubicBezTo>
                  <a:cubicBezTo>
                    <a:pt x="122" y="2752"/>
                    <a:pt x="31" y="3038"/>
                    <a:pt x="8" y="3334"/>
                  </a:cubicBezTo>
                  <a:cubicBezTo>
                    <a:pt x="0" y="3386"/>
                    <a:pt x="36" y="3435"/>
                    <a:pt x="88" y="3444"/>
                  </a:cubicBezTo>
                  <a:cubicBezTo>
                    <a:pt x="94" y="3444"/>
                    <a:pt x="99" y="3445"/>
                    <a:pt x="104" y="3445"/>
                  </a:cubicBezTo>
                  <a:cubicBezTo>
                    <a:pt x="149" y="3445"/>
                    <a:pt x="190" y="3413"/>
                    <a:pt x="200" y="3366"/>
                  </a:cubicBezTo>
                  <a:cubicBezTo>
                    <a:pt x="313" y="2940"/>
                    <a:pt x="478" y="2618"/>
                    <a:pt x="523" y="2170"/>
                  </a:cubicBezTo>
                  <a:cubicBezTo>
                    <a:pt x="590" y="1491"/>
                    <a:pt x="810" y="913"/>
                    <a:pt x="1049" y="280"/>
                  </a:cubicBezTo>
                  <a:cubicBezTo>
                    <a:pt x="1110" y="117"/>
                    <a:pt x="988" y="0"/>
                    <a:pt x="85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1;p44">
              <a:extLst>
                <a:ext uri="{FF2B5EF4-FFF2-40B4-BE49-F238E27FC236}">
                  <a16:creationId xmlns:a16="http://schemas.microsoft.com/office/drawing/2014/main" id="{748E23D1-F4B8-FBBA-6DB5-4275660DDE07}"/>
                </a:ext>
              </a:extLst>
            </p:cNvPr>
            <p:cNvSpPr/>
            <p:nvPr/>
          </p:nvSpPr>
          <p:spPr>
            <a:xfrm>
              <a:off x="10463551" y="2156859"/>
              <a:ext cx="26642" cy="71738"/>
            </a:xfrm>
            <a:custGeom>
              <a:avLst/>
              <a:gdLst/>
              <a:ahLst/>
              <a:cxnLst/>
              <a:rect l="l" t="t" r="r" b="b"/>
              <a:pathLst>
                <a:path w="1230" h="3312" extrusionOk="0">
                  <a:moveTo>
                    <a:pt x="995" y="0"/>
                  </a:moveTo>
                  <a:cubicBezTo>
                    <a:pt x="940" y="0"/>
                    <a:pt x="887" y="29"/>
                    <a:pt x="857" y="99"/>
                  </a:cubicBezTo>
                  <a:cubicBezTo>
                    <a:pt x="452" y="1034"/>
                    <a:pt x="146" y="2051"/>
                    <a:pt x="20" y="3064"/>
                  </a:cubicBezTo>
                  <a:cubicBezTo>
                    <a:pt x="0" y="3226"/>
                    <a:pt x="122" y="3312"/>
                    <a:pt x="249" y="3312"/>
                  </a:cubicBezTo>
                  <a:cubicBezTo>
                    <a:pt x="360" y="3312"/>
                    <a:pt x="475" y="3244"/>
                    <a:pt x="496" y="3103"/>
                  </a:cubicBezTo>
                  <a:cubicBezTo>
                    <a:pt x="637" y="2120"/>
                    <a:pt x="806" y="1195"/>
                    <a:pt x="1173" y="266"/>
                  </a:cubicBezTo>
                  <a:cubicBezTo>
                    <a:pt x="1230" y="124"/>
                    <a:pt x="1108" y="0"/>
                    <a:pt x="995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82;p44">
              <a:extLst>
                <a:ext uri="{FF2B5EF4-FFF2-40B4-BE49-F238E27FC236}">
                  <a16:creationId xmlns:a16="http://schemas.microsoft.com/office/drawing/2014/main" id="{279A9CEC-E083-2158-F10A-CE182B9D3B52}"/>
                </a:ext>
              </a:extLst>
            </p:cNvPr>
            <p:cNvSpPr/>
            <p:nvPr/>
          </p:nvSpPr>
          <p:spPr>
            <a:xfrm>
              <a:off x="10435349" y="2226279"/>
              <a:ext cx="36822" cy="85449"/>
            </a:xfrm>
            <a:custGeom>
              <a:avLst/>
              <a:gdLst/>
              <a:ahLst/>
              <a:cxnLst/>
              <a:rect l="l" t="t" r="r" b="b"/>
              <a:pathLst>
                <a:path w="1700" h="3945" extrusionOk="0">
                  <a:moveTo>
                    <a:pt x="1551" y="1"/>
                  </a:moveTo>
                  <a:cubicBezTo>
                    <a:pt x="1513" y="1"/>
                    <a:pt x="1476" y="17"/>
                    <a:pt x="1453" y="56"/>
                  </a:cubicBezTo>
                  <a:cubicBezTo>
                    <a:pt x="1117" y="632"/>
                    <a:pt x="746" y="1106"/>
                    <a:pt x="460" y="1724"/>
                  </a:cubicBezTo>
                  <a:cubicBezTo>
                    <a:pt x="177" y="2333"/>
                    <a:pt x="1" y="3003"/>
                    <a:pt x="6" y="3677"/>
                  </a:cubicBezTo>
                  <a:cubicBezTo>
                    <a:pt x="8" y="3860"/>
                    <a:pt x="133" y="3944"/>
                    <a:pt x="267" y="3944"/>
                  </a:cubicBezTo>
                  <a:cubicBezTo>
                    <a:pt x="416" y="3944"/>
                    <a:pt x="577" y="3839"/>
                    <a:pt x="591" y="3647"/>
                  </a:cubicBezTo>
                  <a:cubicBezTo>
                    <a:pt x="649" y="2841"/>
                    <a:pt x="849" y="2237"/>
                    <a:pt x="1163" y="1495"/>
                  </a:cubicBezTo>
                  <a:cubicBezTo>
                    <a:pt x="1364" y="1018"/>
                    <a:pt x="1625" y="655"/>
                    <a:pt x="1690" y="142"/>
                  </a:cubicBezTo>
                  <a:cubicBezTo>
                    <a:pt x="1700" y="60"/>
                    <a:pt x="1623" y="1"/>
                    <a:pt x="155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83;p44">
              <a:extLst>
                <a:ext uri="{FF2B5EF4-FFF2-40B4-BE49-F238E27FC236}">
                  <a16:creationId xmlns:a16="http://schemas.microsoft.com/office/drawing/2014/main" id="{EF338DB0-13C7-EBA8-D17D-4DA8D31328DA}"/>
                </a:ext>
              </a:extLst>
            </p:cNvPr>
            <p:cNvSpPr/>
            <p:nvPr/>
          </p:nvSpPr>
          <p:spPr>
            <a:xfrm>
              <a:off x="10415076" y="2310493"/>
              <a:ext cx="30367" cy="107434"/>
            </a:xfrm>
            <a:custGeom>
              <a:avLst/>
              <a:gdLst/>
              <a:ahLst/>
              <a:cxnLst/>
              <a:rect l="l" t="t" r="r" b="b"/>
              <a:pathLst>
                <a:path w="1402" h="4960" extrusionOk="0">
                  <a:moveTo>
                    <a:pt x="1240" y="1"/>
                  </a:moveTo>
                  <a:cubicBezTo>
                    <a:pt x="1174" y="1"/>
                    <a:pt x="1107" y="35"/>
                    <a:pt x="1084" y="108"/>
                  </a:cubicBezTo>
                  <a:cubicBezTo>
                    <a:pt x="582" y="1687"/>
                    <a:pt x="0" y="3219"/>
                    <a:pt x="749" y="4830"/>
                  </a:cubicBezTo>
                  <a:cubicBezTo>
                    <a:pt x="791" y="4920"/>
                    <a:pt x="879" y="4960"/>
                    <a:pt x="971" y="4960"/>
                  </a:cubicBezTo>
                  <a:cubicBezTo>
                    <a:pt x="1118" y="4960"/>
                    <a:pt x="1273" y="4856"/>
                    <a:pt x="1253" y="4693"/>
                  </a:cubicBezTo>
                  <a:cubicBezTo>
                    <a:pt x="1147" y="3811"/>
                    <a:pt x="835" y="3099"/>
                    <a:pt x="982" y="2182"/>
                  </a:cubicBezTo>
                  <a:cubicBezTo>
                    <a:pt x="1091" y="1498"/>
                    <a:pt x="1323" y="843"/>
                    <a:pt x="1391" y="155"/>
                  </a:cubicBezTo>
                  <a:cubicBezTo>
                    <a:pt x="1401" y="55"/>
                    <a:pt x="1322" y="1"/>
                    <a:pt x="124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84;p44">
              <a:extLst>
                <a:ext uri="{FF2B5EF4-FFF2-40B4-BE49-F238E27FC236}">
                  <a16:creationId xmlns:a16="http://schemas.microsoft.com/office/drawing/2014/main" id="{632133EE-4B70-E01E-89DD-77C0467DBBD5}"/>
                </a:ext>
              </a:extLst>
            </p:cNvPr>
            <p:cNvSpPr/>
            <p:nvPr/>
          </p:nvSpPr>
          <p:spPr>
            <a:xfrm>
              <a:off x="10480272" y="2157573"/>
              <a:ext cx="256216" cy="65413"/>
            </a:xfrm>
            <a:custGeom>
              <a:avLst/>
              <a:gdLst/>
              <a:ahLst/>
              <a:cxnLst/>
              <a:rect l="l" t="t" r="r" b="b"/>
              <a:pathLst>
                <a:path w="11829" h="3020" extrusionOk="0">
                  <a:moveTo>
                    <a:pt x="259" y="1"/>
                  </a:moveTo>
                  <a:cubicBezTo>
                    <a:pt x="128" y="1"/>
                    <a:pt x="1" y="154"/>
                    <a:pt x="131" y="259"/>
                  </a:cubicBezTo>
                  <a:lnTo>
                    <a:pt x="131" y="260"/>
                  </a:lnTo>
                  <a:cubicBezTo>
                    <a:pt x="1383" y="1276"/>
                    <a:pt x="3657" y="1550"/>
                    <a:pt x="5188" y="1930"/>
                  </a:cubicBezTo>
                  <a:cubicBezTo>
                    <a:pt x="6237" y="2191"/>
                    <a:pt x="7324" y="2369"/>
                    <a:pt x="8391" y="2542"/>
                  </a:cubicBezTo>
                  <a:cubicBezTo>
                    <a:pt x="9270" y="2683"/>
                    <a:pt x="10177" y="3019"/>
                    <a:pt x="11069" y="3019"/>
                  </a:cubicBezTo>
                  <a:cubicBezTo>
                    <a:pt x="11178" y="3019"/>
                    <a:pt x="11287" y="3014"/>
                    <a:pt x="11395" y="3003"/>
                  </a:cubicBezTo>
                  <a:cubicBezTo>
                    <a:pt x="11829" y="2959"/>
                    <a:pt x="11711" y="2340"/>
                    <a:pt x="11305" y="2340"/>
                  </a:cubicBezTo>
                  <a:cubicBezTo>
                    <a:pt x="11300" y="2340"/>
                    <a:pt x="11294" y="2340"/>
                    <a:pt x="11289" y="2341"/>
                  </a:cubicBezTo>
                  <a:cubicBezTo>
                    <a:pt x="11199" y="2344"/>
                    <a:pt x="11107" y="2346"/>
                    <a:pt x="11015" y="2346"/>
                  </a:cubicBezTo>
                  <a:cubicBezTo>
                    <a:pt x="9357" y="2346"/>
                    <a:pt x="7436" y="1810"/>
                    <a:pt x="5848" y="1477"/>
                  </a:cubicBezTo>
                  <a:cubicBezTo>
                    <a:pt x="4104" y="1112"/>
                    <a:pt x="1955" y="744"/>
                    <a:pt x="323" y="14"/>
                  </a:cubicBezTo>
                  <a:cubicBezTo>
                    <a:pt x="302" y="5"/>
                    <a:pt x="281" y="1"/>
                    <a:pt x="2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85;p44">
              <a:extLst>
                <a:ext uri="{FF2B5EF4-FFF2-40B4-BE49-F238E27FC236}">
                  <a16:creationId xmlns:a16="http://schemas.microsoft.com/office/drawing/2014/main" id="{9C9AF7E2-A9D5-8DAE-AF89-3AE9AB3538DE}"/>
                </a:ext>
              </a:extLst>
            </p:cNvPr>
            <p:cNvSpPr/>
            <p:nvPr/>
          </p:nvSpPr>
          <p:spPr>
            <a:xfrm>
              <a:off x="10707637" y="2218719"/>
              <a:ext cx="18498" cy="50035"/>
            </a:xfrm>
            <a:custGeom>
              <a:avLst/>
              <a:gdLst/>
              <a:ahLst/>
              <a:cxnLst/>
              <a:rect l="l" t="t" r="r" b="b"/>
              <a:pathLst>
                <a:path w="854" h="2310" extrusionOk="0">
                  <a:moveTo>
                    <a:pt x="716" y="0"/>
                  </a:moveTo>
                  <a:cubicBezTo>
                    <a:pt x="669" y="0"/>
                    <a:pt x="623" y="28"/>
                    <a:pt x="617" y="85"/>
                  </a:cubicBezTo>
                  <a:cubicBezTo>
                    <a:pt x="575" y="515"/>
                    <a:pt x="449" y="794"/>
                    <a:pt x="284" y="1187"/>
                  </a:cubicBezTo>
                  <a:cubicBezTo>
                    <a:pt x="157" y="1489"/>
                    <a:pt x="1" y="1872"/>
                    <a:pt x="156" y="2184"/>
                  </a:cubicBezTo>
                  <a:cubicBezTo>
                    <a:pt x="198" y="2266"/>
                    <a:pt x="270" y="2309"/>
                    <a:pt x="342" y="2309"/>
                  </a:cubicBezTo>
                  <a:cubicBezTo>
                    <a:pt x="408" y="2309"/>
                    <a:pt x="473" y="2275"/>
                    <a:pt x="516" y="2203"/>
                  </a:cubicBezTo>
                  <a:cubicBezTo>
                    <a:pt x="718" y="1868"/>
                    <a:pt x="696" y="1400"/>
                    <a:pt x="782" y="1020"/>
                  </a:cubicBezTo>
                  <a:cubicBezTo>
                    <a:pt x="854" y="700"/>
                    <a:pt x="851" y="416"/>
                    <a:pt x="821" y="89"/>
                  </a:cubicBezTo>
                  <a:cubicBezTo>
                    <a:pt x="816" y="31"/>
                    <a:pt x="765" y="0"/>
                    <a:pt x="716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86;p44">
              <a:extLst>
                <a:ext uri="{FF2B5EF4-FFF2-40B4-BE49-F238E27FC236}">
                  <a16:creationId xmlns:a16="http://schemas.microsoft.com/office/drawing/2014/main" id="{4812F66C-9EF6-CE76-E08A-E5172E7384ED}"/>
                </a:ext>
              </a:extLst>
            </p:cNvPr>
            <p:cNvSpPr/>
            <p:nvPr/>
          </p:nvSpPr>
          <p:spPr>
            <a:xfrm>
              <a:off x="10432577" y="2414916"/>
              <a:ext cx="240686" cy="62078"/>
            </a:xfrm>
            <a:custGeom>
              <a:avLst/>
              <a:gdLst/>
              <a:ahLst/>
              <a:cxnLst/>
              <a:rect l="l" t="t" r="r" b="b"/>
              <a:pathLst>
                <a:path w="11112" h="2866" extrusionOk="0">
                  <a:moveTo>
                    <a:pt x="176" y="1"/>
                  </a:moveTo>
                  <a:cubicBezTo>
                    <a:pt x="51" y="1"/>
                    <a:pt x="0" y="180"/>
                    <a:pt x="131" y="240"/>
                  </a:cubicBezTo>
                  <a:cubicBezTo>
                    <a:pt x="3337" y="1728"/>
                    <a:pt x="7067" y="2819"/>
                    <a:pt x="10619" y="2865"/>
                  </a:cubicBezTo>
                  <a:cubicBezTo>
                    <a:pt x="10621" y="2865"/>
                    <a:pt x="10623" y="2865"/>
                    <a:pt x="10625" y="2865"/>
                  </a:cubicBezTo>
                  <a:cubicBezTo>
                    <a:pt x="11065" y="2865"/>
                    <a:pt x="11111" y="2174"/>
                    <a:pt x="10667" y="2174"/>
                  </a:cubicBezTo>
                  <a:cubicBezTo>
                    <a:pt x="7093" y="2173"/>
                    <a:pt x="3603" y="1046"/>
                    <a:pt x="219" y="8"/>
                  </a:cubicBezTo>
                  <a:cubicBezTo>
                    <a:pt x="204" y="3"/>
                    <a:pt x="189" y="1"/>
                    <a:pt x="17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87;p44">
              <a:extLst>
                <a:ext uri="{FF2B5EF4-FFF2-40B4-BE49-F238E27FC236}">
                  <a16:creationId xmlns:a16="http://schemas.microsoft.com/office/drawing/2014/main" id="{AA73DC9F-0617-59E3-4A68-E65144A02E07}"/>
                </a:ext>
              </a:extLst>
            </p:cNvPr>
            <p:cNvSpPr/>
            <p:nvPr/>
          </p:nvSpPr>
          <p:spPr>
            <a:xfrm>
              <a:off x="10660419" y="2406273"/>
              <a:ext cx="26382" cy="67882"/>
            </a:xfrm>
            <a:custGeom>
              <a:avLst/>
              <a:gdLst/>
              <a:ahLst/>
              <a:cxnLst/>
              <a:rect l="l" t="t" r="r" b="b"/>
              <a:pathLst>
                <a:path w="1218" h="3134" extrusionOk="0">
                  <a:moveTo>
                    <a:pt x="1029" y="1"/>
                  </a:moveTo>
                  <a:cubicBezTo>
                    <a:pt x="955" y="1"/>
                    <a:pt x="873" y="54"/>
                    <a:pt x="861" y="137"/>
                  </a:cubicBezTo>
                  <a:cubicBezTo>
                    <a:pt x="780" y="696"/>
                    <a:pt x="735" y="1247"/>
                    <a:pt x="592" y="1796"/>
                  </a:cubicBezTo>
                  <a:cubicBezTo>
                    <a:pt x="498" y="2159"/>
                    <a:pt x="414" y="2764"/>
                    <a:pt x="75" y="2974"/>
                  </a:cubicBezTo>
                  <a:cubicBezTo>
                    <a:pt x="1" y="3020"/>
                    <a:pt x="47" y="3134"/>
                    <a:pt x="123" y="3134"/>
                  </a:cubicBezTo>
                  <a:cubicBezTo>
                    <a:pt x="132" y="3134"/>
                    <a:pt x="143" y="3132"/>
                    <a:pt x="153" y="3128"/>
                  </a:cubicBezTo>
                  <a:cubicBezTo>
                    <a:pt x="589" y="2952"/>
                    <a:pt x="702" y="2476"/>
                    <a:pt x="827" y="2066"/>
                  </a:cubicBezTo>
                  <a:cubicBezTo>
                    <a:pt x="1017" y="1447"/>
                    <a:pt x="1217" y="765"/>
                    <a:pt x="1150" y="112"/>
                  </a:cubicBezTo>
                  <a:cubicBezTo>
                    <a:pt x="1142" y="34"/>
                    <a:pt x="1088" y="1"/>
                    <a:pt x="102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88;p44">
              <a:extLst>
                <a:ext uri="{FF2B5EF4-FFF2-40B4-BE49-F238E27FC236}">
                  <a16:creationId xmlns:a16="http://schemas.microsoft.com/office/drawing/2014/main" id="{2D209A7B-9122-9ABC-2255-E15BB1EF5B94}"/>
                </a:ext>
              </a:extLst>
            </p:cNvPr>
            <p:cNvSpPr/>
            <p:nvPr/>
          </p:nvSpPr>
          <p:spPr>
            <a:xfrm>
              <a:off x="10679978" y="2254545"/>
              <a:ext cx="37580" cy="148501"/>
            </a:xfrm>
            <a:custGeom>
              <a:avLst/>
              <a:gdLst/>
              <a:ahLst/>
              <a:cxnLst/>
              <a:rect l="l" t="t" r="r" b="b"/>
              <a:pathLst>
                <a:path w="1735" h="6856" extrusionOk="0">
                  <a:moveTo>
                    <a:pt x="1380" y="0"/>
                  </a:moveTo>
                  <a:cubicBezTo>
                    <a:pt x="1213" y="0"/>
                    <a:pt x="1042" y="105"/>
                    <a:pt x="1014" y="319"/>
                  </a:cubicBezTo>
                  <a:cubicBezTo>
                    <a:pt x="853" y="1554"/>
                    <a:pt x="564" y="2768"/>
                    <a:pt x="387" y="4000"/>
                  </a:cubicBezTo>
                  <a:cubicBezTo>
                    <a:pt x="264" y="4860"/>
                    <a:pt x="317" y="5918"/>
                    <a:pt x="26" y="6733"/>
                  </a:cubicBezTo>
                  <a:cubicBezTo>
                    <a:pt x="1" y="6802"/>
                    <a:pt x="52" y="6855"/>
                    <a:pt x="106" y="6855"/>
                  </a:cubicBezTo>
                  <a:cubicBezTo>
                    <a:pt x="134" y="6855"/>
                    <a:pt x="162" y="6841"/>
                    <a:pt x="182" y="6809"/>
                  </a:cubicBezTo>
                  <a:lnTo>
                    <a:pt x="182" y="6810"/>
                  </a:lnTo>
                  <a:cubicBezTo>
                    <a:pt x="720" y="5913"/>
                    <a:pt x="815" y="4910"/>
                    <a:pt x="995" y="3899"/>
                  </a:cubicBezTo>
                  <a:cubicBezTo>
                    <a:pt x="1207" y="2711"/>
                    <a:pt x="1626" y="1567"/>
                    <a:pt x="1717" y="359"/>
                  </a:cubicBezTo>
                  <a:cubicBezTo>
                    <a:pt x="1734" y="122"/>
                    <a:pt x="1560" y="0"/>
                    <a:pt x="138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89;p44">
              <a:extLst>
                <a:ext uri="{FF2B5EF4-FFF2-40B4-BE49-F238E27FC236}">
                  <a16:creationId xmlns:a16="http://schemas.microsoft.com/office/drawing/2014/main" id="{71AACAAA-45DF-8766-CC7B-44842F5D0CD3}"/>
                </a:ext>
              </a:extLst>
            </p:cNvPr>
            <p:cNvSpPr/>
            <p:nvPr/>
          </p:nvSpPr>
          <p:spPr>
            <a:xfrm>
              <a:off x="10466020" y="2224243"/>
              <a:ext cx="236419" cy="58980"/>
            </a:xfrm>
            <a:custGeom>
              <a:avLst/>
              <a:gdLst/>
              <a:ahLst/>
              <a:cxnLst/>
              <a:rect l="l" t="t" r="r" b="b"/>
              <a:pathLst>
                <a:path w="10915" h="2723" extrusionOk="0">
                  <a:moveTo>
                    <a:pt x="149" y="1"/>
                  </a:moveTo>
                  <a:cubicBezTo>
                    <a:pt x="51" y="1"/>
                    <a:pt x="0" y="146"/>
                    <a:pt x="104" y="186"/>
                  </a:cubicBezTo>
                  <a:cubicBezTo>
                    <a:pt x="1729" y="821"/>
                    <a:pt x="3426" y="1020"/>
                    <a:pt x="5124" y="1435"/>
                  </a:cubicBezTo>
                  <a:cubicBezTo>
                    <a:pt x="6919" y="1874"/>
                    <a:pt x="8759" y="2467"/>
                    <a:pt x="10588" y="2720"/>
                  </a:cubicBezTo>
                  <a:cubicBezTo>
                    <a:pt x="10600" y="2722"/>
                    <a:pt x="10611" y="2723"/>
                    <a:pt x="10622" y="2723"/>
                  </a:cubicBezTo>
                  <a:cubicBezTo>
                    <a:pt x="10885" y="2723"/>
                    <a:pt x="10915" y="2272"/>
                    <a:pt x="10636" y="2268"/>
                  </a:cubicBezTo>
                  <a:cubicBezTo>
                    <a:pt x="7102" y="2216"/>
                    <a:pt x="3655" y="420"/>
                    <a:pt x="161" y="2"/>
                  </a:cubicBezTo>
                  <a:cubicBezTo>
                    <a:pt x="157" y="1"/>
                    <a:pt x="153" y="1"/>
                    <a:pt x="14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90;p44">
              <a:extLst>
                <a:ext uri="{FF2B5EF4-FFF2-40B4-BE49-F238E27FC236}">
                  <a16:creationId xmlns:a16="http://schemas.microsoft.com/office/drawing/2014/main" id="{F1FEDD52-43F3-1B9E-B933-E69FDCD9AFC7}"/>
                </a:ext>
              </a:extLst>
            </p:cNvPr>
            <p:cNvSpPr/>
            <p:nvPr/>
          </p:nvSpPr>
          <p:spPr>
            <a:xfrm>
              <a:off x="10434656" y="2316081"/>
              <a:ext cx="264642" cy="80229"/>
            </a:xfrm>
            <a:custGeom>
              <a:avLst/>
              <a:gdLst/>
              <a:ahLst/>
              <a:cxnLst/>
              <a:rect l="l" t="t" r="r" b="b"/>
              <a:pathLst>
                <a:path w="12218" h="3704" extrusionOk="0">
                  <a:moveTo>
                    <a:pt x="205" y="0"/>
                  </a:moveTo>
                  <a:cubicBezTo>
                    <a:pt x="72" y="0"/>
                    <a:pt x="1" y="186"/>
                    <a:pt x="126" y="270"/>
                  </a:cubicBezTo>
                  <a:cubicBezTo>
                    <a:pt x="1543" y="1214"/>
                    <a:pt x="3466" y="1672"/>
                    <a:pt x="5086" y="2148"/>
                  </a:cubicBezTo>
                  <a:cubicBezTo>
                    <a:pt x="6205" y="2477"/>
                    <a:pt x="7327" y="2711"/>
                    <a:pt x="8467" y="2947"/>
                  </a:cubicBezTo>
                  <a:cubicBezTo>
                    <a:pt x="9422" y="3146"/>
                    <a:pt x="10801" y="3267"/>
                    <a:pt x="11677" y="3674"/>
                  </a:cubicBezTo>
                  <a:cubicBezTo>
                    <a:pt x="11721" y="3695"/>
                    <a:pt x="11764" y="3704"/>
                    <a:pt x="11804" y="3704"/>
                  </a:cubicBezTo>
                  <a:cubicBezTo>
                    <a:pt x="12062" y="3704"/>
                    <a:pt x="12217" y="3329"/>
                    <a:pt x="11940" y="3177"/>
                  </a:cubicBezTo>
                  <a:cubicBezTo>
                    <a:pt x="10468" y="2370"/>
                    <a:pt x="8274" y="2403"/>
                    <a:pt x="6642" y="1987"/>
                  </a:cubicBezTo>
                  <a:cubicBezTo>
                    <a:pt x="4475" y="1435"/>
                    <a:pt x="2385" y="645"/>
                    <a:pt x="249" y="7"/>
                  </a:cubicBezTo>
                  <a:cubicBezTo>
                    <a:pt x="234" y="2"/>
                    <a:pt x="219" y="0"/>
                    <a:pt x="205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91;p44">
              <a:extLst>
                <a:ext uri="{FF2B5EF4-FFF2-40B4-BE49-F238E27FC236}">
                  <a16:creationId xmlns:a16="http://schemas.microsoft.com/office/drawing/2014/main" id="{B4F460BC-651C-521B-8E06-1EFF79B69BC3}"/>
                </a:ext>
              </a:extLst>
            </p:cNvPr>
            <p:cNvSpPr/>
            <p:nvPr/>
          </p:nvSpPr>
          <p:spPr>
            <a:xfrm>
              <a:off x="10473861" y="2186338"/>
              <a:ext cx="65803" cy="248505"/>
            </a:xfrm>
            <a:custGeom>
              <a:avLst/>
              <a:gdLst/>
              <a:ahLst/>
              <a:cxnLst/>
              <a:rect l="l" t="t" r="r" b="b"/>
              <a:pathLst>
                <a:path w="3038" h="11473" extrusionOk="0">
                  <a:moveTo>
                    <a:pt x="2939" y="0"/>
                  </a:moveTo>
                  <a:cubicBezTo>
                    <a:pt x="2908" y="0"/>
                    <a:pt x="2876" y="14"/>
                    <a:pt x="2857" y="44"/>
                  </a:cubicBezTo>
                  <a:cubicBezTo>
                    <a:pt x="1942" y="1556"/>
                    <a:pt x="1734" y="3618"/>
                    <a:pt x="1308" y="5313"/>
                  </a:cubicBezTo>
                  <a:cubicBezTo>
                    <a:pt x="825" y="7230"/>
                    <a:pt x="1" y="9302"/>
                    <a:pt x="119" y="11308"/>
                  </a:cubicBezTo>
                  <a:cubicBezTo>
                    <a:pt x="125" y="11410"/>
                    <a:pt x="220" y="11473"/>
                    <a:pt x="307" y="11473"/>
                  </a:cubicBezTo>
                  <a:cubicBezTo>
                    <a:pt x="374" y="11473"/>
                    <a:pt x="436" y="11435"/>
                    <a:pt x="449" y="11350"/>
                  </a:cubicBezTo>
                  <a:cubicBezTo>
                    <a:pt x="1044" y="7540"/>
                    <a:pt x="2014" y="3817"/>
                    <a:pt x="3020" y="99"/>
                  </a:cubicBezTo>
                  <a:cubicBezTo>
                    <a:pt x="3037" y="36"/>
                    <a:pt x="2989" y="0"/>
                    <a:pt x="293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92;p44">
              <a:extLst>
                <a:ext uri="{FF2B5EF4-FFF2-40B4-BE49-F238E27FC236}">
                  <a16:creationId xmlns:a16="http://schemas.microsoft.com/office/drawing/2014/main" id="{730303AA-7D5A-CADC-72EE-EFC55F4C91BE}"/>
                </a:ext>
              </a:extLst>
            </p:cNvPr>
            <p:cNvSpPr/>
            <p:nvPr/>
          </p:nvSpPr>
          <p:spPr>
            <a:xfrm>
              <a:off x="10547743" y="2200265"/>
              <a:ext cx="62619" cy="263559"/>
            </a:xfrm>
            <a:custGeom>
              <a:avLst/>
              <a:gdLst/>
              <a:ahLst/>
              <a:cxnLst/>
              <a:rect l="l" t="t" r="r" b="b"/>
              <a:pathLst>
                <a:path w="2891" h="12168" extrusionOk="0">
                  <a:moveTo>
                    <a:pt x="2659" y="0"/>
                  </a:moveTo>
                  <a:cubicBezTo>
                    <a:pt x="2574" y="0"/>
                    <a:pt x="2493" y="50"/>
                    <a:pt x="2481" y="161"/>
                  </a:cubicBezTo>
                  <a:cubicBezTo>
                    <a:pt x="2237" y="2327"/>
                    <a:pt x="1503" y="4301"/>
                    <a:pt x="923" y="6381"/>
                  </a:cubicBezTo>
                  <a:cubicBezTo>
                    <a:pt x="420" y="8185"/>
                    <a:pt x="328" y="10073"/>
                    <a:pt x="28" y="11916"/>
                  </a:cubicBezTo>
                  <a:cubicBezTo>
                    <a:pt x="0" y="12082"/>
                    <a:pt x="121" y="12167"/>
                    <a:pt x="253" y="12167"/>
                  </a:cubicBezTo>
                  <a:cubicBezTo>
                    <a:pt x="377" y="12167"/>
                    <a:pt x="510" y="12091"/>
                    <a:pt x="536" y="11937"/>
                  </a:cubicBezTo>
                  <a:cubicBezTo>
                    <a:pt x="842" y="10118"/>
                    <a:pt x="952" y="8277"/>
                    <a:pt x="1327" y="6471"/>
                  </a:cubicBezTo>
                  <a:cubicBezTo>
                    <a:pt x="1753" y="4425"/>
                    <a:pt x="2664" y="2291"/>
                    <a:pt x="2876" y="231"/>
                  </a:cubicBezTo>
                  <a:cubicBezTo>
                    <a:pt x="2890" y="86"/>
                    <a:pt x="2771" y="0"/>
                    <a:pt x="265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93;p44">
              <a:extLst>
                <a:ext uri="{FF2B5EF4-FFF2-40B4-BE49-F238E27FC236}">
                  <a16:creationId xmlns:a16="http://schemas.microsoft.com/office/drawing/2014/main" id="{C897783C-70B4-99EB-F4C5-6B2D40F1D2BE}"/>
                </a:ext>
              </a:extLst>
            </p:cNvPr>
            <p:cNvSpPr/>
            <p:nvPr/>
          </p:nvSpPr>
          <p:spPr>
            <a:xfrm>
              <a:off x="10656346" y="2211528"/>
              <a:ext cx="16353" cy="48302"/>
            </a:xfrm>
            <a:custGeom>
              <a:avLst/>
              <a:gdLst/>
              <a:ahLst/>
              <a:cxnLst/>
              <a:rect l="l" t="t" r="r" b="b"/>
              <a:pathLst>
                <a:path w="755" h="2230" extrusionOk="0">
                  <a:moveTo>
                    <a:pt x="558" y="1"/>
                  </a:moveTo>
                  <a:cubicBezTo>
                    <a:pt x="475" y="1"/>
                    <a:pt x="394" y="46"/>
                    <a:pt x="385" y="142"/>
                  </a:cubicBezTo>
                  <a:cubicBezTo>
                    <a:pt x="353" y="447"/>
                    <a:pt x="251" y="747"/>
                    <a:pt x="189" y="1047"/>
                  </a:cubicBezTo>
                  <a:cubicBezTo>
                    <a:pt x="123" y="1373"/>
                    <a:pt x="107" y="1706"/>
                    <a:pt x="29" y="2029"/>
                  </a:cubicBezTo>
                  <a:cubicBezTo>
                    <a:pt x="0" y="2152"/>
                    <a:pt x="93" y="2229"/>
                    <a:pt x="188" y="2229"/>
                  </a:cubicBezTo>
                  <a:cubicBezTo>
                    <a:pt x="251" y="2229"/>
                    <a:pt x="315" y="2194"/>
                    <a:pt x="342" y="2115"/>
                  </a:cubicBezTo>
                  <a:cubicBezTo>
                    <a:pt x="553" y="1514"/>
                    <a:pt x="717" y="810"/>
                    <a:pt x="749" y="172"/>
                  </a:cubicBezTo>
                  <a:cubicBezTo>
                    <a:pt x="754" y="61"/>
                    <a:pt x="654" y="1"/>
                    <a:pt x="55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94;p44">
              <a:extLst>
                <a:ext uri="{FF2B5EF4-FFF2-40B4-BE49-F238E27FC236}">
                  <a16:creationId xmlns:a16="http://schemas.microsoft.com/office/drawing/2014/main" id="{476124E3-4F81-9974-1C9E-E0C3814A51DD}"/>
                </a:ext>
              </a:extLst>
            </p:cNvPr>
            <p:cNvSpPr/>
            <p:nvPr/>
          </p:nvSpPr>
          <p:spPr>
            <a:xfrm>
              <a:off x="10621236" y="2311403"/>
              <a:ext cx="30930" cy="166609"/>
            </a:xfrm>
            <a:custGeom>
              <a:avLst/>
              <a:gdLst/>
              <a:ahLst/>
              <a:cxnLst/>
              <a:rect l="l" t="t" r="r" b="b"/>
              <a:pathLst>
                <a:path w="1428" h="7692" extrusionOk="0">
                  <a:moveTo>
                    <a:pt x="1302" y="1"/>
                  </a:moveTo>
                  <a:cubicBezTo>
                    <a:pt x="1251" y="1"/>
                    <a:pt x="1200" y="31"/>
                    <a:pt x="1190" y="96"/>
                  </a:cubicBezTo>
                  <a:cubicBezTo>
                    <a:pt x="806" y="2524"/>
                    <a:pt x="242" y="4983"/>
                    <a:pt x="17" y="7429"/>
                  </a:cubicBezTo>
                  <a:cubicBezTo>
                    <a:pt x="1" y="7603"/>
                    <a:pt x="140" y="7692"/>
                    <a:pt x="283" y="7692"/>
                  </a:cubicBezTo>
                  <a:cubicBezTo>
                    <a:pt x="426" y="7692"/>
                    <a:pt x="573" y="7603"/>
                    <a:pt x="569" y="7422"/>
                  </a:cubicBezTo>
                  <a:cubicBezTo>
                    <a:pt x="529" y="5018"/>
                    <a:pt x="1065" y="2499"/>
                    <a:pt x="1416" y="125"/>
                  </a:cubicBezTo>
                  <a:cubicBezTo>
                    <a:pt x="1427" y="45"/>
                    <a:pt x="1365" y="1"/>
                    <a:pt x="1302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358;p43">
            <a:extLst>
              <a:ext uri="{FF2B5EF4-FFF2-40B4-BE49-F238E27FC236}">
                <a16:creationId xmlns:a16="http://schemas.microsoft.com/office/drawing/2014/main" id="{2A60DD71-3016-3917-90A7-74D8090837A7}"/>
              </a:ext>
            </a:extLst>
          </p:cNvPr>
          <p:cNvGrpSpPr/>
          <p:nvPr/>
        </p:nvGrpSpPr>
        <p:grpSpPr>
          <a:xfrm>
            <a:off x="462719" y="2210066"/>
            <a:ext cx="2296188" cy="2506322"/>
            <a:chOff x="4752300" y="853075"/>
            <a:chExt cx="3477736" cy="3727292"/>
          </a:xfrm>
        </p:grpSpPr>
        <p:sp>
          <p:nvSpPr>
            <p:cNvPr id="199" name="Google Shape;1359;p43">
              <a:extLst>
                <a:ext uri="{FF2B5EF4-FFF2-40B4-BE49-F238E27FC236}">
                  <a16:creationId xmlns:a16="http://schemas.microsoft.com/office/drawing/2014/main" id="{F9471FC1-C1CD-C7E4-740D-A19BAB996EC4}"/>
                </a:ext>
              </a:extLst>
            </p:cNvPr>
            <p:cNvSpPr/>
            <p:nvPr/>
          </p:nvSpPr>
          <p:spPr>
            <a:xfrm>
              <a:off x="6060460" y="2524656"/>
              <a:ext cx="660081" cy="425397"/>
            </a:xfrm>
            <a:custGeom>
              <a:avLst/>
              <a:gdLst/>
              <a:ahLst/>
              <a:cxnLst/>
              <a:rect l="l" t="t" r="r" b="b"/>
              <a:pathLst>
                <a:path w="16423" h="10584" extrusionOk="0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60;p43">
              <a:extLst>
                <a:ext uri="{FF2B5EF4-FFF2-40B4-BE49-F238E27FC236}">
                  <a16:creationId xmlns:a16="http://schemas.microsoft.com/office/drawing/2014/main" id="{73F60950-DFFF-5659-0974-60D502120B13}"/>
                </a:ext>
              </a:extLst>
            </p:cNvPr>
            <p:cNvSpPr/>
            <p:nvPr/>
          </p:nvSpPr>
          <p:spPr>
            <a:xfrm>
              <a:off x="6358330" y="2087679"/>
              <a:ext cx="353171" cy="382874"/>
            </a:xfrm>
            <a:custGeom>
              <a:avLst/>
              <a:gdLst/>
              <a:ahLst/>
              <a:cxnLst/>
              <a:rect l="l" t="t" r="r" b="b"/>
              <a:pathLst>
                <a:path w="8787" h="9526" extrusionOk="0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61;p43">
              <a:extLst>
                <a:ext uri="{FF2B5EF4-FFF2-40B4-BE49-F238E27FC236}">
                  <a16:creationId xmlns:a16="http://schemas.microsoft.com/office/drawing/2014/main" id="{FA9D9AB8-7780-E860-5E2F-4ACADC2B82D9}"/>
                </a:ext>
              </a:extLst>
            </p:cNvPr>
            <p:cNvSpPr/>
            <p:nvPr/>
          </p:nvSpPr>
          <p:spPr>
            <a:xfrm>
              <a:off x="6623081" y="2036634"/>
              <a:ext cx="216517" cy="180866"/>
            </a:xfrm>
            <a:custGeom>
              <a:avLst/>
              <a:gdLst/>
              <a:ahLst/>
              <a:cxnLst/>
              <a:rect l="l" t="t" r="r" b="b"/>
              <a:pathLst>
                <a:path w="5387" h="4500" extrusionOk="0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362;p43">
              <a:extLst>
                <a:ext uri="{FF2B5EF4-FFF2-40B4-BE49-F238E27FC236}">
                  <a16:creationId xmlns:a16="http://schemas.microsoft.com/office/drawing/2014/main" id="{C7B8FB06-75C8-37A5-FDBF-BE2399DED8BD}"/>
                </a:ext>
              </a:extLst>
            </p:cNvPr>
            <p:cNvSpPr/>
            <p:nvPr/>
          </p:nvSpPr>
          <p:spPr>
            <a:xfrm>
              <a:off x="6109978" y="2033660"/>
              <a:ext cx="218366" cy="276967"/>
            </a:xfrm>
            <a:custGeom>
              <a:avLst/>
              <a:gdLst/>
              <a:ahLst/>
              <a:cxnLst/>
              <a:rect l="l" t="t" r="r" b="b"/>
              <a:pathLst>
                <a:path w="5433" h="6891" extrusionOk="0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363;p43">
              <a:extLst>
                <a:ext uri="{FF2B5EF4-FFF2-40B4-BE49-F238E27FC236}">
                  <a16:creationId xmlns:a16="http://schemas.microsoft.com/office/drawing/2014/main" id="{903A64C9-5B20-5F98-4580-24FBC2038DF3}"/>
                </a:ext>
              </a:extLst>
            </p:cNvPr>
            <p:cNvSpPr/>
            <p:nvPr/>
          </p:nvSpPr>
          <p:spPr>
            <a:xfrm>
              <a:off x="4880114" y="2466175"/>
              <a:ext cx="291476" cy="125561"/>
            </a:xfrm>
            <a:custGeom>
              <a:avLst/>
              <a:gdLst/>
              <a:ahLst/>
              <a:cxnLst/>
              <a:rect l="l" t="t" r="r" b="b"/>
              <a:pathLst>
                <a:path w="7252" h="3124" extrusionOk="0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364;p43">
              <a:extLst>
                <a:ext uri="{FF2B5EF4-FFF2-40B4-BE49-F238E27FC236}">
                  <a16:creationId xmlns:a16="http://schemas.microsoft.com/office/drawing/2014/main" id="{21BD0186-E6B9-07C2-46E4-AE0E25ABE714}"/>
                </a:ext>
              </a:extLst>
            </p:cNvPr>
            <p:cNvSpPr/>
            <p:nvPr/>
          </p:nvSpPr>
          <p:spPr>
            <a:xfrm>
              <a:off x="4795749" y="2546601"/>
              <a:ext cx="384321" cy="243968"/>
            </a:xfrm>
            <a:custGeom>
              <a:avLst/>
              <a:gdLst/>
              <a:ahLst/>
              <a:cxnLst/>
              <a:rect l="l" t="t" r="r" b="b"/>
              <a:pathLst>
                <a:path w="9562" h="6070" extrusionOk="0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365;p43">
              <a:extLst>
                <a:ext uri="{FF2B5EF4-FFF2-40B4-BE49-F238E27FC236}">
                  <a16:creationId xmlns:a16="http://schemas.microsoft.com/office/drawing/2014/main" id="{B0535F8B-D5C1-AF77-009E-BE848BF59F63}"/>
                </a:ext>
              </a:extLst>
            </p:cNvPr>
            <p:cNvSpPr/>
            <p:nvPr/>
          </p:nvSpPr>
          <p:spPr>
            <a:xfrm>
              <a:off x="5019181" y="2641095"/>
              <a:ext cx="412013" cy="267521"/>
            </a:xfrm>
            <a:custGeom>
              <a:avLst/>
              <a:gdLst/>
              <a:ahLst/>
              <a:cxnLst/>
              <a:rect l="l" t="t" r="r" b="b"/>
              <a:pathLst>
                <a:path w="10251" h="6656" extrusionOk="0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366;p43">
              <a:extLst>
                <a:ext uri="{FF2B5EF4-FFF2-40B4-BE49-F238E27FC236}">
                  <a16:creationId xmlns:a16="http://schemas.microsoft.com/office/drawing/2014/main" id="{64A41A34-0AFE-F46A-3AF2-B55BF5C4FA44}"/>
                </a:ext>
              </a:extLst>
            </p:cNvPr>
            <p:cNvSpPr/>
            <p:nvPr/>
          </p:nvSpPr>
          <p:spPr>
            <a:xfrm>
              <a:off x="5119061" y="2450138"/>
              <a:ext cx="315592" cy="192241"/>
            </a:xfrm>
            <a:custGeom>
              <a:avLst/>
              <a:gdLst/>
              <a:ahLst/>
              <a:cxnLst/>
              <a:rect l="l" t="t" r="r" b="b"/>
              <a:pathLst>
                <a:path w="7852" h="4783" extrusionOk="0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367;p43">
              <a:extLst>
                <a:ext uri="{FF2B5EF4-FFF2-40B4-BE49-F238E27FC236}">
                  <a16:creationId xmlns:a16="http://schemas.microsoft.com/office/drawing/2014/main" id="{AA25D0C9-7659-E20F-010C-DC36B4113D23}"/>
                </a:ext>
              </a:extLst>
            </p:cNvPr>
            <p:cNvSpPr/>
            <p:nvPr/>
          </p:nvSpPr>
          <p:spPr>
            <a:xfrm>
              <a:off x="5402622" y="2482453"/>
              <a:ext cx="224033" cy="197707"/>
            </a:xfrm>
            <a:custGeom>
              <a:avLst/>
              <a:gdLst/>
              <a:ahLst/>
              <a:cxnLst/>
              <a:rect l="l" t="t" r="r" b="b"/>
              <a:pathLst>
                <a:path w="5574" h="4919" extrusionOk="0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368;p43">
              <a:extLst>
                <a:ext uri="{FF2B5EF4-FFF2-40B4-BE49-F238E27FC236}">
                  <a16:creationId xmlns:a16="http://schemas.microsoft.com/office/drawing/2014/main" id="{022E27C6-0767-1808-67C3-07F053953193}"/>
                </a:ext>
              </a:extLst>
            </p:cNvPr>
            <p:cNvSpPr/>
            <p:nvPr/>
          </p:nvSpPr>
          <p:spPr>
            <a:xfrm>
              <a:off x="5245869" y="2684543"/>
              <a:ext cx="355905" cy="249676"/>
            </a:xfrm>
            <a:custGeom>
              <a:avLst/>
              <a:gdLst/>
              <a:ahLst/>
              <a:cxnLst/>
              <a:rect l="l" t="t" r="r" b="b"/>
              <a:pathLst>
                <a:path w="8855" h="6212" extrusionOk="0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369;p43">
              <a:extLst>
                <a:ext uri="{FF2B5EF4-FFF2-40B4-BE49-F238E27FC236}">
                  <a16:creationId xmlns:a16="http://schemas.microsoft.com/office/drawing/2014/main" id="{C7F1E61B-229D-163B-FEF3-4362F7FD90F9}"/>
                </a:ext>
              </a:extLst>
            </p:cNvPr>
            <p:cNvSpPr/>
            <p:nvPr/>
          </p:nvSpPr>
          <p:spPr>
            <a:xfrm>
              <a:off x="5455837" y="2726102"/>
              <a:ext cx="436450" cy="208117"/>
            </a:xfrm>
            <a:custGeom>
              <a:avLst/>
              <a:gdLst/>
              <a:ahLst/>
              <a:cxnLst/>
              <a:rect l="l" t="t" r="r" b="b"/>
              <a:pathLst>
                <a:path w="10859" h="5178" extrusionOk="0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370;p43">
              <a:extLst>
                <a:ext uri="{FF2B5EF4-FFF2-40B4-BE49-F238E27FC236}">
                  <a16:creationId xmlns:a16="http://schemas.microsoft.com/office/drawing/2014/main" id="{E0C4781F-B5FD-F516-875A-1638DEFCA996}"/>
                </a:ext>
              </a:extLst>
            </p:cNvPr>
            <p:cNvSpPr/>
            <p:nvPr/>
          </p:nvSpPr>
          <p:spPr>
            <a:xfrm>
              <a:off x="5595267" y="2552108"/>
              <a:ext cx="249877" cy="189950"/>
            </a:xfrm>
            <a:custGeom>
              <a:avLst/>
              <a:gdLst/>
              <a:ahLst/>
              <a:cxnLst/>
              <a:rect l="l" t="t" r="r" b="b"/>
              <a:pathLst>
                <a:path w="6217" h="4726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371;p43">
              <a:extLst>
                <a:ext uri="{FF2B5EF4-FFF2-40B4-BE49-F238E27FC236}">
                  <a16:creationId xmlns:a16="http://schemas.microsoft.com/office/drawing/2014/main" id="{ABF8A111-9B56-FC38-96A7-981E8B2A3A7C}"/>
                </a:ext>
              </a:extLst>
            </p:cNvPr>
            <p:cNvSpPr/>
            <p:nvPr/>
          </p:nvSpPr>
          <p:spPr>
            <a:xfrm>
              <a:off x="4752300" y="853075"/>
              <a:ext cx="3477736" cy="3727292"/>
            </a:xfrm>
            <a:custGeom>
              <a:avLst/>
              <a:gdLst/>
              <a:ahLst/>
              <a:cxnLst/>
              <a:rect l="l" t="t" r="r" b="b"/>
              <a:pathLst>
                <a:path w="86527" h="92736" extrusionOk="0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372;p43">
              <a:extLst>
                <a:ext uri="{FF2B5EF4-FFF2-40B4-BE49-F238E27FC236}">
                  <a16:creationId xmlns:a16="http://schemas.microsoft.com/office/drawing/2014/main" id="{F918044E-DA72-F2C6-0826-BC2908C42216}"/>
                </a:ext>
              </a:extLst>
            </p:cNvPr>
            <p:cNvSpPr/>
            <p:nvPr/>
          </p:nvSpPr>
          <p:spPr>
            <a:xfrm>
              <a:off x="6086867" y="2875459"/>
              <a:ext cx="1798172" cy="1020447"/>
            </a:xfrm>
            <a:custGeom>
              <a:avLst/>
              <a:gdLst/>
              <a:ahLst/>
              <a:cxnLst/>
              <a:rect l="l" t="t" r="r" b="b"/>
              <a:pathLst>
                <a:path w="44739" h="25389" extrusionOk="0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373;p43">
              <a:extLst>
                <a:ext uri="{FF2B5EF4-FFF2-40B4-BE49-F238E27FC236}">
                  <a16:creationId xmlns:a16="http://schemas.microsoft.com/office/drawing/2014/main" id="{4255340F-C218-3427-F17D-F1643A990BA4}"/>
                </a:ext>
              </a:extLst>
            </p:cNvPr>
            <p:cNvSpPr/>
            <p:nvPr/>
          </p:nvSpPr>
          <p:spPr>
            <a:xfrm>
              <a:off x="6334777" y="1096523"/>
              <a:ext cx="705378" cy="310085"/>
            </a:xfrm>
            <a:custGeom>
              <a:avLst/>
              <a:gdLst/>
              <a:ahLst/>
              <a:cxnLst/>
              <a:rect l="l" t="t" r="r" b="b"/>
              <a:pathLst>
                <a:path w="17550" h="7715" extrusionOk="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374;p43">
              <a:extLst>
                <a:ext uri="{FF2B5EF4-FFF2-40B4-BE49-F238E27FC236}">
                  <a16:creationId xmlns:a16="http://schemas.microsoft.com/office/drawing/2014/main" id="{A7C802A4-2010-EC65-1F0D-B4F5FCE9BF70}"/>
                </a:ext>
              </a:extLst>
            </p:cNvPr>
            <p:cNvSpPr/>
            <p:nvPr/>
          </p:nvSpPr>
          <p:spPr>
            <a:xfrm>
              <a:off x="6089921" y="969031"/>
              <a:ext cx="950472" cy="535244"/>
            </a:xfrm>
            <a:custGeom>
              <a:avLst/>
              <a:gdLst/>
              <a:ahLst/>
              <a:cxnLst/>
              <a:rect l="l" t="t" r="r" b="b"/>
              <a:pathLst>
                <a:path w="23648" h="13317" extrusionOk="0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375;p43">
              <a:extLst>
                <a:ext uri="{FF2B5EF4-FFF2-40B4-BE49-F238E27FC236}">
                  <a16:creationId xmlns:a16="http://schemas.microsoft.com/office/drawing/2014/main" id="{433684F0-E1C3-3110-EAF6-DC1D76638E21}"/>
                </a:ext>
              </a:extLst>
            </p:cNvPr>
            <p:cNvSpPr/>
            <p:nvPr/>
          </p:nvSpPr>
          <p:spPr>
            <a:xfrm>
              <a:off x="6025090" y="887279"/>
              <a:ext cx="981220" cy="488942"/>
            </a:xfrm>
            <a:custGeom>
              <a:avLst/>
              <a:gdLst/>
              <a:ahLst/>
              <a:cxnLst/>
              <a:rect l="l" t="t" r="r" b="b"/>
              <a:pathLst>
                <a:path w="24413" h="12165" extrusionOk="0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376;p43">
              <a:extLst>
                <a:ext uri="{FF2B5EF4-FFF2-40B4-BE49-F238E27FC236}">
                  <a16:creationId xmlns:a16="http://schemas.microsoft.com/office/drawing/2014/main" id="{014AF002-C614-AB60-6457-B6E48B178500}"/>
                </a:ext>
              </a:extLst>
            </p:cNvPr>
            <p:cNvSpPr/>
            <p:nvPr/>
          </p:nvSpPr>
          <p:spPr>
            <a:xfrm>
              <a:off x="6866610" y="1580767"/>
              <a:ext cx="121462" cy="137941"/>
            </a:xfrm>
            <a:custGeom>
              <a:avLst/>
              <a:gdLst/>
              <a:ahLst/>
              <a:cxnLst/>
              <a:rect l="l" t="t" r="r" b="b"/>
              <a:pathLst>
                <a:path w="3022" h="3432" extrusionOk="0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377;p43">
              <a:extLst>
                <a:ext uri="{FF2B5EF4-FFF2-40B4-BE49-F238E27FC236}">
                  <a16:creationId xmlns:a16="http://schemas.microsoft.com/office/drawing/2014/main" id="{DD44BA11-CACC-28B5-C836-0FB3B471E7EE}"/>
                </a:ext>
              </a:extLst>
            </p:cNvPr>
            <p:cNvSpPr/>
            <p:nvPr/>
          </p:nvSpPr>
          <p:spPr>
            <a:xfrm>
              <a:off x="5287268" y="3041054"/>
              <a:ext cx="1673294" cy="1500064"/>
            </a:xfrm>
            <a:custGeom>
              <a:avLst/>
              <a:gdLst/>
              <a:ahLst/>
              <a:cxnLst/>
              <a:rect l="l" t="t" r="r" b="b"/>
              <a:pathLst>
                <a:path w="41632" h="37322" extrusionOk="0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378;p43">
              <a:extLst>
                <a:ext uri="{FF2B5EF4-FFF2-40B4-BE49-F238E27FC236}">
                  <a16:creationId xmlns:a16="http://schemas.microsoft.com/office/drawing/2014/main" id="{0089A0E5-440E-727D-D3D4-F59FBE19C6B5}"/>
                </a:ext>
              </a:extLst>
            </p:cNvPr>
            <p:cNvSpPr/>
            <p:nvPr/>
          </p:nvSpPr>
          <p:spPr>
            <a:xfrm>
              <a:off x="6794785" y="1424939"/>
              <a:ext cx="81832" cy="122105"/>
            </a:xfrm>
            <a:custGeom>
              <a:avLst/>
              <a:gdLst/>
              <a:ahLst/>
              <a:cxnLst/>
              <a:rect l="l" t="t" r="r" b="b"/>
              <a:pathLst>
                <a:path w="2036" h="3038" extrusionOk="0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379;p43">
              <a:extLst>
                <a:ext uri="{FF2B5EF4-FFF2-40B4-BE49-F238E27FC236}">
                  <a16:creationId xmlns:a16="http://schemas.microsoft.com/office/drawing/2014/main" id="{0C99EDAB-603E-5216-72FD-5A8770F7D88D}"/>
                </a:ext>
              </a:extLst>
            </p:cNvPr>
            <p:cNvSpPr/>
            <p:nvPr/>
          </p:nvSpPr>
          <p:spPr>
            <a:xfrm>
              <a:off x="6647558" y="1750461"/>
              <a:ext cx="175239" cy="120055"/>
            </a:xfrm>
            <a:custGeom>
              <a:avLst/>
              <a:gdLst/>
              <a:ahLst/>
              <a:cxnLst/>
              <a:rect l="l" t="t" r="r" b="b"/>
              <a:pathLst>
                <a:path w="4360" h="2987" extrusionOk="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380;p43">
              <a:extLst>
                <a:ext uri="{FF2B5EF4-FFF2-40B4-BE49-F238E27FC236}">
                  <a16:creationId xmlns:a16="http://schemas.microsoft.com/office/drawing/2014/main" id="{C5EB618E-6938-A3CD-DB9A-EAAC4C0636B6}"/>
                </a:ext>
              </a:extLst>
            </p:cNvPr>
            <p:cNvSpPr/>
            <p:nvPr/>
          </p:nvSpPr>
          <p:spPr>
            <a:xfrm>
              <a:off x="6729391" y="3957170"/>
              <a:ext cx="77210" cy="134484"/>
            </a:xfrm>
            <a:custGeom>
              <a:avLst/>
              <a:gdLst/>
              <a:ahLst/>
              <a:cxnLst/>
              <a:rect l="l" t="t" r="r" b="b"/>
              <a:pathLst>
                <a:path w="1921" h="3346" extrusionOk="0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381;p43">
              <a:extLst>
                <a:ext uri="{FF2B5EF4-FFF2-40B4-BE49-F238E27FC236}">
                  <a16:creationId xmlns:a16="http://schemas.microsoft.com/office/drawing/2014/main" id="{928E0D89-F0B4-81C3-15A7-72B46F6DBE61}"/>
                </a:ext>
              </a:extLst>
            </p:cNvPr>
            <p:cNvSpPr/>
            <p:nvPr/>
          </p:nvSpPr>
          <p:spPr>
            <a:xfrm>
              <a:off x="6685500" y="1586755"/>
              <a:ext cx="93448" cy="122105"/>
            </a:xfrm>
            <a:custGeom>
              <a:avLst/>
              <a:gdLst/>
              <a:ahLst/>
              <a:cxnLst/>
              <a:rect l="l" t="t" r="r" b="b"/>
              <a:pathLst>
                <a:path w="2325" h="3038" extrusionOk="0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382;p43">
              <a:extLst>
                <a:ext uri="{FF2B5EF4-FFF2-40B4-BE49-F238E27FC236}">
                  <a16:creationId xmlns:a16="http://schemas.microsoft.com/office/drawing/2014/main" id="{F4A46E84-9F8E-03CD-20FA-F63AE174C29A}"/>
                </a:ext>
              </a:extLst>
            </p:cNvPr>
            <p:cNvSpPr/>
            <p:nvPr/>
          </p:nvSpPr>
          <p:spPr>
            <a:xfrm>
              <a:off x="6592454" y="4203471"/>
              <a:ext cx="98472" cy="122386"/>
            </a:xfrm>
            <a:custGeom>
              <a:avLst/>
              <a:gdLst/>
              <a:ahLst/>
              <a:cxnLst/>
              <a:rect l="l" t="t" r="r" b="b"/>
              <a:pathLst>
                <a:path w="2450" h="3045" extrusionOk="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383;p43">
              <a:extLst>
                <a:ext uri="{FF2B5EF4-FFF2-40B4-BE49-F238E27FC236}">
                  <a16:creationId xmlns:a16="http://schemas.microsoft.com/office/drawing/2014/main" id="{D78E79EE-DB58-4483-D679-59AB657556DC}"/>
                </a:ext>
              </a:extLst>
            </p:cNvPr>
            <p:cNvSpPr/>
            <p:nvPr/>
          </p:nvSpPr>
          <p:spPr>
            <a:xfrm>
              <a:off x="6619745" y="3960305"/>
              <a:ext cx="68568" cy="123110"/>
            </a:xfrm>
            <a:custGeom>
              <a:avLst/>
              <a:gdLst/>
              <a:ahLst/>
              <a:cxnLst/>
              <a:rect l="l" t="t" r="r" b="b"/>
              <a:pathLst>
                <a:path w="1706" h="3063" extrusionOk="0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384;p43">
              <a:extLst>
                <a:ext uri="{FF2B5EF4-FFF2-40B4-BE49-F238E27FC236}">
                  <a16:creationId xmlns:a16="http://schemas.microsoft.com/office/drawing/2014/main" id="{0C09CAF6-063B-43DB-884E-5083F9778C16}"/>
                </a:ext>
              </a:extLst>
            </p:cNvPr>
            <p:cNvSpPr/>
            <p:nvPr/>
          </p:nvSpPr>
          <p:spPr>
            <a:xfrm>
              <a:off x="6610339" y="2287518"/>
              <a:ext cx="43006" cy="80666"/>
            </a:xfrm>
            <a:custGeom>
              <a:avLst/>
              <a:gdLst/>
              <a:ahLst/>
              <a:cxnLst/>
              <a:rect l="l" t="t" r="r" b="b"/>
              <a:pathLst>
                <a:path w="1070" h="2007" extrusionOk="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385;p43">
              <a:extLst>
                <a:ext uri="{FF2B5EF4-FFF2-40B4-BE49-F238E27FC236}">
                  <a16:creationId xmlns:a16="http://schemas.microsoft.com/office/drawing/2014/main" id="{A697361B-C770-0BE1-48C9-F2CB0ED464BE}"/>
                </a:ext>
              </a:extLst>
            </p:cNvPr>
            <p:cNvSpPr/>
            <p:nvPr/>
          </p:nvSpPr>
          <p:spPr>
            <a:xfrm>
              <a:off x="6562992" y="2685467"/>
              <a:ext cx="44573" cy="81470"/>
            </a:xfrm>
            <a:custGeom>
              <a:avLst/>
              <a:gdLst/>
              <a:ahLst/>
              <a:cxnLst/>
              <a:rect l="l" t="t" r="r" b="b"/>
              <a:pathLst>
                <a:path w="1109" h="2027" extrusionOk="0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386;p43">
              <a:extLst>
                <a:ext uri="{FF2B5EF4-FFF2-40B4-BE49-F238E27FC236}">
                  <a16:creationId xmlns:a16="http://schemas.microsoft.com/office/drawing/2014/main" id="{58390B42-B3DB-A408-C49D-5E5EA1DA4595}"/>
                </a:ext>
              </a:extLst>
            </p:cNvPr>
            <p:cNvSpPr/>
            <p:nvPr/>
          </p:nvSpPr>
          <p:spPr>
            <a:xfrm>
              <a:off x="6548643" y="2372245"/>
              <a:ext cx="47186" cy="69935"/>
            </a:xfrm>
            <a:custGeom>
              <a:avLst/>
              <a:gdLst/>
              <a:ahLst/>
              <a:cxnLst/>
              <a:rect l="l" t="t" r="r" b="b"/>
              <a:pathLst>
                <a:path w="1174" h="1740" extrusionOk="0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387;p43">
              <a:extLst>
                <a:ext uri="{FF2B5EF4-FFF2-40B4-BE49-F238E27FC236}">
                  <a16:creationId xmlns:a16="http://schemas.microsoft.com/office/drawing/2014/main" id="{A7616ACD-B83C-BFCF-E89D-9936D41749C1}"/>
                </a:ext>
              </a:extLst>
            </p:cNvPr>
            <p:cNvSpPr/>
            <p:nvPr/>
          </p:nvSpPr>
          <p:spPr>
            <a:xfrm>
              <a:off x="6519021" y="2166658"/>
              <a:ext cx="49397" cy="79862"/>
            </a:xfrm>
            <a:custGeom>
              <a:avLst/>
              <a:gdLst/>
              <a:ahLst/>
              <a:cxnLst/>
              <a:rect l="l" t="t" r="r" b="b"/>
              <a:pathLst>
                <a:path w="1229" h="1987" extrusionOk="0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388;p43">
              <a:extLst>
                <a:ext uri="{FF2B5EF4-FFF2-40B4-BE49-F238E27FC236}">
                  <a16:creationId xmlns:a16="http://schemas.microsoft.com/office/drawing/2014/main" id="{9669DC1E-EA04-FC3E-C8DC-72A0C7B097CD}"/>
                </a:ext>
              </a:extLst>
            </p:cNvPr>
            <p:cNvSpPr/>
            <p:nvPr/>
          </p:nvSpPr>
          <p:spPr>
            <a:xfrm>
              <a:off x="6449166" y="1511112"/>
              <a:ext cx="111494" cy="137338"/>
            </a:xfrm>
            <a:custGeom>
              <a:avLst/>
              <a:gdLst/>
              <a:ahLst/>
              <a:cxnLst/>
              <a:rect l="l" t="t" r="r" b="b"/>
              <a:pathLst>
                <a:path w="2774" h="3417" extrusionOk="0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389;p43">
              <a:extLst>
                <a:ext uri="{FF2B5EF4-FFF2-40B4-BE49-F238E27FC236}">
                  <a16:creationId xmlns:a16="http://schemas.microsoft.com/office/drawing/2014/main" id="{F0B17C1C-19DC-8CC2-4E3B-A88E5FB4EBF9}"/>
                </a:ext>
              </a:extLst>
            </p:cNvPr>
            <p:cNvSpPr/>
            <p:nvPr/>
          </p:nvSpPr>
          <p:spPr>
            <a:xfrm>
              <a:off x="6407526" y="1701667"/>
              <a:ext cx="132675" cy="129983"/>
            </a:xfrm>
            <a:custGeom>
              <a:avLst/>
              <a:gdLst/>
              <a:ahLst/>
              <a:cxnLst/>
              <a:rect l="l" t="t" r="r" b="b"/>
              <a:pathLst>
                <a:path w="3301" h="3234" extrusionOk="0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390;p43">
              <a:extLst>
                <a:ext uri="{FF2B5EF4-FFF2-40B4-BE49-F238E27FC236}">
                  <a16:creationId xmlns:a16="http://schemas.microsoft.com/office/drawing/2014/main" id="{A6927EE0-68C4-DCD8-849D-FA374D11B6AB}"/>
                </a:ext>
              </a:extLst>
            </p:cNvPr>
            <p:cNvSpPr/>
            <p:nvPr/>
          </p:nvSpPr>
          <p:spPr>
            <a:xfrm>
              <a:off x="6479029" y="2283659"/>
              <a:ext cx="46463" cy="84806"/>
            </a:xfrm>
            <a:custGeom>
              <a:avLst/>
              <a:gdLst/>
              <a:ahLst/>
              <a:cxnLst/>
              <a:rect l="l" t="t" r="r" b="b"/>
              <a:pathLst>
                <a:path w="1156" h="2110" extrusionOk="0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91;p43">
              <a:extLst>
                <a:ext uri="{FF2B5EF4-FFF2-40B4-BE49-F238E27FC236}">
                  <a16:creationId xmlns:a16="http://schemas.microsoft.com/office/drawing/2014/main" id="{1627105D-1806-C306-BAB7-6B5D0BEBF174}"/>
                </a:ext>
              </a:extLst>
            </p:cNvPr>
            <p:cNvSpPr/>
            <p:nvPr/>
          </p:nvSpPr>
          <p:spPr>
            <a:xfrm>
              <a:off x="6468700" y="2775339"/>
              <a:ext cx="42765" cy="114669"/>
            </a:xfrm>
            <a:custGeom>
              <a:avLst/>
              <a:gdLst/>
              <a:ahLst/>
              <a:cxnLst/>
              <a:rect l="l" t="t" r="r" b="b"/>
              <a:pathLst>
                <a:path w="1064" h="2853" extrusionOk="0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92;p43">
              <a:extLst>
                <a:ext uri="{FF2B5EF4-FFF2-40B4-BE49-F238E27FC236}">
                  <a16:creationId xmlns:a16="http://schemas.microsoft.com/office/drawing/2014/main" id="{8D7092C4-0B96-314B-3891-3937C141A048}"/>
                </a:ext>
              </a:extLst>
            </p:cNvPr>
            <p:cNvSpPr/>
            <p:nvPr/>
          </p:nvSpPr>
          <p:spPr>
            <a:xfrm>
              <a:off x="6410701" y="2177470"/>
              <a:ext cx="39268" cy="77692"/>
            </a:xfrm>
            <a:custGeom>
              <a:avLst/>
              <a:gdLst/>
              <a:ahLst/>
              <a:cxnLst/>
              <a:rect l="l" t="t" r="r" b="b"/>
              <a:pathLst>
                <a:path w="977" h="1933" extrusionOk="0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393;p43">
              <a:extLst>
                <a:ext uri="{FF2B5EF4-FFF2-40B4-BE49-F238E27FC236}">
                  <a16:creationId xmlns:a16="http://schemas.microsoft.com/office/drawing/2014/main" id="{90DE1204-162C-6446-7455-7DDD50327FA8}"/>
                </a:ext>
              </a:extLst>
            </p:cNvPr>
            <p:cNvSpPr/>
            <p:nvPr/>
          </p:nvSpPr>
          <p:spPr>
            <a:xfrm>
              <a:off x="6364640" y="2643627"/>
              <a:ext cx="41479" cy="104742"/>
            </a:xfrm>
            <a:custGeom>
              <a:avLst/>
              <a:gdLst/>
              <a:ahLst/>
              <a:cxnLst/>
              <a:rect l="l" t="t" r="r" b="b"/>
              <a:pathLst>
                <a:path w="1032" h="2606" extrusionOk="0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394;p43">
              <a:extLst>
                <a:ext uri="{FF2B5EF4-FFF2-40B4-BE49-F238E27FC236}">
                  <a16:creationId xmlns:a16="http://schemas.microsoft.com/office/drawing/2014/main" id="{FBCDBF6F-10DA-80DD-2A79-B666CCA25788}"/>
                </a:ext>
              </a:extLst>
            </p:cNvPr>
            <p:cNvSpPr/>
            <p:nvPr/>
          </p:nvSpPr>
          <p:spPr>
            <a:xfrm>
              <a:off x="6161224" y="1403436"/>
              <a:ext cx="201405" cy="323389"/>
            </a:xfrm>
            <a:custGeom>
              <a:avLst/>
              <a:gdLst/>
              <a:ahLst/>
              <a:cxnLst/>
              <a:rect l="l" t="t" r="r" b="b"/>
              <a:pathLst>
                <a:path w="5011" h="8046" extrusionOk="0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395;p43">
              <a:extLst>
                <a:ext uri="{FF2B5EF4-FFF2-40B4-BE49-F238E27FC236}">
                  <a16:creationId xmlns:a16="http://schemas.microsoft.com/office/drawing/2014/main" id="{36863C85-2916-E409-DECA-6D811188CC39}"/>
                </a:ext>
              </a:extLst>
            </p:cNvPr>
            <p:cNvSpPr/>
            <p:nvPr/>
          </p:nvSpPr>
          <p:spPr>
            <a:xfrm>
              <a:off x="6253265" y="2785829"/>
              <a:ext cx="42082" cy="97909"/>
            </a:xfrm>
            <a:custGeom>
              <a:avLst/>
              <a:gdLst/>
              <a:ahLst/>
              <a:cxnLst/>
              <a:rect l="l" t="t" r="r" b="b"/>
              <a:pathLst>
                <a:path w="1047" h="2436" extrusionOk="0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396;p43">
              <a:extLst>
                <a:ext uri="{FF2B5EF4-FFF2-40B4-BE49-F238E27FC236}">
                  <a16:creationId xmlns:a16="http://schemas.microsoft.com/office/drawing/2014/main" id="{927B5FAA-8B97-CC79-B529-7F4C6EA2B583}"/>
                </a:ext>
              </a:extLst>
            </p:cNvPr>
            <p:cNvSpPr/>
            <p:nvPr/>
          </p:nvSpPr>
          <p:spPr>
            <a:xfrm>
              <a:off x="6188675" y="2600178"/>
              <a:ext cx="54742" cy="117764"/>
            </a:xfrm>
            <a:custGeom>
              <a:avLst/>
              <a:gdLst/>
              <a:ahLst/>
              <a:cxnLst/>
              <a:rect l="l" t="t" r="r" b="b"/>
              <a:pathLst>
                <a:path w="1362" h="2930" extrusionOk="0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397;p43">
              <a:extLst>
                <a:ext uri="{FF2B5EF4-FFF2-40B4-BE49-F238E27FC236}">
                  <a16:creationId xmlns:a16="http://schemas.microsoft.com/office/drawing/2014/main" id="{DE83F3E3-872A-FD8E-1A24-7F1EE0C53ED3}"/>
                </a:ext>
              </a:extLst>
            </p:cNvPr>
            <p:cNvSpPr/>
            <p:nvPr/>
          </p:nvSpPr>
          <p:spPr>
            <a:xfrm>
              <a:off x="6111505" y="2794109"/>
              <a:ext cx="57274" cy="76768"/>
            </a:xfrm>
            <a:custGeom>
              <a:avLst/>
              <a:gdLst/>
              <a:ahLst/>
              <a:cxnLst/>
              <a:rect l="l" t="t" r="r" b="b"/>
              <a:pathLst>
                <a:path w="1425" h="1910" extrusionOk="0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398;p43">
              <a:extLst>
                <a:ext uri="{FF2B5EF4-FFF2-40B4-BE49-F238E27FC236}">
                  <a16:creationId xmlns:a16="http://schemas.microsoft.com/office/drawing/2014/main" id="{02873E21-7B13-AC68-22A4-02319A6B6511}"/>
                </a:ext>
              </a:extLst>
            </p:cNvPr>
            <p:cNvSpPr/>
            <p:nvPr/>
          </p:nvSpPr>
          <p:spPr>
            <a:xfrm>
              <a:off x="5450331" y="3254156"/>
              <a:ext cx="122145" cy="169371"/>
            </a:xfrm>
            <a:custGeom>
              <a:avLst/>
              <a:gdLst/>
              <a:ahLst/>
              <a:cxnLst/>
              <a:rect l="l" t="t" r="r" b="b"/>
              <a:pathLst>
                <a:path w="3039" h="4214" extrusionOk="0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399;p43">
              <a:extLst>
                <a:ext uri="{FF2B5EF4-FFF2-40B4-BE49-F238E27FC236}">
                  <a16:creationId xmlns:a16="http://schemas.microsoft.com/office/drawing/2014/main" id="{21A7EC29-8EE3-D4F6-6C5D-B215B809B892}"/>
                </a:ext>
              </a:extLst>
            </p:cNvPr>
            <p:cNvSpPr/>
            <p:nvPr/>
          </p:nvSpPr>
          <p:spPr>
            <a:xfrm>
              <a:off x="5490484" y="3384301"/>
              <a:ext cx="73512" cy="238904"/>
            </a:xfrm>
            <a:custGeom>
              <a:avLst/>
              <a:gdLst/>
              <a:ahLst/>
              <a:cxnLst/>
              <a:rect l="l" t="t" r="r" b="b"/>
              <a:pathLst>
                <a:path w="1829" h="5944" extrusionOk="0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400;p43">
              <a:extLst>
                <a:ext uri="{FF2B5EF4-FFF2-40B4-BE49-F238E27FC236}">
                  <a16:creationId xmlns:a16="http://schemas.microsoft.com/office/drawing/2014/main" id="{06E4097B-EE3F-C456-6ED6-7CD373FB2B01}"/>
                </a:ext>
              </a:extLst>
            </p:cNvPr>
            <p:cNvSpPr/>
            <p:nvPr/>
          </p:nvSpPr>
          <p:spPr>
            <a:xfrm>
              <a:off x="5396312" y="3501182"/>
              <a:ext cx="55667" cy="225721"/>
            </a:xfrm>
            <a:custGeom>
              <a:avLst/>
              <a:gdLst/>
              <a:ahLst/>
              <a:cxnLst/>
              <a:rect l="l" t="t" r="r" b="b"/>
              <a:pathLst>
                <a:path w="1385" h="5616" extrusionOk="0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8"/>
          <p:cNvSpPr txBox="1">
            <a:spLocks noGrp="1"/>
          </p:cNvSpPr>
          <p:nvPr>
            <p:ph type="subTitle" idx="1"/>
          </p:nvPr>
        </p:nvSpPr>
        <p:spPr>
          <a:xfrm>
            <a:off x="3734621" y="2386423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/>
              <a:t>Độ</a:t>
            </a:r>
            <a:r>
              <a:rPr lang="en-US" sz="2000"/>
              <a:t> </a:t>
            </a:r>
            <a:r>
              <a:rPr lang="en-US" sz="2000" err="1"/>
              <a:t>phức</a:t>
            </a:r>
            <a:r>
              <a:rPr lang="en-US" sz="2000"/>
              <a:t> </a:t>
            </a:r>
            <a:r>
              <a:rPr lang="en-US" sz="2000" err="1"/>
              <a:t>tạp</a:t>
            </a:r>
            <a:r>
              <a:rPr lang="en-US" sz="2000"/>
              <a:t> </a:t>
            </a:r>
            <a:r>
              <a:rPr lang="en-US" sz="2000" err="1"/>
              <a:t>không</a:t>
            </a:r>
            <a:r>
              <a:rPr lang="en-US" sz="2000"/>
              <a:t> </a:t>
            </a:r>
            <a:r>
              <a:rPr lang="en-US" sz="2000" err="1"/>
              <a:t>gian</a:t>
            </a:r>
            <a:endParaRPr sz="2000"/>
          </a:p>
        </p:txBody>
      </p:sp>
      <p:sp>
        <p:nvSpPr>
          <p:cNvPr id="1130" name="Google Shape;1130;p38"/>
          <p:cNvSpPr txBox="1">
            <a:spLocks noGrp="1"/>
          </p:cNvSpPr>
          <p:nvPr>
            <p:ph type="subTitle" idx="2"/>
          </p:nvPr>
        </p:nvSpPr>
        <p:spPr>
          <a:xfrm>
            <a:off x="6479871" y="2386423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/>
              <a:t>Độ</a:t>
            </a:r>
            <a:r>
              <a:rPr lang="en-US" sz="2000"/>
              <a:t> </a:t>
            </a:r>
            <a:r>
              <a:rPr lang="en-US" sz="2000" err="1"/>
              <a:t>phức</a:t>
            </a:r>
            <a:r>
              <a:rPr lang="en-US" sz="2000"/>
              <a:t> </a:t>
            </a:r>
            <a:r>
              <a:rPr lang="en-US" sz="2000" err="1"/>
              <a:t>tạp</a:t>
            </a:r>
            <a:r>
              <a:rPr lang="en-US" sz="2000"/>
              <a:t> </a:t>
            </a:r>
            <a:r>
              <a:rPr lang="en-US" sz="2000" err="1"/>
              <a:t>thời</a:t>
            </a:r>
            <a:r>
              <a:rPr lang="en-US" sz="2000"/>
              <a:t> </a:t>
            </a:r>
            <a:r>
              <a:rPr lang="en-US" sz="2000" err="1"/>
              <a:t>gian</a:t>
            </a:r>
            <a:endParaRPr sz="2000"/>
          </a:p>
        </p:txBody>
      </p:sp>
      <p:grpSp>
        <p:nvGrpSpPr>
          <p:cNvPr id="1133" name="Google Shape;1133;p38"/>
          <p:cNvGrpSpPr/>
          <p:nvPr/>
        </p:nvGrpSpPr>
        <p:grpSpPr>
          <a:xfrm>
            <a:off x="3537946" y="1404625"/>
            <a:ext cx="2197419" cy="3396282"/>
            <a:chOff x="2130375" y="1404625"/>
            <a:chExt cx="2197419" cy="3396282"/>
          </a:xfrm>
        </p:grpSpPr>
        <p:sp>
          <p:nvSpPr>
            <p:cNvPr id="1134" name="Google Shape;1134;p38"/>
            <p:cNvSpPr/>
            <p:nvPr/>
          </p:nvSpPr>
          <p:spPr>
            <a:xfrm>
              <a:off x="2202227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2130375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8"/>
          <p:cNvGrpSpPr/>
          <p:nvPr/>
        </p:nvGrpSpPr>
        <p:grpSpPr>
          <a:xfrm>
            <a:off x="4088572" y="488125"/>
            <a:ext cx="1056271" cy="1412436"/>
            <a:chOff x="2687876" y="495000"/>
            <a:chExt cx="1056271" cy="1412436"/>
          </a:xfrm>
        </p:grpSpPr>
        <p:sp>
          <p:nvSpPr>
            <p:cNvPr id="1137" name="Google Shape;1137;p38"/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6832" y="2009"/>
                  </a:moveTo>
                  <a:cubicBezTo>
                    <a:pt x="27372" y="2009"/>
                    <a:pt x="27982" y="2107"/>
                    <a:pt x="28530" y="2114"/>
                  </a:cubicBezTo>
                  <a:cubicBezTo>
                    <a:pt x="28538" y="2114"/>
                    <a:pt x="28545" y="2114"/>
                    <a:pt x="28553" y="2114"/>
                  </a:cubicBezTo>
                  <a:cubicBezTo>
                    <a:pt x="28837" y="2114"/>
                    <a:pt x="29104" y="2055"/>
                    <a:pt x="29378" y="2042"/>
                  </a:cubicBezTo>
                  <a:cubicBezTo>
                    <a:pt x="29506" y="2037"/>
                    <a:pt x="29633" y="2034"/>
                    <a:pt x="29760" y="2034"/>
                  </a:cubicBezTo>
                  <a:cubicBezTo>
                    <a:pt x="30881" y="2034"/>
                    <a:pt x="31986" y="2232"/>
                    <a:pt x="33100" y="2304"/>
                  </a:cubicBezTo>
                  <a:cubicBezTo>
                    <a:pt x="35226" y="2442"/>
                    <a:pt x="37204" y="3086"/>
                    <a:pt x="39183" y="3818"/>
                  </a:cubicBezTo>
                  <a:cubicBezTo>
                    <a:pt x="39994" y="4118"/>
                    <a:pt x="40909" y="4353"/>
                    <a:pt x="41547" y="4830"/>
                  </a:cubicBezTo>
                  <a:cubicBezTo>
                    <a:pt x="42728" y="5713"/>
                    <a:pt x="44199" y="6023"/>
                    <a:pt x="45308" y="7022"/>
                  </a:cubicBezTo>
                  <a:cubicBezTo>
                    <a:pt x="46572" y="8162"/>
                    <a:pt x="47988" y="9088"/>
                    <a:pt x="49041" y="10511"/>
                  </a:cubicBezTo>
                  <a:cubicBezTo>
                    <a:pt x="49431" y="11037"/>
                    <a:pt x="49884" y="11691"/>
                    <a:pt x="50453" y="12197"/>
                  </a:cubicBezTo>
                  <a:cubicBezTo>
                    <a:pt x="51094" y="12765"/>
                    <a:pt x="51667" y="13595"/>
                    <a:pt x="51941" y="14564"/>
                  </a:cubicBezTo>
                  <a:cubicBezTo>
                    <a:pt x="52223" y="15561"/>
                    <a:pt x="52845" y="16457"/>
                    <a:pt x="53195" y="17441"/>
                  </a:cubicBezTo>
                  <a:cubicBezTo>
                    <a:pt x="53611" y="18609"/>
                    <a:pt x="53959" y="19809"/>
                    <a:pt x="54205" y="21024"/>
                  </a:cubicBezTo>
                  <a:cubicBezTo>
                    <a:pt x="54300" y="21491"/>
                    <a:pt x="54507" y="21903"/>
                    <a:pt x="54604" y="22361"/>
                  </a:cubicBezTo>
                  <a:cubicBezTo>
                    <a:pt x="55046" y="24411"/>
                    <a:pt x="55153" y="26496"/>
                    <a:pt x="55023" y="28569"/>
                  </a:cubicBezTo>
                  <a:cubicBezTo>
                    <a:pt x="54942" y="29852"/>
                    <a:pt x="54904" y="31146"/>
                    <a:pt x="54732" y="32422"/>
                  </a:cubicBezTo>
                  <a:cubicBezTo>
                    <a:pt x="54633" y="33151"/>
                    <a:pt x="54453" y="33890"/>
                    <a:pt x="54172" y="34567"/>
                  </a:cubicBezTo>
                  <a:cubicBezTo>
                    <a:pt x="53866" y="35306"/>
                    <a:pt x="54009" y="36144"/>
                    <a:pt x="53613" y="36831"/>
                  </a:cubicBezTo>
                  <a:cubicBezTo>
                    <a:pt x="53081" y="37751"/>
                    <a:pt x="53279" y="38838"/>
                    <a:pt x="52811" y="39802"/>
                  </a:cubicBezTo>
                  <a:cubicBezTo>
                    <a:pt x="52433" y="40580"/>
                    <a:pt x="52380" y="41528"/>
                    <a:pt x="52066" y="42374"/>
                  </a:cubicBezTo>
                  <a:cubicBezTo>
                    <a:pt x="51718" y="43313"/>
                    <a:pt x="51549" y="44391"/>
                    <a:pt x="51065" y="45193"/>
                  </a:cubicBezTo>
                  <a:cubicBezTo>
                    <a:pt x="50199" y="46629"/>
                    <a:pt x="49665" y="48226"/>
                    <a:pt x="48697" y="49611"/>
                  </a:cubicBezTo>
                  <a:cubicBezTo>
                    <a:pt x="47960" y="50664"/>
                    <a:pt x="47281" y="51773"/>
                    <a:pt x="46608" y="52863"/>
                  </a:cubicBezTo>
                  <a:cubicBezTo>
                    <a:pt x="46100" y="53685"/>
                    <a:pt x="45462" y="54365"/>
                    <a:pt x="44935" y="55141"/>
                  </a:cubicBezTo>
                  <a:cubicBezTo>
                    <a:pt x="44433" y="55879"/>
                    <a:pt x="43632" y="56445"/>
                    <a:pt x="43305" y="57157"/>
                  </a:cubicBezTo>
                  <a:cubicBezTo>
                    <a:pt x="43027" y="57764"/>
                    <a:pt x="42542" y="58167"/>
                    <a:pt x="42277" y="58737"/>
                  </a:cubicBezTo>
                  <a:cubicBezTo>
                    <a:pt x="42219" y="58859"/>
                    <a:pt x="42153" y="59151"/>
                    <a:pt x="41937" y="59151"/>
                  </a:cubicBezTo>
                  <a:cubicBezTo>
                    <a:pt x="41872" y="59151"/>
                    <a:pt x="41794" y="59126"/>
                    <a:pt x="41700" y="59062"/>
                  </a:cubicBezTo>
                  <a:cubicBezTo>
                    <a:pt x="41697" y="59060"/>
                    <a:pt x="41693" y="59059"/>
                    <a:pt x="41688" y="59059"/>
                  </a:cubicBezTo>
                  <a:cubicBezTo>
                    <a:pt x="41628" y="59059"/>
                    <a:pt x="41432" y="59200"/>
                    <a:pt x="41438" y="59217"/>
                  </a:cubicBezTo>
                  <a:cubicBezTo>
                    <a:pt x="41655" y="59773"/>
                    <a:pt x="41029" y="59916"/>
                    <a:pt x="40920" y="60302"/>
                  </a:cubicBezTo>
                  <a:cubicBezTo>
                    <a:pt x="40872" y="60472"/>
                    <a:pt x="40816" y="60601"/>
                    <a:pt x="40637" y="60659"/>
                  </a:cubicBezTo>
                  <a:cubicBezTo>
                    <a:pt x="40231" y="60795"/>
                    <a:pt x="39921" y="61002"/>
                    <a:pt x="39975" y="61511"/>
                  </a:cubicBezTo>
                  <a:cubicBezTo>
                    <a:pt x="39984" y="61592"/>
                    <a:pt x="39880" y="61724"/>
                    <a:pt x="39794" y="61772"/>
                  </a:cubicBezTo>
                  <a:cubicBezTo>
                    <a:pt x="38878" y="62275"/>
                    <a:pt x="38669" y="63375"/>
                    <a:pt x="37889" y="64043"/>
                  </a:cubicBezTo>
                  <a:cubicBezTo>
                    <a:pt x="37600" y="64289"/>
                    <a:pt x="37186" y="64768"/>
                    <a:pt x="36946" y="65235"/>
                  </a:cubicBezTo>
                  <a:cubicBezTo>
                    <a:pt x="36808" y="65502"/>
                    <a:pt x="36672" y="65812"/>
                    <a:pt x="36180" y="65827"/>
                  </a:cubicBezTo>
                  <a:cubicBezTo>
                    <a:pt x="35744" y="65841"/>
                    <a:pt x="35788" y="66511"/>
                    <a:pt x="35437" y="66845"/>
                  </a:cubicBezTo>
                  <a:cubicBezTo>
                    <a:pt x="34725" y="67522"/>
                    <a:pt x="34146" y="68394"/>
                    <a:pt x="33506" y="69131"/>
                  </a:cubicBezTo>
                  <a:cubicBezTo>
                    <a:pt x="32001" y="70866"/>
                    <a:pt x="30826" y="72970"/>
                    <a:pt x="28670" y="74071"/>
                  </a:cubicBezTo>
                  <a:cubicBezTo>
                    <a:pt x="28498" y="74158"/>
                    <a:pt x="28428" y="74172"/>
                    <a:pt x="28453" y="74397"/>
                  </a:cubicBezTo>
                  <a:cubicBezTo>
                    <a:pt x="28494" y="74790"/>
                    <a:pt x="28104" y="74853"/>
                    <a:pt x="27853" y="74962"/>
                  </a:cubicBezTo>
                  <a:cubicBezTo>
                    <a:pt x="27807" y="74981"/>
                    <a:pt x="27769" y="74990"/>
                    <a:pt x="27736" y="74990"/>
                  </a:cubicBezTo>
                  <a:cubicBezTo>
                    <a:pt x="27543" y="74990"/>
                    <a:pt x="27536" y="74700"/>
                    <a:pt x="27433" y="74583"/>
                  </a:cubicBezTo>
                  <a:cubicBezTo>
                    <a:pt x="27075" y="74174"/>
                    <a:pt x="26441" y="73963"/>
                    <a:pt x="26447" y="73279"/>
                  </a:cubicBezTo>
                  <a:cubicBezTo>
                    <a:pt x="25495" y="73228"/>
                    <a:pt x="25664" y="71783"/>
                    <a:pt x="24597" y="71783"/>
                  </a:cubicBezTo>
                  <a:cubicBezTo>
                    <a:pt x="24584" y="71783"/>
                    <a:pt x="24572" y="71783"/>
                    <a:pt x="24559" y="71783"/>
                  </a:cubicBezTo>
                  <a:cubicBezTo>
                    <a:pt x="24557" y="71783"/>
                    <a:pt x="24555" y="71783"/>
                    <a:pt x="24553" y="71783"/>
                  </a:cubicBezTo>
                  <a:cubicBezTo>
                    <a:pt x="24280" y="71783"/>
                    <a:pt x="24189" y="71158"/>
                    <a:pt x="23970" y="70846"/>
                  </a:cubicBezTo>
                  <a:cubicBezTo>
                    <a:pt x="23535" y="70230"/>
                    <a:pt x="22733" y="69977"/>
                    <a:pt x="22515" y="69124"/>
                  </a:cubicBezTo>
                  <a:cubicBezTo>
                    <a:pt x="22355" y="68502"/>
                    <a:pt x="21469" y="68389"/>
                    <a:pt x="21138" y="67702"/>
                  </a:cubicBezTo>
                  <a:cubicBezTo>
                    <a:pt x="20578" y="66543"/>
                    <a:pt x="19470" y="65771"/>
                    <a:pt x="18695" y="64736"/>
                  </a:cubicBezTo>
                  <a:cubicBezTo>
                    <a:pt x="18264" y="64160"/>
                    <a:pt x="17926" y="63364"/>
                    <a:pt x="17088" y="63053"/>
                  </a:cubicBezTo>
                  <a:cubicBezTo>
                    <a:pt x="16399" y="62797"/>
                    <a:pt x="16080" y="62040"/>
                    <a:pt x="15728" y="61457"/>
                  </a:cubicBezTo>
                  <a:cubicBezTo>
                    <a:pt x="15302" y="60752"/>
                    <a:pt x="14681" y="60218"/>
                    <a:pt x="14285" y="59486"/>
                  </a:cubicBezTo>
                  <a:cubicBezTo>
                    <a:pt x="13862" y="58699"/>
                    <a:pt x="13218" y="58041"/>
                    <a:pt x="12870" y="57186"/>
                  </a:cubicBezTo>
                  <a:cubicBezTo>
                    <a:pt x="12729" y="56838"/>
                    <a:pt x="12383" y="56566"/>
                    <a:pt x="12100" y="56291"/>
                  </a:cubicBezTo>
                  <a:cubicBezTo>
                    <a:pt x="11967" y="56161"/>
                    <a:pt x="11688" y="56122"/>
                    <a:pt x="12133" y="55841"/>
                  </a:cubicBezTo>
                  <a:cubicBezTo>
                    <a:pt x="11395" y="55512"/>
                    <a:pt x="11555" y="54570"/>
                    <a:pt x="10931" y="54239"/>
                  </a:cubicBezTo>
                  <a:cubicBezTo>
                    <a:pt x="10474" y="53997"/>
                    <a:pt x="10403" y="53616"/>
                    <a:pt x="10172" y="53260"/>
                  </a:cubicBezTo>
                  <a:cubicBezTo>
                    <a:pt x="9841" y="52748"/>
                    <a:pt x="9736" y="52067"/>
                    <a:pt x="9288" y="51698"/>
                  </a:cubicBezTo>
                  <a:cubicBezTo>
                    <a:pt x="8769" y="51271"/>
                    <a:pt x="8507" y="50787"/>
                    <a:pt x="8497" y="50174"/>
                  </a:cubicBezTo>
                  <a:cubicBezTo>
                    <a:pt x="8492" y="49701"/>
                    <a:pt x="8098" y="49456"/>
                    <a:pt x="7934" y="49087"/>
                  </a:cubicBezTo>
                  <a:cubicBezTo>
                    <a:pt x="7683" y="48525"/>
                    <a:pt x="7596" y="47782"/>
                    <a:pt x="7020" y="47420"/>
                  </a:cubicBezTo>
                  <a:cubicBezTo>
                    <a:pt x="6604" y="47159"/>
                    <a:pt x="6685" y="46693"/>
                    <a:pt x="6652" y="46437"/>
                  </a:cubicBezTo>
                  <a:cubicBezTo>
                    <a:pt x="6532" y="45499"/>
                    <a:pt x="5449" y="44970"/>
                    <a:pt x="5669" y="43945"/>
                  </a:cubicBezTo>
                  <a:cubicBezTo>
                    <a:pt x="5737" y="43630"/>
                    <a:pt x="5328" y="43767"/>
                    <a:pt x="5292" y="43391"/>
                  </a:cubicBezTo>
                  <a:cubicBezTo>
                    <a:pt x="5166" y="42109"/>
                    <a:pt x="4416" y="41014"/>
                    <a:pt x="3906" y="39850"/>
                  </a:cubicBezTo>
                  <a:cubicBezTo>
                    <a:pt x="3802" y="39612"/>
                    <a:pt x="3811" y="39339"/>
                    <a:pt x="3778" y="39153"/>
                  </a:cubicBezTo>
                  <a:cubicBezTo>
                    <a:pt x="3539" y="37765"/>
                    <a:pt x="2945" y="36487"/>
                    <a:pt x="2642" y="35135"/>
                  </a:cubicBezTo>
                  <a:cubicBezTo>
                    <a:pt x="2438" y="34229"/>
                    <a:pt x="2635" y="33242"/>
                    <a:pt x="2522" y="32306"/>
                  </a:cubicBezTo>
                  <a:cubicBezTo>
                    <a:pt x="2239" y="29987"/>
                    <a:pt x="2615" y="27694"/>
                    <a:pt x="2717" y="25392"/>
                  </a:cubicBezTo>
                  <a:cubicBezTo>
                    <a:pt x="2758" y="24432"/>
                    <a:pt x="3131" y="23488"/>
                    <a:pt x="3437" y="22590"/>
                  </a:cubicBezTo>
                  <a:cubicBezTo>
                    <a:pt x="3971" y="21021"/>
                    <a:pt x="4475" y="19421"/>
                    <a:pt x="5360" y="17982"/>
                  </a:cubicBezTo>
                  <a:cubicBezTo>
                    <a:pt x="5757" y="17336"/>
                    <a:pt x="6483" y="16693"/>
                    <a:pt x="6517" y="16080"/>
                  </a:cubicBezTo>
                  <a:cubicBezTo>
                    <a:pt x="6566" y="15192"/>
                    <a:pt x="7724" y="15130"/>
                    <a:pt x="7524" y="14266"/>
                  </a:cubicBezTo>
                  <a:cubicBezTo>
                    <a:pt x="8486" y="13757"/>
                    <a:pt x="8555" y="12475"/>
                    <a:pt x="9394" y="11975"/>
                  </a:cubicBezTo>
                  <a:cubicBezTo>
                    <a:pt x="9842" y="11708"/>
                    <a:pt x="10123" y="11625"/>
                    <a:pt x="10015" y="11087"/>
                  </a:cubicBezTo>
                  <a:cubicBezTo>
                    <a:pt x="10009" y="11056"/>
                    <a:pt x="10085" y="10973"/>
                    <a:pt x="10120" y="10973"/>
                  </a:cubicBezTo>
                  <a:cubicBezTo>
                    <a:pt x="10121" y="10973"/>
                    <a:pt x="10121" y="10973"/>
                    <a:pt x="10121" y="10973"/>
                  </a:cubicBezTo>
                  <a:cubicBezTo>
                    <a:pt x="10141" y="10974"/>
                    <a:pt x="10160" y="10975"/>
                    <a:pt x="10178" y="10975"/>
                  </a:cubicBezTo>
                  <a:cubicBezTo>
                    <a:pt x="11125" y="10975"/>
                    <a:pt x="11060" y="9841"/>
                    <a:pt x="11791" y="9473"/>
                  </a:cubicBezTo>
                  <a:cubicBezTo>
                    <a:pt x="12281" y="9225"/>
                    <a:pt x="12683" y="8382"/>
                    <a:pt x="13149" y="7970"/>
                  </a:cubicBezTo>
                  <a:cubicBezTo>
                    <a:pt x="13706" y="7478"/>
                    <a:pt x="14281" y="6900"/>
                    <a:pt x="15012" y="6546"/>
                  </a:cubicBezTo>
                  <a:cubicBezTo>
                    <a:pt x="15535" y="6291"/>
                    <a:pt x="15908" y="5744"/>
                    <a:pt x="16476" y="5480"/>
                  </a:cubicBezTo>
                  <a:cubicBezTo>
                    <a:pt x="17148" y="5169"/>
                    <a:pt x="17617" y="4587"/>
                    <a:pt x="18407" y="4353"/>
                  </a:cubicBezTo>
                  <a:cubicBezTo>
                    <a:pt x="19117" y="4140"/>
                    <a:pt x="19815" y="3650"/>
                    <a:pt x="20558" y="3461"/>
                  </a:cubicBezTo>
                  <a:cubicBezTo>
                    <a:pt x="21511" y="3219"/>
                    <a:pt x="22407" y="2845"/>
                    <a:pt x="23326" y="2527"/>
                  </a:cubicBezTo>
                  <a:cubicBezTo>
                    <a:pt x="24201" y="2223"/>
                    <a:pt x="25123" y="2460"/>
                    <a:pt x="26054" y="2119"/>
                  </a:cubicBezTo>
                  <a:cubicBezTo>
                    <a:pt x="26280" y="2037"/>
                    <a:pt x="26546" y="2009"/>
                    <a:pt x="26832" y="2009"/>
                  </a:cubicBezTo>
                  <a:close/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9" name="Google Shape;1139;p38"/>
            <p:cNvGrpSpPr/>
            <p:nvPr/>
          </p:nvGrpSpPr>
          <p:grpSpPr>
            <a:xfrm>
              <a:off x="2916086" y="727587"/>
              <a:ext cx="625994" cy="785831"/>
              <a:chOff x="2937349" y="720503"/>
              <a:chExt cx="625994" cy="785831"/>
            </a:xfrm>
          </p:grpSpPr>
          <p:sp>
            <p:nvSpPr>
              <p:cNvPr id="1140" name="Google Shape;1140;p38"/>
              <p:cNvSpPr/>
              <p:nvPr/>
            </p:nvSpPr>
            <p:spPr>
              <a:xfrm>
                <a:off x="3146431" y="1336864"/>
                <a:ext cx="46381" cy="169470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9248" extrusionOk="0">
                    <a:moveTo>
                      <a:pt x="1298" y="0"/>
                    </a:moveTo>
                    <a:cubicBezTo>
                      <a:pt x="1289" y="0"/>
                      <a:pt x="1283" y="1"/>
                      <a:pt x="1281" y="4"/>
                    </a:cubicBezTo>
                    <a:cubicBezTo>
                      <a:pt x="1004" y="465"/>
                      <a:pt x="265" y="398"/>
                      <a:pt x="200" y="1190"/>
                    </a:cubicBezTo>
                    <a:cubicBezTo>
                      <a:pt x="0" y="3642"/>
                      <a:pt x="11" y="6090"/>
                      <a:pt x="70" y="8545"/>
                    </a:cubicBezTo>
                    <a:cubicBezTo>
                      <a:pt x="84" y="9126"/>
                      <a:pt x="573" y="9042"/>
                      <a:pt x="858" y="9141"/>
                    </a:cubicBezTo>
                    <a:cubicBezTo>
                      <a:pt x="1041" y="9203"/>
                      <a:pt x="1318" y="9154"/>
                      <a:pt x="1558" y="9218"/>
                    </a:cubicBezTo>
                    <a:cubicBezTo>
                      <a:pt x="1634" y="9238"/>
                      <a:pt x="1702" y="9247"/>
                      <a:pt x="1761" y="9247"/>
                    </a:cubicBezTo>
                    <a:cubicBezTo>
                      <a:pt x="2021" y="9247"/>
                      <a:pt x="2131" y="9059"/>
                      <a:pt x="2193" y="8716"/>
                    </a:cubicBezTo>
                    <a:cubicBezTo>
                      <a:pt x="2349" y="7843"/>
                      <a:pt x="2089" y="6971"/>
                      <a:pt x="2195" y="6125"/>
                    </a:cubicBezTo>
                    <a:cubicBezTo>
                      <a:pt x="2355" y="4860"/>
                      <a:pt x="2239" y="3599"/>
                      <a:pt x="2342" y="2213"/>
                    </a:cubicBezTo>
                    <a:cubicBezTo>
                      <a:pt x="2530" y="1393"/>
                      <a:pt x="1770" y="812"/>
                      <a:pt x="1461" y="58"/>
                    </a:cubicBezTo>
                    <a:cubicBezTo>
                      <a:pt x="1447" y="26"/>
                      <a:pt x="1340" y="0"/>
                      <a:pt x="1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3366014" y="720503"/>
                <a:ext cx="74656" cy="151969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8293" extrusionOk="0">
                    <a:moveTo>
                      <a:pt x="3203" y="0"/>
                    </a:moveTo>
                    <a:cubicBezTo>
                      <a:pt x="3181" y="0"/>
                      <a:pt x="3162" y="2"/>
                      <a:pt x="3145" y="5"/>
                    </a:cubicBezTo>
                    <a:cubicBezTo>
                      <a:pt x="3057" y="21"/>
                      <a:pt x="2961" y="25"/>
                      <a:pt x="2860" y="25"/>
                    </a:cubicBezTo>
                    <a:cubicBezTo>
                      <a:pt x="2763" y="25"/>
                      <a:pt x="2663" y="21"/>
                      <a:pt x="2564" y="21"/>
                    </a:cubicBezTo>
                    <a:cubicBezTo>
                      <a:pt x="2166" y="21"/>
                      <a:pt x="1777" y="77"/>
                      <a:pt x="1666" y="641"/>
                    </a:cubicBezTo>
                    <a:cubicBezTo>
                      <a:pt x="1421" y="1899"/>
                      <a:pt x="846" y="3081"/>
                      <a:pt x="749" y="4364"/>
                    </a:cubicBezTo>
                    <a:cubicBezTo>
                      <a:pt x="692" y="5118"/>
                      <a:pt x="106" y="5708"/>
                      <a:pt x="203" y="6552"/>
                    </a:cubicBezTo>
                    <a:cubicBezTo>
                      <a:pt x="1" y="7084"/>
                      <a:pt x="559" y="7493"/>
                      <a:pt x="596" y="8044"/>
                    </a:cubicBezTo>
                    <a:cubicBezTo>
                      <a:pt x="608" y="8208"/>
                      <a:pt x="749" y="8293"/>
                      <a:pt x="900" y="8293"/>
                    </a:cubicBezTo>
                    <a:cubicBezTo>
                      <a:pt x="953" y="8293"/>
                      <a:pt x="1007" y="8283"/>
                      <a:pt x="1057" y="8261"/>
                    </a:cubicBezTo>
                    <a:cubicBezTo>
                      <a:pt x="1585" y="8039"/>
                      <a:pt x="2258" y="8085"/>
                      <a:pt x="2354" y="7186"/>
                    </a:cubicBezTo>
                    <a:cubicBezTo>
                      <a:pt x="2419" y="6597"/>
                      <a:pt x="2535" y="6014"/>
                      <a:pt x="2701" y="5445"/>
                    </a:cubicBezTo>
                    <a:cubicBezTo>
                      <a:pt x="3133" y="3962"/>
                      <a:pt x="3398" y="2428"/>
                      <a:pt x="3849" y="952"/>
                    </a:cubicBezTo>
                    <a:cubicBezTo>
                      <a:pt x="4073" y="220"/>
                      <a:pt x="3463" y="0"/>
                      <a:pt x="32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3014831" y="1328947"/>
                <a:ext cx="102913" cy="144181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7868" extrusionOk="0">
                    <a:moveTo>
                      <a:pt x="4674" y="0"/>
                    </a:moveTo>
                    <a:cubicBezTo>
                      <a:pt x="4590" y="0"/>
                      <a:pt x="4499" y="6"/>
                      <a:pt x="4402" y="16"/>
                    </a:cubicBezTo>
                    <a:cubicBezTo>
                      <a:pt x="3744" y="87"/>
                      <a:pt x="3199" y="418"/>
                      <a:pt x="2888" y="988"/>
                    </a:cubicBezTo>
                    <a:cubicBezTo>
                      <a:pt x="2216" y="2220"/>
                      <a:pt x="1588" y="3477"/>
                      <a:pt x="968" y="4738"/>
                    </a:cubicBezTo>
                    <a:cubicBezTo>
                      <a:pt x="662" y="5357"/>
                      <a:pt x="416" y="6003"/>
                      <a:pt x="118" y="6696"/>
                    </a:cubicBezTo>
                    <a:cubicBezTo>
                      <a:pt x="450" y="6943"/>
                      <a:pt x="1" y="7490"/>
                      <a:pt x="477" y="7684"/>
                    </a:cubicBezTo>
                    <a:cubicBezTo>
                      <a:pt x="646" y="7753"/>
                      <a:pt x="878" y="7867"/>
                      <a:pt x="1073" y="7867"/>
                    </a:cubicBezTo>
                    <a:cubicBezTo>
                      <a:pt x="1193" y="7867"/>
                      <a:pt x="1299" y="7824"/>
                      <a:pt x="1366" y="7698"/>
                    </a:cubicBezTo>
                    <a:cubicBezTo>
                      <a:pt x="1574" y="7308"/>
                      <a:pt x="1930" y="7102"/>
                      <a:pt x="2189" y="6789"/>
                    </a:cubicBezTo>
                    <a:cubicBezTo>
                      <a:pt x="3054" y="5747"/>
                      <a:pt x="3477" y="4464"/>
                      <a:pt x="4168" y="3329"/>
                    </a:cubicBezTo>
                    <a:cubicBezTo>
                      <a:pt x="4585" y="2645"/>
                      <a:pt x="4880" y="1873"/>
                      <a:pt x="5241" y="1145"/>
                    </a:cubicBezTo>
                    <a:cubicBezTo>
                      <a:pt x="5616" y="389"/>
                      <a:pt x="5397" y="0"/>
                      <a:pt x="46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3218398" y="1338513"/>
                <a:ext cx="94190" cy="131940"/>
              </a:xfrm>
              <a:custGeom>
                <a:avLst/>
                <a:gdLst/>
                <a:ahLst/>
                <a:cxnLst/>
                <a:rect l="l" t="t" r="r" b="b"/>
                <a:pathLst>
                  <a:path w="5140" h="7200" extrusionOk="0">
                    <a:moveTo>
                      <a:pt x="1382" y="0"/>
                    </a:moveTo>
                    <a:cubicBezTo>
                      <a:pt x="1294" y="0"/>
                      <a:pt x="1199" y="10"/>
                      <a:pt x="1096" y="30"/>
                    </a:cubicBezTo>
                    <a:cubicBezTo>
                      <a:pt x="1095" y="30"/>
                      <a:pt x="1094" y="30"/>
                      <a:pt x="1093" y="30"/>
                    </a:cubicBezTo>
                    <a:cubicBezTo>
                      <a:pt x="284" y="30"/>
                      <a:pt x="1" y="514"/>
                      <a:pt x="254" y="1333"/>
                    </a:cubicBezTo>
                    <a:cubicBezTo>
                      <a:pt x="363" y="1686"/>
                      <a:pt x="590" y="1949"/>
                      <a:pt x="759" y="2250"/>
                    </a:cubicBezTo>
                    <a:cubicBezTo>
                      <a:pt x="1632" y="3807"/>
                      <a:pt x="2258" y="5501"/>
                      <a:pt x="3427" y="6901"/>
                    </a:cubicBezTo>
                    <a:cubicBezTo>
                      <a:pt x="3616" y="7127"/>
                      <a:pt x="3801" y="7199"/>
                      <a:pt x="3976" y="7199"/>
                    </a:cubicBezTo>
                    <a:cubicBezTo>
                      <a:pt x="4202" y="7199"/>
                      <a:pt x="4411" y="7079"/>
                      <a:pt x="4590" y="7015"/>
                    </a:cubicBezTo>
                    <a:cubicBezTo>
                      <a:pt x="4896" y="6907"/>
                      <a:pt x="5140" y="6432"/>
                      <a:pt x="5032" y="6047"/>
                    </a:cubicBezTo>
                    <a:cubicBezTo>
                      <a:pt x="4810" y="5253"/>
                      <a:pt x="4437" y="4519"/>
                      <a:pt x="4006" y="3807"/>
                    </a:cubicBezTo>
                    <a:cubicBezTo>
                      <a:pt x="3442" y="2877"/>
                      <a:pt x="2889" y="1931"/>
                      <a:pt x="2441" y="942"/>
                    </a:cubicBezTo>
                    <a:cubicBezTo>
                      <a:pt x="2192" y="394"/>
                      <a:pt x="1937" y="0"/>
                      <a:pt x="13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3454676" y="804436"/>
                <a:ext cx="108667" cy="98662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384" extrusionOk="0">
                    <a:moveTo>
                      <a:pt x="4619" y="1"/>
                    </a:moveTo>
                    <a:cubicBezTo>
                      <a:pt x="4384" y="1"/>
                      <a:pt x="4133" y="130"/>
                      <a:pt x="3833" y="398"/>
                    </a:cubicBezTo>
                    <a:cubicBezTo>
                      <a:pt x="2883" y="1245"/>
                      <a:pt x="1963" y="2124"/>
                      <a:pt x="1021" y="2980"/>
                    </a:cubicBezTo>
                    <a:cubicBezTo>
                      <a:pt x="464" y="3485"/>
                      <a:pt x="173" y="4088"/>
                      <a:pt x="62" y="4845"/>
                    </a:cubicBezTo>
                    <a:cubicBezTo>
                      <a:pt x="1" y="5264"/>
                      <a:pt x="97" y="5383"/>
                      <a:pt x="356" y="5383"/>
                    </a:cubicBezTo>
                    <a:cubicBezTo>
                      <a:pt x="416" y="5383"/>
                      <a:pt x="486" y="5377"/>
                      <a:pt x="564" y="5366"/>
                    </a:cubicBezTo>
                    <a:cubicBezTo>
                      <a:pt x="610" y="5375"/>
                      <a:pt x="655" y="5379"/>
                      <a:pt x="699" y="5379"/>
                    </a:cubicBezTo>
                    <a:cubicBezTo>
                      <a:pt x="981" y="5379"/>
                      <a:pt x="1209" y="5216"/>
                      <a:pt x="1457" y="5073"/>
                    </a:cubicBezTo>
                    <a:cubicBezTo>
                      <a:pt x="2276" y="4602"/>
                      <a:pt x="2865" y="3866"/>
                      <a:pt x="3595" y="3293"/>
                    </a:cubicBezTo>
                    <a:cubicBezTo>
                      <a:pt x="4181" y="2833"/>
                      <a:pt x="4748" y="2330"/>
                      <a:pt x="5236" y="1770"/>
                    </a:cubicBezTo>
                    <a:cubicBezTo>
                      <a:pt x="5490" y="1478"/>
                      <a:pt x="5929" y="1139"/>
                      <a:pt x="5488" y="587"/>
                    </a:cubicBezTo>
                    <a:cubicBezTo>
                      <a:pt x="5182" y="203"/>
                      <a:pt x="4914" y="1"/>
                      <a:pt x="46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3141923" y="759959"/>
                <a:ext cx="54810" cy="141689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7732" extrusionOk="0">
                    <a:moveTo>
                      <a:pt x="2065" y="0"/>
                    </a:moveTo>
                    <a:cubicBezTo>
                      <a:pt x="1677" y="0"/>
                      <a:pt x="1287" y="238"/>
                      <a:pt x="1191" y="747"/>
                    </a:cubicBezTo>
                    <a:cubicBezTo>
                      <a:pt x="814" y="2739"/>
                      <a:pt x="362" y="4711"/>
                      <a:pt x="90" y="6722"/>
                    </a:cubicBezTo>
                    <a:cubicBezTo>
                      <a:pt x="0" y="7388"/>
                      <a:pt x="499" y="7732"/>
                      <a:pt x="1025" y="7732"/>
                    </a:cubicBezTo>
                    <a:cubicBezTo>
                      <a:pt x="1520" y="7732"/>
                      <a:pt x="2039" y="7428"/>
                      <a:pt x="2118" y="6803"/>
                    </a:cubicBezTo>
                    <a:cubicBezTo>
                      <a:pt x="2362" y="4847"/>
                      <a:pt x="2814" y="2931"/>
                      <a:pt x="2948" y="961"/>
                    </a:cubicBezTo>
                    <a:cubicBezTo>
                      <a:pt x="2990" y="339"/>
                      <a:pt x="2529" y="0"/>
                      <a:pt x="20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2937349" y="875670"/>
                <a:ext cx="511432" cy="392668"/>
              </a:xfrm>
              <a:custGeom>
                <a:avLst/>
                <a:gdLst/>
                <a:ahLst/>
                <a:cxnLst/>
                <a:rect l="l" t="t" r="r" b="b"/>
                <a:pathLst>
                  <a:path w="27909" h="21428" extrusionOk="0">
                    <a:moveTo>
                      <a:pt x="10552" y="0"/>
                    </a:moveTo>
                    <a:cubicBezTo>
                      <a:pt x="6692" y="0"/>
                      <a:pt x="2617" y="5107"/>
                      <a:pt x="1739" y="8228"/>
                    </a:cubicBezTo>
                    <a:cubicBezTo>
                      <a:pt x="0" y="14415"/>
                      <a:pt x="4466" y="19604"/>
                      <a:pt x="10247" y="20967"/>
                    </a:cubicBezTo>
                    <a:cubicBezTo>
                      <a:pt x="11542" y="21273"/>
                      <a:pt x="12837" y="21427"/>
                      <a:pt x="14102" y="21427"/>
                    </a:cubicBezTo>
                    <a:cubicBezTo>
                      <a:pt x="19093" y="21427"/>
                      <a:pt x="23604" y="19018"/>
                      <a:pt x="25721" y="13951"/>
                    </a:cubicBezTo>
                    <a:cubicBezTo>
                      <a:pt x="27909" y="8707"/>
                      <a:pt x="22486" y="2949"/>
                      <a:pt x="17636" y="1468"/>
                    </a:cubicBezTo>
                    <a:cubicBezTo>
                      <a:pt x="17526" y="1434"/>
                      <a:pt x="17421" y="1419"/>
                      <a:pt x="17323" y="1419"/>
                    </a:cubicBezTo>
                    <a:cubicBezTo>
                      <a:pt x="16417" y="1419"/>
                      <a:pt x="16033" y="2719"/>
                      <a:pt x="16991" y="3162"/>
                    </a:cubicBezTo>
                    <a:cubicBezTo>
                      <a:pt x="20879" y="4956"/>
                      <a:pt x="24954" y="7990"/>
                      <a:pt x="22991" y="12809"/>
                    </a:cubicBezTo>
                    <a:cubicBezTo>
                      <a:pt x="21387" y="16747"/>
                      <a:pt x="17993" y="18840"/>
                      <a:pt x="13846" y="18840"/>
                    </a:cubicBezTo>
                    <a:cubicBezTo>
                      <a:pt x="13689" y="18840"/>
                      <a:pt x="13531" y="18837"/>
                      <a:pt x="13371" y="18831"/>
                    </a:cubicBezTo>
                    <a:cubicBezTo>
                      <a:pt x="8133" y="18632"/>
                      <a:pt x="1934" y="14981"/>
                      <a:pt x="3659" y="8826"/>
                    </a:cubicBezTo>
                    <a:cubicBezTo>
                      <a:pt x="4626" y="5383"/>
                      <a:pt x="8511" y="1991"/>
                      <a:pt x="12112" y="1521"/>
                    </a:cubicBezTo>
                    <a:cubicBezTo>
                      <a:pt x="12633" y="1452"/>
                      <a:pt x="12754" y="594"/>
                      <a:pt x="12279" y="376"/>
                    </a:cubicBezTo>
                    <a:cubicBezTo>
                      <a:pt x="11716" y="117"/>
                      <a:pt x="11137" y="0"/>
                      <a:pt x="10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3243101" y="772530"/>
                <a:ext cx="90874" cy="165896"/>
              </a:xfrm>
              <a:custGeom>
                <a:avLst/>
                <a:gdLst/>
                <a:ahLst/>
                <a:cxnLst/>
                <a:rect l="l" t="t" r="r" b="b"/>
                <a:pathLst>
                  <a:path w="4959" h="9053" extrusionOk="0">
                    <a:moveTo>
                      <a:pt x="1854" y="1"/>
                    </a:moveTo>
                    <a:cubicBezTo>
                      <a:pt x="310" y="1"/>
                      <a:pt x="715" y="2029"/>
                      <a:pt x="606" y="3034"/>
                    </a:cubicBezTo>
                    <a:cubicBezTo>
                      <a:pt x="427" y="4685"/>
                      <a:pt x="0" y="6341"/>
                      <a:pt x="43" y="8002"/>
                    </a:cubicBezTo>
                    <a:cubicBezTo>
                      <a:pt x="61" y="8684"/>
                      <a:pt x="589" y="9052"/>
                      <a:pt x="1122" y="9052"/>
                    </a:cubicBezTo>
                    <a:cubicBezTo>
                      <a:pt x="1560" y="9052"/>
                      <a:pt x="2001" y="8804"/>
                      <a:pt x="2166" y="8277"/>
                    </a:cubicBezTo>
                    <a:lnTo>
                      <a:pt x="2167" y="8277"/>
                    </a:lnTo>
                    <a:cubicBezTo>
                      <a:pt x="2604" y="6885"/>
                      <a:pt x="4959" y="332"/>
                      <a:pt x="2077" y="14"/>
                    </a:cubicBezTo>
                    <a:cubicBezTo>
                      <a:pt x="1998" y="5"/>
                      <a:pt x="1924" y="1"/>
                      <a:pt x="185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3125191" y="724186"/>
                <a:ext cx="222356" cy="89811"/>
              </a:xfrm>
              <a:custGeom>
                <a:avLst/>
                <a:gdLst/>
                <a:ahLst/>
                <a:cxnLst/>
                <a:rect l="l" t="t" r="r" b="b"/>
                <a:pathLst>
                  <a:path w="12134" h="4901" extrusionOk="0">
                    <a:moveTo>
                      <a:pt x="3011" y="1"/>
                    </a:moveTo>
                    <a:cubicBezTo>
                      <a:pt x="1868" y="1"/>
                      <a:pt x="581" y="120"/>
                      <a:pt x="247" y="1365"/>
                    </a:cubicBezTo>
                    <a:cubicBezTo>
                      <a:pt x="0" y="2289"/>
                      <a:pt x="519" y="2981"/>
                      <a:pt x="1250" y="3491"/>
                    </a:cubicBezTo>
                    <a:cubicBezTo>
                      <a:pt x="1717" y="3817"/>
                      <a:pt x="2104" y="3943"/>
                      <a:pt x="2484" y="3943"/>
                    </a:cubicBezTo>
                    <a:cubicBezTo>
                      <a:pt x="2983" y="3943"/>
                      <a:pt x="3468" y="3726"/>
                      <a:pt x="4106" y="3461"/>
                    </a:cubicBezTo>
                    <a:cubicBezTo>
                      <a:pt x="4615" y="3249"/>
                      <a:pt x="4756" y="2596"/>
                      <a:pt x="4501" y="2167"/>
                    </a:cubicBezTo>
                    <a:lnTo>
                      <a:pt x="4501" y="2167"/>
                    </a:lnTo>
                    <a:cubicBezTo>
                      <a:pt x="4802" y="2160"/>
                      <a:pt x="5105" y="2153"/>
                      <a:pt x="5407" y="2153"/>
                    </a:cubicBezTo>
                    <a:cubicBezTo>
                      <a:pt x="5833" y="2153"/>
                      <a:pt x="6260" y="2167"/>
                      <a:pt x="6682" y="2213"/>
                    </a:cubicBezTo>
                    <a:cubicBezTo>
                      <a:pt x="7239" y="2274"/>
                      <a:pt x="8272" y="2743"/>
                      <a:pt x="8875" y="2743"/>
                    </a:cubicBezTo>
                    <a:cubicBezTo>
                      <a:pt x="9017" y="2743"/>
                      <a:pt x="9136" y="2717"/>
                      <a:pt x="9219" y="2653"/>
                    </a:cubicBezTo>
                    <a:lnTo>
                      <a:pt x="9219" y="2653"/>
                    </a:lnTo>
                    <a:cubicBezTo>
                      <a:pt x="8336" y="3336"/>
                      <a:pt x="8834" y="4900"/>
                      <a:pt x="9830" y="4900"/>
                    </a:cubicBezTo>
                    <a:cubicBezTo>
                      <a:pt x="9981" y="4900"/>
                      <a:pt x="10143" y="4865"/>
                      <a:pt x="10313" y="4785"/>
                    </a:cubicBezTo>
                    <a:cubicBezTo>
                      <a:pt x="12134" y="3929"/>
                      <a:pt x="11809" y="1990"/>
                      <a:pt x="10236" y="994"/>
                    </a:cubicBezTo>
                    <a:cubicBezTo>
                      <a:pt x="8803" y="87"/>
                      <a:pt x="6821" y="3"/>
                      <a:pt x="5049" y="3"/>
                    </a:cubicBezTo>
                    <a:cubicBezTo>
                      <a:pt x="4646" y="3"/>
                      <a:pt x="4253" y="8"/>
                      <a:pt x="3880" y="8"/>
                    </a:cubicBezTo>
                    <a:cubicBezTo>
                      <a:pt x="3827" y="8"/>
                      <a:pt x="3773" y="8"/>
                      <a:pt x="3721" y="7"/>
                    </a:cubicBezTo>
                    <a:cubicBezTo>
                      <a:pt x="3498" y="6"/>
                      <a:pt x="3258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3211177" y="765017"/>
                <a:ext cx="69250" cy="44530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2430" extrusionOk="0">
                    <a:moveTo>
                      <a:pt x="1024" y="1"/>
                    </a:moveTo>
                    <a:cubicBezTo>
                      <a:pt x="696" y="1"/>
                      <a:pt x="373" y="187"/>
                      <a:pt x="220" y="484"/>
                    </a:cubicBezTo>
                    <a:cubicBezTo>
                      <a:pt x="1" y="908"/>
                      <a:pt x="134" y="1341"/>
                      <a:pt x="485" y="1646"/>
                    </a:cubicBezTo>
                    <a:cubicBezTo>
                      <a:pt x="831" y="1946"/>
                      <a:pt x="1253" y="2134"/>
                      <a:pt x="1680" y="2294"/>
                    </a:cubicBezTo>
                    <a:cubicBezTo>
                      <a:pt x="1946" y="2394"/>
                      <a:pt x="2186" y="2429"/>
                      <a:pt x="2436" y="2429"/>
                    </a:cubicBezTo>
                    <a:cubicBezTo>
                      <a:pt x="2607" y="2429"/>
                      <a:pt x="2782" y="2413"/>
                      <a:pt x="2972" y="2390"/>
                    </a:cubicBezTo>
                    <a:cubicBezTo>
                      <a:pt x="3428" y="2337"/>
                      <a:pt x="3765" y="1804"/>
                      <a:pt x="3772" y="1380"/>
                    </a:cubicBezTo>
                    <a:cubicBezTo>
                      <a:pt x="3779" y="891"/>
                      <a:pt x="3443" y="501"/>
                      <a:pt x="2997" y="346"/>
                    </a:cubicBezTo>
                    <a:cubicBezTo>
                      <a:pt x="2638" y="222"/>
                      <a:pt x="2326" y="184"/>
                      <a:pt x="1954" y="171"/>
                    </a:cubicBezTo>
                    <a:cubicBezTo>
                      <a:pt x="1739" y="165"/>
                      <a:pt x="1536" y="142"/>
                      <a:pt x="1335" y="61"/>
                    </a:cubicBezTo>
                    <a:cubicBezTo>
                      <a:pt x="1234" y="20"/>
                      <a:pt x="1129" y="1"/>
                      <a:pt x="10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017654" y="1036829"/>
                <a:ext cx="12003" cy="64119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499" extrusionOk="0">
                    <a:moveTo>
                      <a:pt x="591" y="0"/>
                    </a:moveTo>
                    <a:cubicBezTo>
                      <a:pt x="563" y="0"/>
                      <a:pt x="534" y="18"/>
                      <a:pt x="525" y="56"/>
                    </a:cubicBezTo>
                    <a:cubicBezTo>
                      <a:pt x="271" y="1155"/>
                      <a:pt x="0" y="2230"/>
                      <a:pt x="261" y="3357"/>
                    </a:cubicBezTo>
                    <a:cubicBezTo>
                      <a:pt x="283" y="3453"/>
                      <a:pt x="364" y="3498"/>
                      <a:pt x="445" y="3498"/>
                    </a:cubicBezTo>
                    <a:cubicBezTo>
                      <a:pt x="543" y="3498"/>
                      <a:pt x="642" y="3432"/>
                      <a:pt x="643" y="3312"/>
                    </a:cubicBezTo>
                    <a:cubicBezTo>
                      <a:pt x="651" y="2231"/>
                      <a:pt x="642" y="1150"/>
                      <a:pt x="654" y="68"/>
                    </a:cubicBezTo>
                    <a:cubicBezTo>
                      <a:pt x="654" y="23"/>
                      <a:pt x="623" y="0"/>
                      <a:pt x="5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3045949" y="1051967"/>
                <a:ext cx="319991" cy="167014"/>
              </a:xfrm>
              <a:custGeom>
                <a:avLst/>
                <a:gdLst/>
                <a:ahLst/>
                <a:cxnLst/>
                <a:rect l="l" t="t" r="r" b="b"/>
                <a:pathLst>
                  <a:path w="17462" h="9114" extrusionOk="0">
                    <a:moveTo>
                      <a:pt x="16439" y="0"/>
                    </a:moveTo>
                    <a:cubicBezTo>
                      <a:pt x="16218" y="0"/>
                      <a:pt x="15995" y="129"/>
                      <a:pt x="15878" y="415"/>
                    </a:cubicBezTo>
                    <a:cubicBezTo>
                      <a:pt x="14707" y="3265"/>
                      <a:pt x="13991" y="5467"/>
                      <a:pt x="10886" y="6861"/>
                    </a:cubicBezTo>
                    <a:cubicBezTo>
                      <a:pt x="9523" y="7473"/>
                      <a:pt x="8176" y="7751"/>
                      <a:pt x="6859" y="7751"/>
                    </a:cubicBezTo>
                    <a:cubicBezTo>
                      <a:pt x="4480" y="7751"/>
                      <a:pt x="2197" y="6844"/>
                      <a:pt x="86" y="5350"/>
                    </a:cubicBezTo>
                    <a:cubicBezTo>
                      <a:pt x="77" y="5344"/>
                      <a:pt x="68" y="5341"/>
                      <a:pt x="60" y="5341"/>
                    </a:cubicBezTo>
                    <a:cubicBezTo>
                      <a:pt x="25" y="5341"/>
                      <a:pt x="1" y="5389"/>
                      <a:pt x="34" y="5419"/>
                    </a:cubicBezTo>
                    <a:cubicBezTo>
                      <a:pt x="2360" y="7516"/>
                      <a:pt x="4800" y="9113"/>
                      <a:pt x="7760" y="9113"/>
                    </a:cubicBezTo>
                    <a:cubicBezTo>
                      <a:pt x="8603" y="9113"/>
                      <a:pt x="9489" y="8983"/>
                      <a:pt x="10427" y="8698"/>
                    </a:cubicBezTo>
                    <a:cubicBezTo>
                      <a:pt x="13985" y="7617"/>
                      <a:pt x="17461" y="4616"/>
                      <a:pt x="17061" y="610"/>
                    </a:cubicBezTo>
                    <a:cubicBezTo>
                      <a:pt x="17022" y="226"/>
                      <a:pt x="16732" y="0"/>
                      <a:pt x="164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3015986" y="1010091"/>
                <a:ext cx="333845" cy="67198"/>
              </a:xfrm>
              <a:custGeom>
                <a:avLst/>
                <a:gdLst/>
                <a:ahLst/>
                <a:cxnLst/>
                <a:rect l="l" t="t" r="r" b="b"/>
                <a:pathLst>
                  <a:path w="18218" h="3667" extrusionOk="0">
                    <a:moveTo>
                      <a:pt x="15824" y="1"/>
                    </a:moveTo>
                    <a:cubicBezTo>
                      <a:pt x="13727" y="1"/>
                      <a:pt x="10840" y="1114"/>
                      <a:pt x="9701" y="1114"/>
                    </a:cubicBezTo>
                    <a:cubicBezTo>
                      <a:pt x="9685" y="1114"/>
                      <a:pt x="9670" y="1114"/>
                      <a:pt x="9655" y="1113"/>
                    </a:cubicBezTo>
                    <a:cubicBezTo>
                      <a:pt x="7325" y="1048"/>
                      <a:pt x="5096" y="23"/>
                      <a:pt x="3322" y="23"/>
                    </a:cubicBezTo>
                    <a:cubicBezTo>
                      <a:pt x="1866" y="23"/>
                      <a:pt x="716" y="713"/>
                      <a:pt x="65" y="3188"/>
                    </a:cubicBezTo>
                    <a:cubicBezTo>
                      <a:pt x="0" y="3437"/>
                      <a:pt x="254" y="3667"/>
                      <a:pt x="493" y="3667"/>
                    </a:cubicBezTo>
                    <a:cubicBezTo>
                      <a:pt x="573" y="3667"/>
                      <a:pt x="652" y="3641"/>
                      <a:pt x="716" y="3580"/>
                    </a:cubicBezTo>
                    <a:lnTo>
                      <a:pt x="717" y="3580"/>
                    </a:lnTo>
                    <a:cubicBezTo>
                      <a:pt x="1910" y="2457"/>
                      <a:pt x="2591" y="1412"/>
                      <a:pt x="4253" y="1412"/>
                    </a:cubicBezTo>
                    <a:cubicBezTo>
                      <a:pt x="4351" y="1412"/>
                      <a:pt x="4452" y="1416"/>
                      <a:pt x="4556" y="1423"/>
                    </a:cubicBezTo>
                    <a:cubicBezTo>
                      <a:pt x="6256" y="1544"/>
                      <a:pt x="7821" y="2358"/>
                      <a:pt x="9517" y="2517"/>
                    </a:cubicBezTo>
                    <a:cubicBezTo>
                      <a:pt x="9581" y="2523"/>
                      <a:pt x="9650" y="2526"/>
                      <a:pt x="9724" y="2526"/>
                    </a:cubicBezTo>
                    <a:cubicBezTo>
                      <a:pt x="10913" y="2526"/>
                      <a:pt x="13293" y="1793"/>
                      <a:pt x="14999" y="1793"/>
                    </a:cubicBezTo>
                    <a:cubicBezTo>
                      <a:pt x="15833" y="1793"/>
                      <a:pt x="16506" y="1968"/>
                      <a:pt x="16802" y="2488"/>
                    </a:cubicBezTo>
                    <a:cubicBezTo>
                      <a:pt x="16940" y="2731"/>
                      <a:pt x="17147" y="2832"/>
                      <a:pt x="17360" y="2832"/>
                    </a:cubicBezTo>
                    <a:cubicBezTo>
                      <a:pt x="17777" y="2832"/>
                      <a:pt x="18217" y="2447"/>
                      <a:pt x="18213" y="1986"/>
                    </a:cubicBezTo>
                    <a:cubicBezTo>
                      <a:pt x="18199" y="464"/>
                      <a:pt x="17176" y="1"/>
                      <a:pt x="158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3060903" y="1065161"/>
                <a:ext cx="56349" cy="31171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701" extrusionOk="0">
                    <a:moveTo>
                      <a:pt x="1468" y="0"/>
                    </a:moveTo>
                    <a:cubicBezTo>
                      <a:pt x="1075" y="0"/>
                      <a:pt x="675" y="84"/>
                      <a:pt x="379" y="221"/>
                    </a:cubicBezTo>
                    <a:cubicBezTo>
                      <a:pt x="1" y="396"/>
                      <a:pt x="152" y="882"/>
                      <a:pt x="516" y="882"/>
                    </a:cubicBezTo>
                    <a:cubicBezTo>
                      <a:pt x="547" y="882"/>
                      <a:pt x="579" y="879"/>
                      <a:pt x="612" y="871"/>
                    </a:cubicBezTo>
                    <a:cubicBezTo>
                      <a:pt x="716" y="849"/>
                      <a:pt x="830" y="838"/>
                      <a:pt x="946" y="838"/>
                    </a:cubicBezTo>
                    <a:cubicBezTo>
                      <a:pt x="1144" y="838"/>
                      <a:pt x="1349" y="869"/>
                      <a:pt x="1523" y="920"/>
                    </a:cubicBezTo>
                    <a:cubicBezTo>
                      <a:pt x="1778" y="996"/>
                      <a:pt x="1968" y="1110"/>
                      <a:pt x="1987" y="1336"/>
                    </a:cubicBezTo>
                    <a:cubicBezTo>
                      <a:pt x="2006" y="1587"/>
                      <a:pt x="2183" y="1701"/>
                      <a:pt x="2372" y="1701"/>
                    </a:cubicBezTo>
                    <a:cubicBezTo>
                      <a:pt x="2573" y="1701"/>
                      <a:pt x="2787" y="1572"/>
                      <a:pt x="2842" y="1342"/>
                    </a:cubicBezTo>
                    <a:cubicBezTo>
                      <a:pt x="3075" y="360"/>
                      <a:pt x="2286" y="0"/>
                      <a:pt x="14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3063872" y="1082388"/>
                <a:ext cx="22100" cy="26608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452" extrusionOk="0">
                    <a:moveTo>
                      <a:pt x="458" y="0"/>
                    </a:moveTo>
                    <a:cubicBezTo>
                      <a:pt x="299" y="0"/>
                      <a:pt x="146" y="96"/>
                      <a:pt x="107" y="314"/>
                    </a:cubicBezTo>
                    <a:cubicBezTo>
                      <a:pt x="1" y="908"/>
                      <a:pt x="296" y="1225"/>
                      <a:pt x="832" y="1433"/>
                    </a:cubicBezTo>
                    <a:cubicBezTo>
                      <a:pt x="864" y="1445"/>
                      <a:pt x="894" y="1451"/>
                      <a:pt x="922" y="1451"/>
                    </a:cubicBezTo>
                    <a:cubicBezTo>
                      <a:pt x="1126" y="1451"/>
                      <a:pt x="1206" y="1145"/>
                      <a:pt x="1075" y="995"/>
                    </a:cubicBezTo>
                    <a:cubicBezTo>
                      <a:pt x="941" y="839"/>
                      <a:pt x="863" y="652"/>
                      <a:pt x="873" y="444"/>
                    </a:cubicBezTo>
                    <a:cubicBezTo>
                      <a:pt x="888" y="167"/>
                      <a:pt x="667" y="0"/>
                      <a:pt x="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3121654" y="1091258"/>
                <a:ext cx="71339" cy="76635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4182" extrusionOk="0">
                    <a:moveTo>
                      <a:pt x="1514" y="2263"/>
                    </a:moveTo>
                    <a:lnTo>
                      <a:pt x="1514" y="2263"/>
                    </a:lnTo>
                    <a:cubicBezTo>
                      <a:pt x="1514" y="2263"/>
                      <a:pt x="1514" y="2263"/>
                      <a:pt x="1514" y="2265"/>
                    </a:cubicBezTo>
                    <a:lnTo>
                      <a:pt x="1514" y="2265"/>
                    </a:lnTo>
                    <a:cubicBezTo>
                      <a:pt x="1514" y="2264"/>
                      <a:pt x="1514" y="2263"/>
                      <a:pt x="1514" y="2263"/>
                    </a:cubicBezTo>
                    <a:close/>
                    <a:moveTo>
                      <a:pt x="1484" y="2366"/>
                    </a:moveTo>
                    <a:lnTo>
                      <a:pt x="1484" y="2366"/>
                    </a:lnTo>
                    <a:cubicBezTo>
                      <a:pt x="1485" y="2366"/>
                      <a:pt x="1485" y="2367"/>
                      <a:pt x="1486" y="2367"/>
                    </a:cubicBezTo>
                    <a:lnTo>
                      <a:pt x="1486" y="2367"/>
                    </a:lnTo>
                    <a:cubicBezTo>
                      <a:pt x="1478" y="2393"/>
                      <a:pt x="1474" y="2404"/>
                      <a:pt x="1474" y="2404"/>
                    </a:cubicBezTo>
                    <a:cubicBezTo>
                      <a:pt x="1474" y="2404"/>
                      <a:pt x="1478" y="2387"/>
                      <a:pt x="1484" y="2366"/>
                    </a:cubicBezTo>
                    <a:close/>
                    <a:moveTo>
                      <a:pt x="1529" y="2414"/>
                    </a:moveTo>
                    <a:lnTo>
                      <a:pt x="1529" y="2414"/>
                    </a:lnTo>
                    <a:cubicBezTo>
                      <a:pt x="1546" y="2442"/>
                      <a:pt x="1556" y="2465"/>
                      <a:pt x="1555" y="2465"/>
                    </a:cubicBezTo>
                    <a:cubicBezTo>
                      <a:pt x="1555" y="2465"/>
                      <a:pt x="1547" y="2451"/>
                      <a:pt x="1529" y="2414"/>
                    </a:cubicBezTo>
                    <a:close/>
                    <a:moveTo>
                      <a:pt x="1896" y="0"/>
                    </a:moveTo>
                    <a:cubicBezTo>
                      <a:pt x="1303" y="0"/>
                      <a:pt x="839" y="561"/>
                      <a:pt x="770" y="1137"/>
                    </a:cubicBezTo>
                    <a:lnTo>
                      <a:pt x="770" y="1137"/>
                    </a:lnTo>
                    <a:cubicBezTo>
                      <a:pt x="147" y="1563"/>
                      <a:pt x="1" y="2375"/>
                      <a:pt x="272" y="3068"/>
                    </a:cubicBezTo>
                    <a:cubicBezTo>
                      <a:pt x="553" y="3787"/>
                      <a:pt x="1219" y="4182"/>
                      <a:pt x="1918" y="4182"/>
                    </a:cubicBezTo>
                    <a:cubicBezTo>
                      <a:pt x="2228" y="4182"/>
                      <a:pt x="2545" y="4104"/>
                      <a:pt x="2837" y="3943"/>
                    </a:cubicBezTo>
                    <a:cubicBezTo>
                      <a:pt x="3509" y="3573"/>
                      <a:pt x="3892" y="2767"/>
                      <a:pt x="3836" y="2013"/>
                    </a:cubicBezTo>
                    <a:cubicBezTo>
                      <a:pt x="3803" y="1596"/>
                      <a:pt x="3665" y="1194"/>
                      <a:pt x="3433" y="847"/>
                    </a:cubicBezTo>
                    <a:cubicBezTo>
                      <a:pt x="3122" y="380"/>
                      <a:pt x="2688" y="191"/>
                      <a:pt x="2172" y="40"/>
                    </a:cubicBezTo>
                    <a:cubicBezTo>
                      <a:pt x="2078" y="13"/>
                      <a:pt x="1985" y="0"/>
                      <a:pt x="18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6" name="Google Shape;1156;p38"/>
          <p:cNvGrpSpPr/>
          <p:nvPr/>
        </p:nvGrpSpPr>
        <p:grpSpPr>
          <a:xfrm>
            <a:off x="6203671" y="1404625"/>
            <a:ext cx="2197419" cy="3396282"/>
            <a:chOff x="4837350" y="1404625"/>
            <a:chExt cx="2197419" cy="3396282"/>
          </a:xfrm>
        </p:grpSpPr>
        <p:sp>
          <p:nvSpPr>
            <p:cNvPr id="1157" name="Google Shape;1157;p38"/>
            <p:cNvSpPr/>
            <p:nvPr/>
          </p:nvSpPr>
          <p:spPr>
            <a:xfrm>
              <a:off x="4909202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4837350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6774922" y="495000"/>
            <a:ext cx="1056271" cy="1412436"/>
            <a:chOff x="5394851" y="495000"/>
            <a:chExt cx="1056271" cy="1412436"/>
          </a:xfrm>
        </p:grpSpPr>
        <p:grpSp>
          <p:nvGrpSpPr>
            <p:cNvPr id="1160" name="Google Shape;1160;p38"/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1161" name="Google Shape;1161;p38"/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3" name="Google Shape;1163;p38"/>
            <p:cNvGrpSpPr/>
            <p:nvPr/>
          </p:nvGrpSpPr>
          <p:grpSpPr>
            <a:xfrm>
              <a:off x="5600003" y="678538"/>
              <a:ext cx="698985" cy="794746"/>
              <a:chOff x="5586915" y="667738"/>
              <a:chExt cx="698985" cy="794746"/>
            </a:xfrm>
          </p:grpSpPr>
          <p:sp>
            <p:nvSpPr>
              <p:cNvPr id="1165" name="Google Shape;1165;p38"/>
              <p:cNvSpPr/>
              <p:nvPr/>
            </p:nvSpPr>
            <p:spPr>
              <a:xfrm>
                <a:off x="6067236" y="667738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5666702" y="1367381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5586915" y="1293034"/>
                <a:ext cx="93627" cy="82816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6137478" y="735197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6188483" y="803300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726;p28">
            <a:extLst>
              <a:ext uri="{FF2B5EF4-FFF2-40B4-BE49-F238E27FC236}">
                <a16:creationId xmlns:a16="http://schemas.microsoft.com/office/drawing/2014/main" id="{32052CCE-1C02-3DE9-ADE2-C56E3C16F7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43" y="745092"/>
            <a:ext cx="3706179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PHAN LOAI</a:t>
            </a:r>
          </a:p>
        </p:txBody>
      </p:sp>
      <p:grpSp>
        <p:nvGrpSpPr>
          <p:cNvPr id="11" name="Google Shape;1867;p44">
            <a:extLst>
              <a:ext uri="{FF2B5EF4-FFF2-40B4-BE49-F238E27FC236}">
                <a16:creationId xmlns:a16="http://schemas.microsoft.com/office/drawing/2014/main" id="{AB953450-7D34-0935-A433-540523B5920F}"/>
              </a:ext>
            </a:extLst>
          </p:cNvPr>
          <p:cNvGrpSpPr/>
          <p:nvPr/>
        </p:nvGrpSpPr>
        <p:grpSpPr>
          <a:xfrm>
            <a:off x="7095725" y="851878"/>
            <a:ext cx="442809" cy="535936"/>
            <a:chOff x="10381438" y="1997094"/>
            <a:chExt cx="457589" cy="553825"/>
          </a:xfrm>
        </p:grpSpPr>
        <p:sp>
          <p:nvSpPr>
            <p:cNvPr id="12" name="Google Shape;1868;p44">
              <a:extLst>
                <a:ext uri="{FF2B5EF4-FFF2-40B4-BE49-F238E27FC236}">
                  <a16:creationId xmlns:a16="http://schemas.microsoft.com/office/drawing/2014/main" id="{44B30499-1CC7-3DAA-61D7-5D25CD340D94}"/>
                </a:ext>
              </a:extLst>
            </p:cNvPr>
            <p:cNvSpPr/>
            <p:nvPr/>
          </p:nvSpPr>
          <p:spPr>
            <a:xfrm>
              <a:off x="10383474" y="1999650"/>
              <a:ext cx="114062" cy="440456"/>
            </a:xfrm>
            <a:custGeom>
              <a:avLst/>
              <a:gdLst/>
              <a:ahLst/>
              <a:cxnLst/>
              <a:rect l="l" t="t" r="r" b="b"/>
              <a:pathLst>
                <a:path w="5266" h="20335" extrusionOk="0">
                  <a:moveTo>
                    <a:pt x="4801" y="0"/>
                  </a:moveTo>
                  <a:cubicBezTo>
                    <a:pt x="4645" y="0"/>
                    <a:pt x="4497" y="88"/>
                    <a:pt x="4464" y="289"/>
                  </a:cubicBezTo>
                  <a:cubicBezTo>
                    <a:pt x="3364" y="6981"/>
                    <a:pt x="1153" y="13450"/>
                    <a:pt x="21" y="20136"/>
                  </a:cubicBezTo>
                  <a:cubicBezTo>
                    <a:pt x="1" y="20254"/>
                    <a:pt x="96" y="20335"/>
                    <a:pt x="186" y="20335"/>
                  </a:cubicBezTo>
                  <a:cubicBezTo>
                    <a:pt x="244" y="20335"/>
                    <a:pt x="301" y="20301"/>
                    <a:pt x="323" y="20223"/>
                  </a:cubicBezTo>
                  <a:cubicBezTo>
                    <a:pt x="1150" y="17286"/>
                    <a:pt x="1484" y="14212"/>
                    <a:pt x="2244" y="11254"/>
                  </a:cubicBezTo>
                  <a:cubicBezTo>
                    <a:pt x="3170" y="7652"/>
                    <a:pt x="4529" y="4125"/>
                    <a:pt x="5212" y="466"/>
                  </a:cubicBezTo>
                  <a:cubicBezTo>
                    <a:pt x="5266" y="180"/>
                    <a:pt x="5025" y="0"/>
                    <a:pt x="480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69;p44">
              <a:extLst>
                <a:ext uri="{FF2B5EF4-FFF2-40B4-BE49-F238E27FC236}">
                  <a16:creationId xmlns:a16="http://schemas.microsoft.com/office/drawing/2014/main" id="{2D5EED76-DAFF-ED76-AB6F-A0C2636FA3F1}"/>
                </a:ext>
              </a:extLst>
            </p:cNvPr>
            <p:cNvSpPr/>
            <p:nvPr/>
          </p:nvSpPr>
          <p:spPr>
            <a:xfrm>
              <a:off x="10484149" y="1997094"/>
              <a:ext cx="336488" cy="37970"/>
            </a:xfrm>
            <a:custGeom>
              <a:avLst/>
              <a:gdLst/>
              <a:ahLst/>
              <a:cxnLst/>
              <a:rect l="l" t="t" r="r" b="b"/>
              <a:pathLst>
                <a:path w="15535" h="1753" extrusionOk="0">
                  <a:moveTo>
                    <a:pt x="2530" y="1"/>
                  </a:moveTo>
                  <a:cubicBezTo>
                    <a:pt x="1723" y="1"/>
                    <a:pt x="928" y="60"/>
                    <a:pt x="165" y="236"/>
                  </a:cubicBezTo>
                  <a:cubicBezTo>
                    <a:pt x="0" y="274"/>
                    <a:pt x="41" y="503"/>
                    <a:pt x="196" y="503"/>
                  </a:cubicBezTo>
                  <a:cubicBezTo>
                    <a:pt x="203" y="503"/>
                    <a:pt x="210" y="502"/>
                    <a:pt x="217" y="502"/>
                  </a:cubicBezTo>
                  <a:cubicBezTo>
                    <a:pt x="746" y="435"/>
                    <a:pt x="1288" y="409"/>
                    <a:pt x="1836" y="409"/>
                  </a:cubicBezTo>
                  <a:cubicBezTo>
                    <a:pt x="3566" y="409"/>
                    <a:pt x="5361" y="672"/>
                    <a:pt x="7038" y="776"/>
                  </a:cubicBezTo>
                  <a:cubicBezTo>
                    <a:pt x="9715" y="943"/>
                    <a:pt x="12390" y="1753"/>
                    <a:pt x="15056" y="1753"/>
                  </a:cubicBezTo>
                  <a:cubicBezTo>
                    <a:pt x="15099" y="1753"/>
                    <a:pt x="15142" y="1753"/>
                    <a:pt x="15186" y="1752"/>
                  </a:cubicBezTo>
                  <a:cubicBezTo>
                    <a:pt x="15504" y="1750"/>
                    <a:pt x="15535" y="1281"/>
                    <a:pt x="15213" y="1256"/>
                  </a:cubicBezTo>
                  <a:cubicBezTo>
                    <a:pt x="12376" y="1027"/>
                    <a:pt x="9620" y="361"/>
                    <a:pt x="6760" y="242"/>
                  </a:cubicBezTo>
                  <a:cubicBezTo>
                    <a:pt x="5399" y="185"/>
                    <a:pt x="3948" y="1"/>
                    <a:pt x="253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0;p44">
              <a:extLst>
                <a:ext uri="{FF2B5EF4-FFF2-40B4-BE49-F238E27FC236}">
                  <a16:creationId xmlns:a16="http://schemas.microsoft.com/office/drawing/2014/main" id="{BD0F4125-B7D1-936E-8D6E-137024492194}"/>
                </a:ext>
              </a:extLst>
            </p:cNvPr>
            <p:cNvSpPr/>
            <p:nvPr/>
          </p:nvSpPr>
          <p:spPr>
            <a:xfrm>
              <a:off x="10691782" y="2031772"/>
              <a:ext cx="128054" cy="482260"/>
            </a:xfrm>
            <a:custGeom>
              <a:avLst/>
              <a:gdLst/>
              <a:ahLst/>
              <a:cxnLst/>
              <a:rect l="l" t="t" r="r" b="b"/>
              <a:pathLst>
                <a:path w="5912" h="22265" extrusionOk="0">
                  <a:moveTo>
                    <a:pt x="5728" y="1"/>
                  </a:moveTo>
                  <a:cubicBezTo>
                    <a:pt x="5666" y="1"/>
                    <a:pt x="5607" y="35"/>
                    <a:pt x="5588" y="112"/>
                  </a:cubicBezTo>
                  <a:cubicBezTo>
                    <a:pt x="4698" y="3774"/>
                    <a:pt x="3278" y="7337"/>
                    <a:pt x="2353" y="11008"/>
                  </a:cubicBezTo>
                  <a:cubicBezTo>
                    <a:pt x="1454" y="14580"/>
                    <a:pt x="410" y="18249"/>
                    <a:pt x="23" y="21919"/>
                  </a:cubicBezTo>
                  <a:cubicBezTo>
                    <a:pt x="0" y="22135"/>
                    <a:pt x="166" y="22265"/>
                    <a:pt x="329" y="22265"/>
                  </a:cubicBezTo>
                  <a:cubicBezTo>
                    <a:pt x="450" y="22265"/>
                    <a:pt x="569" y="22193"/>
                    <a:pt x="608" y="22031"/>
                  </a:cubicBezTo>
                  <a:cubicBezTo>
                    <a:pt x="1490" y="18336"/>
                    <a:pt x="2156" y="14606"/>
                    <a:pt x="3086" y="10917"/>
                  </a:cubicBezTo>
                  <a:cubicBezTo>
                    <a:pt x="3579" y="8968"/>
                    <a:pt x="4106" y="7048"/>
                    <a:pt x="4699" y="5127"/>
                  </a:cubicBezTo>
                  <a:cubicBezTo>
                    <a:pt x="5178" y="3573"/>
                    <a:pt x="5912" y="1799"/>
                    <a:pt x="5895" y="159"/>
                  </a:cubicBezTo>
                  <a:cubicBezTo>
                    <a:pt x="5895" y="60"/>
                    <a:pt x="5809" y="1"/>
                    <a:pt x="572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1;p44">
              <a:extLst>
                <a:ext uri="{FF2B5EF4-FFF2-40B4-BE49-F238E27FC236}">
                  <a16:creationId xmlns:a16="http://schemas.microsoft.com/office/drawing/2014/main" id="{3938574E-50D7-072D-A2B1-93FA73E68BE9}"/>
                </a:ext>
              </a:extLst>
            </p:cNvPr>
            <p:cNvSpPr/>
            <p:nvPr/>
          </p:nvSpPr>
          <p:spPr>
            <a:xfrm>
              <a:off x="10383127" y="2439197"/>
              <a:ext cx="314676" cy="77911"/>
            </a:xfrm>
            <a:custGeom>
              <a:avLst/>
              <a:gdLst/>
              <a:ahLst/>
              <a:cxnLst/>
              <a:rect l="l" t="t" r="r" b="b"/>
              <a:pathLst>
                <a:path w="14528" h="3597" extrusionOk="0">
                  <a:moveTo>
                    <a:pt x="182" y="0"/>
                  </a:moveTo>
                  <a:cubicBezTo>
                    <a:pt x="52" y="0"/>
                    <a:pt x="1" y="206"/>
                    <a:pt x="143" y="266"/>
                  </a:cubicBezTo>
                  <a:cubicBezTo>
                    <a:pt x="2459" y="1239"/>
                    <a:pt x="4584" y="2100"/>
                    <a:pt x="7047" y="2665"/>
                  </a:cubicBezTo>
                  <a:cubicBezTo>
                    <a:pt x="9252" y="3170"/>
                    <a:pt x="11638" y="3422"/>
                    <a:pt x="13887" y="3595"/>
                  </a:cubicBezTo>
                  <a:cubicBezTo>
                    <a:pt x="13900" y="3596"/>
                    <a:pt x="13913" y="3597"/>
                    <a:pt x="13926" y="3597"/>
                  </a:cubicBezTo>
                  <a:cubicBezTo>
                    <a:pt x="14446" y="3597"/>
                    <a:pt x="14527" y="2766"/>
                    <a:pt x="13983" y="2734"/>
                  </a:cubicBezTo>
                  <a:cubicBezTo>
                    <a:pt x="11699" y="2604"/>
                    <a:pt x="9410" y="2565"/>
                    <a:pt x="7165" y="2093"/>
                  </a:cubicBezTo>
                  <a:cubicBezTo>
                    <a:pt x="4747" y="1585"/>
                    <a:pt x="2541" y="872"/>
                    <a:pt x="232" y="10"/>
                  </a:cubicBezTo>
                  <a:cubicBezTo>
                    <a:pt x="214" y="4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72;p44">
              <a:extLst>
                <a:ext uri="{FF2B5EF4-FFF2-40B4-BE49-F238E27FC236}">
                  <a16:creationId xmlns:a16="http://schemas.microsoft.com/office/drawing/2014/main" id="{73A4495B-5122-5AFD-0E67-977168FA8BAC}"/>
                </a:ext>
              </a:extLst>
            </p:cNvPr>
            <p:cNvSpPr/>
            <p:nvPr/>
          </p:nvSpPr>
          <p:spPr>
            <a:xfrm>
              <a:off x="10810566" y="2024321"/>
              <a:ext cx="27422" cy="30021"/>
            </a:xfrm>
            <a:custGeom>
              <a:avLst/>
              <a:gdLst/>
              <a:ahLst/>
              <a:cxnLst/>
              <a:rect l="l" t="t" r="r" b="b"/>
              <a:pathLst>
                <a:path w="1266" h="1386" extrusionOk="0">
                  <a:moveTo>
                    <a:pt x="263" y="1"/>
                  </a:moveTo>
                  <a:cubicBezTo>
                    <a:pt x="243" y="1"/>
                    <a:pt x="224" y="1"/>
                    <a:pt x="204" y="3"/>
                  </a:cubicBezTo>
                  <a:cubicBezTo>
                    <a:pt x="81" y="13"/>
                    <a:pt x="1" y="156"/>
                    <a:pt x="8" y="266"/>
                  </a:cubicBezTo>
                  <a:cubicBezTo>
                    <a:pt x="19" y="399"/>
                    <a:pt x="117" y="475"/>
                    <a:pt x="242" y="495"/>
                  </a:cubicBezTo>
                  <a:cubicBezTo>
                    <a:pt x="330" y="510"/>
                    <a:pt x="392" y="667"/>
                    <a:pt x="423" y="735"/>
                  </a:cubicBezTo>
                  <a:cubicBezTo>
                    <a:pt x="493" y="886"/>
                    <a:pt x="584" y="1029"/>
                    <a:pt x="633" y="1190"/>
                  </a:cubicBezTo>
                  <a:cubicBezTo>
                    <a:pt x="670" y="1313"/>
                    <a:pt x="791" y="1385"/>
                    <a:pt x="906" y="1385"/>
                  </a:cubicBezTo>
                  <a:cubicBezTo>
                    <a:pt x="1008" y="1385"/>
                    <a:pt x="1105" y="1329"/>
                    <a:pt x="1135" y="1203"/>
                  </a:cubicBezTo>
                  <a:cubicBezTo>
                    <a:pt x="1265" y="656"/>
                    <a:pt x="842" y="1"/>
                    <a:pt x="26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73;p44">
              <a:extLst>
                <a:ext uri="{FF2B5EF4-FFF2-40B4-BE49-F238E27FC236}">
                  <a16:creationId xmlns:a16="http://schemas.microsoft.com/office/drawing/2014/main" id="{DE45D4E1-A006-031E-6D7F-DEB3CFEA4FEF}"/>
                </a:ext>
              </a:extLst>
            </p:cNvPr>
            <p:cNvSpPr/>
            <p:nvPr/>
          </p:nvSpPr>
          <p:spPr>
            <a:xfrm>
              <a:off x="10693168" y="2508227"/>
              <a:ext cx="20187" cy="27422"/>
            </a:xfrm>
            <a:custGeom>
              <a:avLst/>
              <a:gdLst/>
              <a:ahLst/>
              <a:cxnLst/>
              <a:rect l="l" t="t" r="r" b="b"/>
              <a:pathLst>
                <a:path w="932" h="1266" extrusionOk="0">
                  <a:moveTo>
                    <a:pt x="132" y="1"/>
                  </a:moveTo>
                  <a:cubicBezTo>
                    <a:pt x="67" y="1"/>
                    <a:pt x="0" y="68"/>
                    <a:pt x="30" y="143"/>
                  </a:cubicBezTo>
                  <a:cubicBezTo>
                    <a:pt x="177" y="508"/>
                    <a:pt x="437" y="824"/>
                    <a:pt x="604" y="1179"/>
                  </a:cubicBezTo>
                  <a:cubicBezTo>
                    <a:pt x="632" y="1241"/>
                    <a:pt x="680" y="1265"/>
                    <a:pt x="730" y="1265"/>
                  </a:cubicBezTo>
                  <a:cubicBezTo>
                    <a:pt x="815" y="1265"/>
                    <a:pt x="907" y="1195"/>
                    <a:pt x="928" y="1108"/>
                  </a:cubicBezTo>
                  <a:lnTo>
                    <a:pt x="928" y="1108"/>
                  </a:lnTo>
                  <a:cubicBezTo>
                    <a:pt x="928" y="1112"/>
                    <a:pt x="928" y="1114"/>
                    <a:pt x="929" y="1114"/>
                  </a:cubicBezTo>
                  <a:cubicBezTo>
                    <a:pt x="930" y="1114"/>
                    <a:pt x="931" y="1104"/>
                    <a:pt x="932" y="1078"/>
                  </a:cubicBezTo>
                  <a:lnTo>
                    <a:pt x="932" y="1078"/>
                  </a:lnTo>
                  <a:cubicBezTo>
                    <a:pt x="931" y="1088"/>
                    <a:pt x="930" y="1098"/>
                    <a:pt x="928" y="1108"/>
                  </a:cubicBezTo>
                  <a:lnTo>
                    <a:pt x="928" y="1108"/>
                  </a:lnTo>
                  <a:cubicBezTo>
                    <a:pt x="925" y="1082"/>
                    <a:pt x="923" y="983"/>
                    <a:pt x="918" y="960"/>
                  </a:cubicBezTo>
                  <a:cubicBezTo>
                    <a:pt x="908" y="920"/>
                    <a:pt x="895" y="881"/>
                    <a:pt x="879" y="844"/>
                  </a:cubicBezTo>
                  <a:cubicBezTo>
                    <a:pt x="826" y="718"/>
                    <a:pt x="730" y="620"/>
                    <a:pt x="640" y="520"/>
                  </a:cubicBezTo>
                  <a:cubicBezTo>
                    <a:pt x="495" y="363"/>
                    <a:pt x="329" y="219"/>
                    <a:pt x="208" y="43"/>
                  </a:cubicBezTo>
                  <a:cubicBezTo>
                    <a:pt x="188" y="13"/>
                    <a:pt x="160" y="1"/>
                    <a:pt x="132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74;p44">
              <a:extLst>
                <a:ext uri="{FF2B5EF4-FFF2-40B4-BE49-F238E27FC236}">
                  <a16:creationId xmlns:a16="http://schemas.microsoft.com/office/drawing/2014/main" id="{42AEA8D7-1883-585A-0061-3CDBC26F6BD9}"/>
                </a:ext>
              </a:extLst>
            </p:cNvPr>
            <p:cNvSpPr/>
            <p:nvPr/>
          </p:nvSpPr>
          <p:spPr>
            <a:xfrm>
              <a:off x="10709240" y="2045266"/>
              <a:ext cx="129787" cy="503942"/>
            </a:xfrm>
            <a:custGeom>
              <a:avLst/>
              <a:gdLst/>
              <a:ahLst/>
              <a:cxnLst/>
              <a:rect l="l" t="t" r="r" b="b"/>
              <a:pathLst>
                <a:path w="5992" h="23266" extrusionOk="0">
                  <a:moveTo>
                    <a:pt x="5812" y="0"/>
                  </a:moveTo>
                  <a:cubicBezTo>
                    <a:pt x="5741" y="0"/>
                    <a:pt x="5670" y="38"/>
                    <a:pt x="5653" y="122"/>
                  </a:cubicBezTo>
                  <a:lnTo>
                    <a:pt x="5653" y="120"/>
                  </a:lnTo>
                  <a:cubicBezTo>
                    <a:pt x="4787" y="4416"/>
                    <a:pt x="4039" y="8608"/>
                    <a:pt x="2800" y="12827"/>
                  </a:cubicBezTo>
                  <a:cubicBezTo>
                    <a:pt x="2276" y="14608"/>
                    <a:pt x="1840" y="16412"/>
                    <a:pt x="1414" y="18219"/>
                  </a:cubicBezTo>
                  <a:cubicBezTo>
                    <a:pt x="1097" y="19566"/>
                    <a:pt x="1032" y="21680"/>
                    <a:pt x="186" y="22801"/>
                  </a:cubicBezTo>
                  <a:cubicBezTo>
                    <a:pt x="1" y="23046"/>
                    <a:pt x="212" y="23266"/>
                    <a:pt x="414" y="23266"/>
                  </a:cubicBezTo>
                  <a:cubicBezTo>
                    <a:pt x="520" y="23266"/>
                    <a:pt x="624" y="23206"/>
                    <a:pt x="667" y="23057"/>
                  </a:cubicBezTo>
                  <a:cubicBezTo>
                    <a:pt x="1629" y="19707"/>
                    <a:pt x="2511" y="16346"/>
                    <a:pt x="3353" y="12953"/>
                  </a:cubicBezTo>
                  <a:cubicBezTo>
                    <a:pt x="4384" y="8805"/>
                    <a:pt x="5688" y="4438"/>
                    <a:pt x="5984" y="163"/>
                  </a:cubicBezTo>
                  <a:cubicBezTo>
                    <a:pt x="5991" y="58"/>
                    <a:pt x="5901" y="0"/>
                    <a:pt x="5812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75;p44">
              <a:extLst>
                <a:ext uri="{FF2B5EF4-FFF2-40B4-BE49-F238E27FC236}">
                  <a16:creationId xmlns:a16="http://schemas.microsoft.com/office/drawing/2014/main" id="{40533942-CF05-4279-D571-0525E1864B56}"/>
                </a:ext>
              </a:extLst>
            </p:cNvPr>
            <p:cNvSpPr/>
            <p:nvPr/>
          </p:nvSpPr>
          <p:spPr>
            <a:xfrm>
              <a:off x="10381438" y="2439651"/>
              <a:ext cx="33530" cy="37580"/>
            </a:xfrm>
            <a:custGeom>
              <a:avLst/>
              <a:gdLst/>
              <a:ahLst/>
              <a:cxnLst/>
              <a:rect l="l" t="t" r="r" b="b"/>
              <a:pathLst>
                <a:path w="1548" h="1735" extrusionOk="0">
                  <a:moveTo>
                    <a:pt x="139" y="0"/>
                  </a:moveTo>
                  <a:cubicBezTo>
                    <a:pt x="58" y="0"/>
                    <a:pt x="1" y="106"/>
                    <a:pt x="51" y="188"/>
                  </a:cubicBezTo>
                  <a:cubicBezTo>
                    <a:pt x="140" y="334"/>
                    <a:pt x="149" y="506"/>
                    <a:pt x="220" y="662"/>
                  </a:cubicBezTo>
                  <a:cubicBezTo>
                    <a:pt x="287" y="812"/>
                    <a:pt x="399" y="938"/>
                    <a:pt x="498" y="1068"/>
                  </a:cubicBezTo>
                  <a:cubicBezTo>
                    <a:pt x="693" y="1328"/>
                    <a:pt x="919" y="1656"/>
                    <a:pt x="1250" y="1731"/>
                  </a:cubicBezTo>
                  <a:cubicBezTo>
                    <a:pt x="1260" y="1733"/>
                    <a:pt x="1269" y="1734"/>
                    <a:pt x="1279" y="1734"/>
                  </a:cubicBezTo>
                  <a:cubicBezTo>
                    <a:pt x="1398" y="1734"/>
                    <a:pt x="1547" y="1592"/>
                    <a:pt x="1499" y="1470"/>
                  </a:cubicBezTo>
                  <a:cubicBezTo>
                    <a:pt x="1247" y="832"/>
                    <a:pt x="735" y="434"/>
                    <a:pt x="207" y="26"/>
                  </a:cubicBezTo>
                  <a:cubicBezTo>
                    <a:pt x="184" y="8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76;p44">
              <a:extLst>
                <a:ext uri="{FF2B5EF4-FFF2-40B4-BE49-F238E27FC236}">
                  <a16:creationId xmlns:a16="http://schemas.microsoft.com/office/drawing/2014/main" id="{ABD7D0CB-1A78-D6EC-B45E-83BA6310D77D}"/>
                </a:ext>
              </a:extLst>
            </p:cNvPr>
            <p:cNvSpPr/>
            <p:nvPr/>
          </p:nvSpPr>
          <p:spPr>
            <a:xfrm>
              <a:off x="10403574" y="2470452"/>
              <a:ext cx="309738" cy="80467"/>
            </a:xfrm>
            <a:custGeom>
              <a:avLst/>
              <a:gdLst/>
              <a:ahLst/>
              <a:cxnLst/>
              <a:rect l="l" t="t" r="r" b="b"/>
              <a:pathLst>
                <a:path w="14300" h="3715" extrusionOk="0">
                  <a:moveTo>
                    <a:pt x="129" y="0"/>
                  </a:moveTo>
                  <a:cubicBezTo>
                    <a:pt x="57" y="0"/>
                    <a:pt x="0" y="86"/>
                    <a:pt x="70" y="148"/>
                  </a:cubicBezTo>
                  <a:cubicBezTo>
                    <a:pt x="1766" y="1646"/>
                    <a:pt x="4543" y="2156"/>
                    <a:pt x="6718" y="2461"/>
                  </a:cubicBezTo>
                  <a:cubicBezTo>
                    <a:pt x="9075" y="2792"/>
                    <a:pt x="11674" y="3135"/>
                    <a:pt x="13974" y="3708"/>
                  </a:cubicBezTo>
                  <a:cubicBezTo>
                    <a:pt x="13992" y="3712"/>
                    <a:pt x="14008" y="3715"/>
                    <a:pt x="14025" y="3715"/>
                  </a:cubicBezTo>
                  <a:cubicBezTo>
                    <a:pt x="14253" y="3715"/>
                    <a:pt x="14299" y="3288"/>
                    <a:pt x="14027" y="3267"/>
                  </a:cubicBezTo>
                  <a:cubicBezTo>
                    <a:pt x="11670" y="3082"/>
                    <a:pt x="9438" y="2414"/>
                    <a:pt x="7127" y="1953"/>
                  </a:cubicBezTo>
                  <a:cubicBezTo>
                    <a:pt x="5768" y="1681"/>
                    <a:pt x="4490" y="1357"/>
                    <a:pt x="3159" y="972"/>
                  </a:cubicBezTo>
                  <a:cubicBezTo>
                    <a:pt x="2154" y="681"/>
                    <a:pt x="1076" y="608"/>
                    <a:pt x="183" y="17"/>
                  </a:cubicBezTo>
                  <a:cubicBezTo>
                    <a:pt x="165" y="5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77;p44">
              <a:extLst>
                <a:ext uri="{FF2B5EF4-FFF2-40B4-BE49-F238E27FC236}">
                  <a16:creationId xmlns:a16="http://schemas.microsoft.com/office/drawing/2014/main" id="{65B1D446-4BAF-66BD-8D5D-48F08A72852C}"/>
                </a:ext>
              </a:extLst>
            </p:cNvPr>
            <p:cNvSpPr/>
            <p:nvPr/>
          </p:nvSpPr>
          <p:spPr>
            <a:xfrm>
              <a:off x="10478973" y="2045981"/>
              <a:ext cx="35544" cy="74900"/>
            </a:xfrm>
            <a:custGeom>
              <a:avLst/>
              <a:gdLst/>
              <a:ahLst/>
              <a:cxnLst/>
              <a:rect l="l" t="t" r="r" b="b"/>
              <a:pathLst>
                <a:path w="1641" h="3458" extrusionOk="0">
                  <a:moveTo>
                    <a:pt x="1160" y="0"/>
                  </a:moveTo>
                  <a:cubicBezTo>
                    <a:pt x="1002" y="0"/>
                    <a:pt x="849" y="92"/>
                    <a:pt x="806" y="297"/>
                  </a:cubicBezTo>
                  <a:cubicBezTo>
                    <a:pt x="724" y="680"/>
                    <a:pt x="668" y="1015"/>
                    <a:pt x="520" y="1384"/>
                  </a:cubicBezTo>
                  <a:cubicBezTo>
                    <a:pt x="405" y="1670"/>
                    <a:pt x="283" y="1915"/>
                    <a:pt x="228" y="2210"/>
                  </a:cubicBezTo>
                  <a:cubicBezTo>
                    <a:pt x="160" y="2569"/>
                    <a:pt x="0" y="2982"/>
                    <a:pt x="133" y="3335"/>
                  </a:cubicBezTo>
                  <a:cubicBezTo>
                    <a:pt x="163" y="3415"/>
                    <a:pt x="235" y="3458"/>
                    <a:pt x="308" y="3458"/>
                  </a:cubicBezTo>
                  <a:cubicBezTo>
                    <a:pt x="367" y="3458"/>
                    <a:pt x="427" y="3429"/>
                    <a:pt x="462" y="3366"/>
                  </a:cubicBezTo>
                  <a:lnTo>
                    <a:pt x="462" y="3366"/>
                  </a:lnTo>
                  <a:lnTo>
                    <a:pt x="461" y="3367"/>
                  </a:lnTo>
                  <a:cubicBezTo>
                    <a:pt x="680" y="2972"/>
                    <a:pt x="752" y="2503"/>
                    <a:pt x="965" y="2103"/>
                  </a:cubicBezTo>
                  <a:cubicBezTo>
                    <a:pt x="1250" y="1567"/>
                    <a:pt x="1640" y="1001"/>
                    <a:pt x="1575" y="368"/>
                  </a:cubicBezTo>
                  <a:cubicBezTo>
                    <a:pt x="1552" y="135"/>
                    <a:pt x="1352" y="0"/>
                    <a:pt x="116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78;p44">
              <a:extLst>
                <a:ext uri="{FF2B5EF4-FFF2-40B4-BE49-F238E27FC236}">
                  <a16:creationId xmlns:a16="http://schemas.microsoft.com/office/drawing/2014/main" id="{B5B6AAAF-7387-A36D-F1CC-A541AC0B356D}"/>
                </a:ext>
              </a:extLst>
            </p:cNvPr>
            <p:cNvSpPr/>
            <p:nvPr/>
          </p:nvSpPr>
          <p:spPr>
            <a:xfrm>
              <a:off x="10497189" y="2050616"/>
              <a:ext cx="269147" cy="50056"/>
            </a:xfrm>
            <a:custGeom>
              <a:avLst/>
              <a:gdLst/>
              <a:ahLst/>
              <a:cxnLst/>
              <a:rect l="l" t="t" r="r" b="b"/>
              <a:pathLst>
                <a:path w="12426" h="2311" extrusionOk="0">
                  <a:moveTo>
                    <a:pt x="214" y="1"/>
                  </a:moveTo>
                  <a:cubicBezTo>
                    <a:pt x="1" y="1"/>
                    <a:pt x="7" y="324"/>
                    <a:pt x="220" y="336"/>
                  </a:cubicBezTo>
                  <a:cubicBezTo>
                    <a:pt x="2318" y="451"/>
                    <a:pt x="4437" y="924"/>
                    <a:pt x="6509" y="1270"/>
                  </a:cubicBezTo>
                  <a:cubicBezTo>
                    <a:pt x="8293" y="1567"/>
                    <a:pt x="10282" y="1736"/>
                    <a:pt x="11999" y="2297"/>
                  </a:cubicBezTo>
                  <a:cubicBezTo>
                    <a:pt x="12028" y="2306"/>
                    <a:pt x="12055" y="2310"/>
                    <a:pt x="12081" y="2310"/>
                  </a:cubicBezTo>
                  <a:cubicBezTo>
                    <a:pt x="12328" y="2310"/>
                    <a:pt x="12425" y="1916"/>
                    <a:pt x="12151" y="1823"/>
                  </a:cubicBezTo>
                  <a:cubicBezTo>
                    <a:pt x="10498" y="1264"/>
                    <a:pt x="8602" y="1252"/>
                    <a:pt x="6888" y="943"/>
                  </a:cubicBezTo>
                  <a:cubicBezTo>
                    <a:pt x="4710" y="550"/>
                    <a:pt x="2432" y="47"/>
                    <a:pt x="218" y="1"/>
                  </a:cubicBezTo>
                  <a:cubicBezTo>
                    <a:pt x="216" y="1"/>
                    <a:pt x="215" y="1"/>
                    <a:pt x="21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79;p44">
              <a:extLst>
                <a:ext uri="{FF2B5EF4-FFF2-40B4-BE49-F238E27FC236}">
                  <a16:creationId xmlns:a16="http://schemas.microsoft.com/office/drawing/2014/main" id="{C709D873-3198-DF1C-0EEE-86C8CD64D2AD}"/>
                </a:ext>
              </a:extLst>
            </p:cNvPr>
            <p:cNvSpPr/>
            <p:nvPr/>
          </p:nvSpPr>
          <p:spPr>
            <a:xfrm>
              <a:off x="10482178" y="2117026"/>
              <a:ext cx="264555" cy="51659"/>
            </a:xfrm>
            <a:custGeom>
              <a:avLst/>
              <a:gdLst/>
              <a:ahLst/>
              <a:cxnLst/>
              <a:rect l="l" t="t" r="r" b="b"/>
              <a:pathLst>
                <a:path w="12214" h="2385" extrusionOk="0">
                  <a:moveTo>
                    <a:pt x="147" y="1"/>
                  </a:moveTo>
                  <a:cubicBezTo>
                    <a:pt x="43" y="1"/>
                    <a:pt x="0" y="155"/>
                    <a:pt x="84" y="230"/>
                  </a:cubicBezTo>
                  <a:lnTo>
                    <a:pt x="83" y="230"/>
                  </a:lnTo>
                  <a:cubicBezTo>
                    <a:pt x="1275" y="1311"/>
                    <a:pt x="3971" y="1453"/>
                    <a:pt x="5503" y="1751"/>
                  </a:cubicBezTo>
                  <a:cubicBezTo>
                    <a:pt x="7401" y="2121"/>
                    <a:pt x="9401" y="2385"/>
                    <a:pt x="11348" y="2385"/>
                  </a:cubicBezTo>
                  <a:cubicBezTo>
                    <a:pt x="11521" y="2385"/>
                    <a:pt x="11692" y="2383"/>
                    <a:pt x="11864" y="2378"/>
                  </a:cubicBezTo>
                  <a:cubicBezTo>
                    <a:pt x="12155" y="2372"/>
                    <a:pt x="12214" y="1935"/>
                    <a:pt x="11907" y="1916"/>
                  </a:cubicBezTo>
                  <a:cubicBezTo>
                    <a:pt x="10088" y="1795"/>
                    <a:pt x="8269" y="1682"/>
                    <a:pt x="6466" y="1416"/>
                  </a:cubicBezTo>
                  <a:cubicBezTo>
                    <a:pt x="4545" y="1132"/>
                    <a:pt x="1979" y="800"/>
                    <a:pt x="200" y="13"/>
                  </a:cubicBezTo>
                  <a:cubicBezTo>
                    <a:pt x="181" y="5"/>
                    <a:pt x="164" y="1"/>
                    <a:pt x="14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0;p44">
              <a:extLst>
                <a:ext uri="{FF2B5EF4-FFF2-40B4-BE49-F238E27FC236}">
                  <a16:creationId xmlns:a16="http://schemas.microsoft.com/office/drawing/2014/main" id="{C02BD98A-949C-A800-CF1F-70E63EE24AFC}"/>
                </a:ext>
              </a:extLst>
            </p:cNvPr>
            <p:cNvSpPr/>
            <p:nvPr/>
          </p:nvSpPr>
          <p:spPr>
            <a:xfrm>
              <a:off x="10737355" y="2096427"/>
              <a:ext cx="24064" cy="74619"/>
            </a:xfrm>
            <a:custGeom>
              <a:avLst/>
              <a:gdLst/>
              <a:ahLst/>
              <a:cxnLst/>
              <a:rect l="l" t="t" r="r" b="b"/>
              <a:pathLst>
                <a:path w="1111" h="3445" extrusionOk="0">
                  <a:moveTo>
                    <a:pt x="859" y="0"/>
                  </a:moveTo>
                  <a:cubicBezTo>
                    <a:pt x="789" y="0"/>
                    <a:pt x="717" y="35"/>
                    <a:pt x="672" y="114"/>
                  </a:cubicBezTo>
                  <a:cubicBezTo>
                    <a:pt x="417" y="560"/>
                    <a:pt x="306" y="1091"/>
                    <a:pt x="216" y="1593"/>
                  </a:cubicBezTo>
                  <a:cubicBezTo>
                    <a:pt x="164" y="1883"/>
                    <a:pt x="196" y="2169"/>
                    <a:pt x="159" y="2460"/>
                  </a:cubicBezTo>
                  <a:cubicBezTo>
                    <a:pt x="122" y="2752"/>
                    <a:pt x="31" y="3038"/>
                    <a:pt x="8" y="3334"/>
                  </a:cubicBezTo>
                  <a:cubicBezTo>
                    <a:pt x="0" y="3386"/>
                    <a:pt x="36" y="3435"/>
                    <a:pt x="88" y="3444"/>
                  </a:cubicBezTo>
                  <a:cubicBezTo>
                    <a:pt x="94" y="3444"/>
                    <a:pt x="99" y="3445"/>
                    <a:pt x="104" y="3445"/>
                  </a:cubicBezTo>
                  <a:cubicBezTo>
                    <a:pt x="149" y="3445"/>
                    <a:pt x="190" y="3413"/>
                    <a:pt x="200" y="3366"/>
                  </a:cubicBezTo>
                  <a:cubicBezTo>
                    <a:pt x="313" y="2940"/>
                    <a:pt x="478" y="2618"/>
                    <a:pt x="523" y="2170"/>
                  </a:cubicBezTo>
                  <a:cubicBezTo>
                    <a:pt x="590" y="1491"/>
                    <a:pt x="810" y="913"/>
                    <a:pt x="1049" y="280"/>
                  </a:cubicBezTo>
                  <a:cubicBezTo>
                    <a:pt x="1110" y="117"/>
                    <a:pt x="988" y="0"/>
                    <a:pt x="85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1;p44">
              <a:extLst>
                <a:ext uri="{FF2B5EF4-FFF2-40B4-BE49-F238E27FC236}">
                  <a16:creationId xmlns:a16="http://schemas.microsoft.com/office/drawing/2014/main" id="{748E23D1-F4B8-FBBA-6DB5-4275660DDE07}"/>
                </a:ext>
              </a:extLst>
            </p:cNvPr>
            <p:cNvSpPr/>
            <p:nvPr/>
          </p:nvSpPr>
          <p:spPr>
            <a:xfrm>
              <a:off x="10463551" y="2156859"/>
              <a:ext cx="26642" cy="71738"/>
            </a:xfrm>
            <a:custGeom>
              <a:avLst/>
              <a:gdLst/>
              <a:ahLst/>
              <a:cxnLst/>
              <a:rect l="l" t="t" r="r" b="b"/>
              <a:pathLst>
                <a:path w="1230" h="3312" extrusionOk="0">
                  <a:moveTo>
                    <a:pt x="995" y="0"/>
                  </a:moveTo>
                  <a:cubicBezTo>
                    <a:pt x="940" y="0"/>
                    <a:pt x="887" y="29"/>
                    <a:pt x="857" y="99"/>
                  </a:cubicBezTo>
                  <a:cubicBezTo>
                    <a:pt x="452" y="1034"/>
                    <a:pt x="146" y="2051"/>
                    <a:pt x="20" y="3064"/>
                  </a:cubicBezTo>
                  <a:cubicBezTo>
                    <a:pt x="0" y="3226"/>
                    <a:pt x="122" y="3312"/>
                    <a:pt x="249" y="3312"/>
                  </a:cubicBezTo>
                  <a:cubicBezTo>
                    <a:pt x="360" y="3312"/>
                    <a:pt x="475" y="3244"/>
                    <a:pt x="496" y="3103"/>
                  </a:cubicBezTo>
                  <a:cubicBezTo>
                    <a:pt x="637" y="2120"/>
                    <a:pt x="806" y="1195"/>
                    <a:pt x="1173" y="266"/>
                  </a:cubicBezTo>
                  <a:cubicBezTo>
                    <a:pt x="1230" y="124"/>
                    <a:pt x="1108" y="0"/>
                    <a:pt x="995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82;p44">
              <a:extLst>
                <a:ext uri="{FF2B5EF4-FFF2-40B4-BE49-F238E27FC236}">
                  <a16:creationId xmlns:a16="http://schemas.microsoft.com/office/drawing/2014/main" id="{279A9CEC-E083-2158-F10A-CE182B9D3B52}"/>
                </a:ext>
              </a:extLst>
            </p:cNvPr>
            <p:cNvSpPr/>
            <p:nvPr/>
          </p:nvSpPr>
          <p:spPr>
            <a:xfrm>
              <a:off x="10435349" y="2226279"/>
              <a:ext cx="36822" cy="85449"/>
            </a:xfrm>
            <a:custGeom>
              <a:avLst/>
              <a:gdLst/>
              <a:ahLst/>
              <a:cxnLst/>
              <a:rect l="l" t="t" r="r" b="b"/>
              <a:pathLst>
                <a:path w="1700" h="3945" extrusionOk="0">
                  <a:moveTo>
                    <a:pt x="1551" y="1"/>
                  </a:moveTo>
                  <a:cubicBezTo>
                    <a:pt x="1513" y="1"/>
                    <a:pt x="1476" y="17"/>
                    <a:pt x="1453" y="56"/>
                  </a:cubicBezTo>
                  <a:cubicBezTo>
                    <a:pt x="1117" y="632"/>
                    <a:pt x="746" y="1106"/>
                    <a:pt x="460" y="1724"/>
                  </a:cubicBezTo>
                  <a:cubicBezTo>
                    <a:pt x="177" y="2333"/>
                    <a:pt x="1" y="3003"/>
                    <a:pt x="6" y="3677"/>
                  </a:cubicBezTo>
                  <a:cubicBezTo>
                    <a:pt x="8" y="3860"/>
                    <a:pt x="133" y="3944"/>
                    <a:pt x="267" y="3944"/>
                  </a:cubicBezTo>
                  <a:cubicBezTo>
                    <a:pt x="416" y="3944"/>
                    <a:pt x="577" y="3839"/>
                    <a:pt x="591" y="3647"/>
                  </a:cubicBezTo>
                  <a:cubicBezTo>
                    <a:pt x="649" y="2841"/>
                    <a:pt x="849" y="2237"/>
                    <a:pt x="1163" y="1495"/>
                  </a:cubicBezTo>
                  <a:cubicBezTo>
                    <a:pt x="1364" y="1018"/>
                    <a:pt x="1625" y="655"/>
                    <a:pt x="1690" y="142"/>
                  </a:cubicBezTo>
                  <a:cubicBezTo>
                    <a:pt x="1700" y="60"/>
                    <a:pt x="1623" y="1"/>
                    <a:pt x="155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83;p44">
              <a:extLst>
                <a:ext uri="{FF2B5EF4-FFF2-40B4-BE49-F238E27FC236}">
                  <a16:creationId xmlns:a16="http://schemas.microsoft.com/office/drawing/2014/main" id="{EF338DB0-13C7-EBA8-D17D-4DA8D31328DA}"/>
                </a:ext>
              </a:extLst>
            </p:cNvPr>
            <p:cNvSpPr/>
            <p:nvPr/>
          </p:nvSpPr>
          <p:spPr>
            <a:xfrm>
              <a:off x="10415076" y="2310493"/>
              <a:ext cx="30367" cy="107434"/>
            </a:xfrm>
            <a:custGeom>
              <a:avLst/>
              <a:gdLst/>
              <a:ahLst/>
              <a:cxnLst/>
              <a:rect l="l" t="t" r="r" b="b"/>
              <a:pathLst>
                <a:path w="1402" h="4960" extrusionOk="0">
                  <a:moveTo>
                    <a:pt x="1240" y="1"/>
                  </a:moveTo>
                  <a:cubicBezTo>
                    <a:pt x="1174" y="1"/>
                    <a:pt x="1107" y="35"/>
                    <a:pt x="1084" y="108"/>
                  </a:cubicBezTo>
                  <a:cubicBezTo>
                    <a:pt x="582" y="1687"/>
                    <a:pt x="0" y="3219"/>
                    <a:pt x="749" y="4830"/>
                  </a:cubicBezTo>
                  <a:cubicBezTo>
                    <a:pt x="791" y="4920"/>
                    <a:pt x="879" y="4960"/>
                    <a:pt x="971" y="4960"/>
                  </a:cubicBezTo>
                  <a:cubicBezTo>
                    <a:pt x="1118" y="4960"/>
                    <a:pt x="1273" y="4856"/>
                    <a:pt x="1253" y="4693"/>
                  </a:cubicBezTo>
                  <a:cubicBezTo>
                    <a:pt x="1147" y="3811"/>
                    <a:pt x="835" y="3099"/>
                    <a:pt x="982" y="2182"/>
                  </a:cubicBezTo>
                  <a:cubicBezTo>
                    <a:pt x="1091" y="1498"/>
                    <a:pt x="1323" y="843"/>
                    <a:pt x="1391" y="155"/>
                  </a:cubicBezTo>
                  <a:cubicBezTo>
                    <a:pt x="1401" y="55"/>
                    <a:pt x="1322" y="1"/>
                    <a:pt x="124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84;p44">
              <a:extLst>
                <a:ext uri="{FF2B5EF4-FFF2-40B4-BE49-F238E27FC236}">
                  <a16:creationId xmlns:a16="http://schemas.microsoft.com/office/drawing/2014/main" id="{632133EE-4B70-E01E-89DD-77C0467DBBD5}"/>
                </a:ext>
              </a:extLst>
            </p:cNvPr>
            <p:cNvSpPr/>
            <p:nvPr/>
          </p:nvSpPr>
          <p:spPr>
            <a:xfrm>
              <a:off x="10480272" y="2157573"/>
              <a:ext cx="256216" cy="65413"/>
            </a:xfrm>
            <a:custGeom>
              <a:avLst/>
              <a:gdLst/>
              <a:ahLst/>
              <a:cxnLst/>
              <a:rect l="l" t="t" r="r" b="b"/>
              <a:pathLst>
                <a:path w="11829" h="3020" extrusionOk="0">
                  <a:moveTo>
                    <a:pt x="259" y="1"/>
                  </a:moveTo>
                  <a:cubicBezTo>
                    <a:pt x="128" y="1"/>
                    <a:pt x="1" y="154"/>
                    <a:pt x="131" y="259"/>
                  </a:cubicBezTo>
                  <a:lnTo>
                    <a:pt x="131" y="260"/>
                  </a:lnTo>
                  <a:cubicBezTo>
                    <a:pt x="1383" y="1276"/>
                    <a:pt x="3657" y="1550"/>
                    <a:pt x="5188" y="1930"/>
                  </a:cubicBezTo>
                  <a:cubicBezTo>
                    <a:pt x="6237" y="2191"/>
                    <a:pt x="7324" y="2369"/>
                    <a:pt x="8391" y="2542"/>
                  </a:cubicBezTo>
                  <a:cubicBezTo>
                    <a:pt x="9270" y="2683"/>
                    <a:pt x="10177" y="3019"/>
                    <a:pt x="11069" y="3019"/>
                  </a:cubicBezTo>
                  <a:cubicBezTo>
                    <a:pt x="11178" y="3019"/>
                    <a:pt x="11287" y="3014"/>
                    <a:pt x="11395" y="3003"/>
                  </a:cubicBezTo>
                  <a:cubicBezTo>
                    <a:pt x="11829" y="2959"/>
                    <a:pt x="11711" y="2340"/>
                    <a:pt x="11305" y="2340"/>
                  </a:cubicBezTo>
                  <a:cubicBezTo>
                    <a:pt x="11300" y="2340"/>
                    <a:pt x="11294" y="2340"/>
                    <a:pt x="11289" y="2341"/>
                  </a:cubicBezTo>
                  <a:cubicBezTo>
                    <a:pt x="11199" y="2344"/>
                    <a:pt x="11107" y="2346"/>
                    <a:pt x="11015" y="2346"/>
                  </a:cubicBezTo>
                  <a:cubicBezTo>
                    <a:pt x="9357" y="2346"/>
                    <a:pt x="7436" y="1810"/>
                    <a:pt x="5848" y="1477"/>
                  </a:cubicBezTo>
                  <a:cubicBezTo>
                    <a:pt x="4104" y="1112"/>
                    <a:pt x="1955" y="744"/>
                    <a:pt x="323" y="14"/>
                  </a:cubicBezTo>
                  <a:cubicBezTo>
                    <a:pt x="302" y="5"/>
                    <a:pt x="281" y="1"/>
                    <a:pt x="2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85;p44">
              <a:extLst>
                <a:ext uri="{FF2B5EF4-FFF2-40B4-BE49-F238E27FC236}">
                  <a16:creationId xmlns:a16="http://schemas.microsoft.com/office/drawing/2014/main" id="{9C9AF7E2-A9D5-8DAE-AF89-3AE9AB3538DE}"/>
                </a:ext>
              </a:extLst>
            </p:cNvPr>
            <p:cNvSpPr/>
            <p:nvPr/>
          </p:nvSpPr>
          <p:spPr>
            <a:xfrm>
              <a:off x="10707637" y="2218719"/>
              <a:ext cx="18498" cy="50035"/>
            </a:xfrm>
            <a:custGeom>
              <a:avLst/>
              <a:gdLst/>
              <a:ahLst/>
              <a:cxnLst/>
              <a:rect l="l" t="t" r="r" b="b"/>
              <a:pathLst>
                <a:path w="854" h="2310" extrusionOk="0">
                  <a:moveTo>
                    <a:pt x="716" y="0"/>
                  </a:moveTo>
                  <a:cubicBezTo>
                    <a:pt x="669" y="0"/>
                    <a:pt x="623" y="28"/>
                    <a:pt x="617" y="85"/>
                  </a:cubicBezTo>
                  <a:cubicBezTo>
                    <a:pt x="575" y="515"/>
                    <a:pt x="449" y="794"/>
                    <a:pt x="284" y="1187"/>
                  </a:cubicBezTo>
                  <a:cubicBezTo>
                    <a:pt x="157" y="1489"/>
                    <a:pt x="1" y="1872"/>
                    <a:pt x="156" y="2184"/>
                  </a:cubicBezTo>
                  <a:cubicBezTo>
                    <a:pt x="198" y="2266"/>
                    <a:pt x="270" y="2309"/>
                    <a:pt x="342" y="2309"/>
                  </a:cubicBezTo>
                  <a:cubicBezTo>
                    <a:pt x="408" y="2309"/>
                    <a:pt x="473" y="2275"/>
                    <a:pt x="516" y="2203"/>
                  </a:cubicBezTo>
                  <a:cubicBezTo>
                    <a:pt x="718" y="1868"/>
                    <a:pt x="696" y="1400"/>
                    <a:pt x="782" y="1020"/>
                  </a:cubicBezTo>
                  <a:cubicBezTo>
                    <a:pt x="854" y="700"/>
                    <a:pt x="851" y="416"/>
                    <a:pt x="821" y="89"/>
                  </a:cubicBezTo>
                  <a:cubicBezTo>
                    <a:pt x="816" y="31"/>
                    <a:pt x="765" y="0"/>
                    <a:pt x="716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86;p44">
              <a:extLst>
                <a:ext uri="{FF2B5EF4-FFF2-40B4-BE49-F238E27FC236}">
                  <a16:creationId xmlns:a16="http://schemas.microsoft.com/office/drawing/2014/main" id="{4812F66C-9EF6-CE76-E08A-E5172E7384ED}"/>
                </a:ext>
              </a:extLst>
            </p:cNvPr>
            <p:cNvSpPr/>
            <p:nvPr/>
          </p:nvSpPr>
          <p:spPr>
            <a:xfrm>
              <a:off x="10432577" y="2414916"/>
              <a:ext cx="240686" cy="62078"/>
            </a:xfrm>
            <a:custGeom>
              <a:avLst/>
              <a:gdLst/>
              <a:ahLst/>
              <a:cxnLst/>
              <a:rect l="l" t="t" r="r" b="b"/>
              <a:pathLst>
                <a:path w="11112" h="2866" extrusionOk="0">
                  <a:moveTo>
                    <a:pt x="176" y="1"/>
                  </a:moveTo>
                  <a:cubicBezTo>
                    <a:pt x="51" y="1"/>
                    <a:pt x="0" y="180"/>
                    <a:pt x="131" y="240"/>
                  </a:cubicBezTo>
                  <a:cubicBezTo>
                    <a:pt x="3337" y="1728"/>
                    <a:pt x="7067" y="2819"/>
                    <a:pt x="10619" y="2865"/>
                  </a:cubicBezTo>
                  <a:cubicBezTo>
                    <a:pt x="10621" y="2865"/>
                    <a:pt x="10623" y="2865"/>
                    <a:pt x="10625" y="2865"/>
                  </a:cubicBezTo>
                  <a:cubicBezTo>
                    <a:pt x="11065" y="2865"/>
                    <a:pt x="11111" y="2174"/>
                    <a:pt x="10667" y="2174"/>
                  </a:cubicBezTo>
                  <a:cubicBezTo>
                    <a:pt x="7093" y="2173"/>
                    <a:pt x="3603" y="1046"/>
                    <a:pt x="219" y="8"/>
                  </a:cubicBezTo>
                  <a:cubicBezTo>
                    <a:pt x="204" y="3"/>
                    <a:pt x="189" y="1"/>
                    <a:pt x="17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87;p44">
              <a:extLst>
                <a:ext uri="{FF2B5EF4-FFF2-40B4-BE49-F238E27FC236}">
                  <a16:creationId xmlns:a16="http://schemas.microsoft.com/office/drawing/2014/main" id="{AA73DC9F-0617-59E3-4A68-E65144A02E07}"/>
                </a:ext>
              </a:extLst>
            </p:cNvPr>
            <p:cNvSpPr/>
            <p:nvPr/>
          </p:nvSpPr>
          <p:spPr>
            <a:xfrm>
              <a:off x="10660419" y="2406273"/>
              <a:ext cx="26382" cy="67882"/>
            </a:xfrm>
            <a:custGeom>
              <a:avLst/>
              <a:gdLst/>
              <a:ahLst/>
              <a:cxnLst/>
              <a:rect l="l" t="t" r="r" b="b"/>
              <a:pathLst>
                <a:path w="1218" h="3134" extrusionOk="0">
                  <a:moveTo>
                    <a:pt x="1029" y="1"/>
                  </a:moveTo>
                  <a:cubicBezTo>
                    <a:pt x="955" y="1"/>
                    <a:pt x="873" y="54"/>
                    <a:pt x="861" y="137"/>
                  </a:cubicBezTo>
                  <a:cubicBezTo>
                    <a:pt x="780" y="696"/>
                    <a:pt x="735" y="1247"/>
                    <a:pt x="592" y="1796"/>
                  </a:cubicBezTo>
                  <a:cubicBezTo>
                    <a:pt x="498" y="2159"/>
                    <a:pt x="414" y="2764"/>
                    <a:pt x="75" y="2974"/>
                  </a:cubicBezTo>
                  <a:cubicBezTo>
                    <a:pt x="1" y="3020"/>
                    <a:pt x="47" y="3134"/>
                    <a:pt x="123" y="3134"/>
                  </a:cubicBezTo>
                  <a:cubicBezTo>
                    <a:pt x="132" y="3134"/>
                    <a:pt x="143" y="3132"/>
                    <a:pt x="153" y="3128"/>
                  </a:cubicBezTo>
                  <a:cubicBezTo>
                    <a:pt x="589" y="2952"/>
                    <a:pt x="702" y="2476"/>
                    <a:pt x="827" y="2066"/>
                  </a:cubicBezTo>
                  <a:cubicBezTo>
                    <a:pt x="1017" y="1447"/>
                    <a:pt x="1217" y="765"/>
                    <a:pt x="1150" y="112"/>
                  </a:cubicBezTo>
                  <a:cubicBezTo>
                    <a:pt x="1142" y="34"/>
                    <a:pt x="1088" y="1"/>
                    <a:pt x="102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88;p44">
              <a:extLst>
                <a:ext uri="{FF2B5EF4-FFF2-40B4-BE49-F238E27FC236}">
                  <a16:creationId xmlns:a16="http://schemas.microsoft.com/office/drawing/2014/main" id="{2D209A7B-9122-9ABC-2255-E15BB1EF5B94}"/>
                </a:ext>
              </a:extLst>
            </p:cNvPr>
            <p:cNvSpPr/>
            <p:nvPr/>
          </p:nvSpPr>
          <p:spPr>
            <a:xfrm>
              <a:off x="10679978" y="2254545"/>
              <a:ext cx="37580" cy="148501"/>
            </a:xfrm>
            <a:custGeom>
              <a:avLst/>
              <a:gdLst/>
              <a:ahLst/>
              <a:cxnLst/>
              <a:rect l="l" t="t" r="r" b="b"/>
              <a:pathLst>
                <a:path w="1735" h="6856" extrusionOk="0">
                  <a:moveTo>
                    <a:pt x="1380" y="0"/>
                  </a:moveTo>
                  <a:cubicBezTo>
                    <a:pt x="1213" y="0"/>
                    <a:pt x="1042" y="105"/>
                    <a:pt x="1014" y="319"/>
                  </a:cubicBezTo>
                  <a:cubicBezTo>
                    <a:pt x="853" y="1554"/>
                    <a:pt x="564" y="2768"/>
                    <a:pt x="387" y="4000"/>
                  </a:cubicBezTo>
                  <a:cubicBezTo>
                    <a:pt x="264" y="4860"/>
                    <a:pt x="317" y="5918"/>
                    <a:pt x="26" y="6733"/>
                  </a:cubicBezTo>
                  <a:cubicBezTo>
                    <a:pt x="1" y="6802"/>
                    <a:pt x="52" y="6855"/>
                    <a:pt x="106" y="6855"/>
                  </a:cubicBezTo>
                  <a:cubicBezTo>
                    <a:pt x="134" y="6855"/>
                    <a:pt x="162" y="6841"/>
                    <a:pt x="182" y="6809"/>
                  </a:cubicBezTo>
                  <a:lnTo>
                    <a:pt x="182" y="6810"/>
                  </a:lnTo>
                  <a:cubicBezTo>
                    <a:pt x="720" y="5913"/>
                    <a:pt x="815" y="4910"/>
                    <a:pt x="995" y="3899"/>
                  </a:cubicBezTo>
                  <a:cubicBezTo>
                    <a:pt x="1207" y="2711"/>
                    <a:pt x="1626" y="1567"/>
                    <a:pt x="1717" y="359"/>
                  </a:cubicBezTo>
                  <a:cubicBezTo>
                    <a:pt x="1734" y="122"/>
                    <a:pt x="1560" y="0"/>
                    <a:pt x="138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89;p44">
              <a:extLst>
                <a:ext uri="{FF2B5EF4-FFF2-40B4-BE49-F238E27FC236}">
                  <a16:creationId xmlns:a16="http://schemas.microsoft.com/office/drawing/2014/main" id="{71AACAAA-45DF-8766-CC7B-44842F5D0CD3}"/>
                </a:ext>
              </a:extLst>
            </p:cNvPr>
            <p:cNvSpPr/>
            <p:nvPr/>
          </p:nvSpPr>
          <p:spPr>
            <a:xfrm>
              <a:off x="10466020" y="2224243"/>
              <a:ext cx="236419" cy="58980"/>
            </a:xfrm>
            <a:custGeom>
              <a:avLst/>
              <a:gdLst/>
              <a:ahLst/>
              <a:cxnLst/>
              <a:rect l="l" t="t" r="r" b="b"/>
              <a:pathLst>
                <a:path w="10915" h="2723" extrusionOk="0">
                  <a:moveTo>
                    <a:pt x="149" y="1"/>
                  </a:moveTo>
                  <a:cubicBezTo>
                    <a:pt x="51" y="1"/>
                    <a:pt x="0" y="146"/>
                    <a:pt x="104" y="186"/>
                  </a:cubicBezTo>
                  <a:cubicBezTo>
                    <a:pt x="1729" y="821"/>
                    <a:pt x="3426" y="1020"/>
                    <a:pt x="5124" y="1435"/>
                  </a:cubicBezTo>
                  <a:cubicBezTo>
                    <a:pt x="6919" y="1874"/>
                    <a:pt x="8759" y="2467"/>
                    <a:pt x="10588" y="2720"/>
                  </a:cubicBezTo>
                  <a:cubicBezTo>
                    <a:pt x="10600" y="2722"/>
                    <a:pt x="10611" y="2723"/>
                    <a:pt x="10622" y="2723"/>
                  </a:cubicBezTo>
                  <a:cubicBezTo>
                    <a:pt x="10885" y="2723"/>
                    <a:pt x="10915" y="2272"/>
                    <a:pt x="10636" y="2268"/>
                  </a:cubicBezTo>
                  <a:cubicBezTo>
                    <a:pt x="7102" y="2216"/>
                    <a:pt x="3655" y="420"/>
                    <a:pt x="161" y="2"/>
                  </a:cubicBezTo>
                  <a:cubicBezTo>
                    <a:pt x="157" y="1"/>
                    <a:pt x="153" y="1"/>
                    <a:pt x="14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90;p44">
              <a:extLst>
                <a:ext uri="{FF2B5EF4-FFF2-40B4-BE49-F238E27FC236}">
                  <a16:creationId xmlns:a16="http://schemas.microsoft.com/office/drawing/2014/main" id="{F1FEDD52-43F3-1B9E-B933-E69FDCD9AFC7}"/>
                </a:ext>
              </a:extLst>
            </p:cNvPr>
            <p:cNvSpPr/>
            <p:nvPr/>
          </p:nvSpPr>
          <p:spPr>
            <a:xfrm>
              <a:off x="10434656" y="2316081"/>
              <a:ext cx="264642" cy="80229"/>
            </a:xfrm>
            <a:custGeom>
              <a:avLst/>
              <a:gdLst/>
              <a:ahLst/>
              <a:cxnLst/>
              <a:rect l="l" t="t" r="r" b="b"/>
              <a:pathLst>
                <a:path w="12218" h="3704" extrusionOk="0">
                  <a:moveTo>
                    <a:pt x="205" y="0"/>
                  </a:moveTo>
                  <a:cubicBezTo>
                    <a:pt x="72" y="0"/>
                    <a:pt x="1" y="186"/>
                    <a:pt x="126" y="270"/>
                  </a:cubicBezTo>
                  <a:cubicBezTo>
                    <a:pt x="1543" y="1214"/>
                    <a:pt x="3466" y="1672"/>
                    <a:pt x="5086" y="2148"/>
                  </a:cubicBezTo>
                  <a:cubicBezTo>
                    <a:pt x="6205" y="2477"/>
                    <a:pt x="7327" y="2711"/>
                    <a:pt x="8467" y="2947"/>
                  </a:cubicBezTo>
                  <a:cubicBezTo>
                    <a:pt x="9422" y="3146"/>
                    <a:pt x="10801" y="3267"/>
                    <a:pt x="11677" y="3674"/>
                  </a:cubicBezTo>
                  <a:cubicBezTo>
                    <a:pt x="11721" y="3695"/>
                    <a:pt x="11764" y="3704"/>
                    <a:pt x="11804" y="3704"/>
                  </a:cubicBezTo>
                  <a:cubicBezTo>
                    <a:pt x="12062" y="3704"/>
                    <a:pt x="12217" y="3329"/>
                    <a:pt x="11940" y="3177"/>
                  </a:cubicBezTo>
                  <a:cubicBezTo>
                    <a:pt x="10468" y="2370"/>
                    <a:pt x="8274" y="2403"/>
                    <a:pt x="6642" y="1987"/>
                  </a:cubicBezTo>
                  <a:cubicBezTo>
                    <a:pt x="4475" y="1435"/>
                    <a:pt x="2385" y="645"/>
                    <a:pt x="249" y="7"/>
                  </a:cubicBezTo>
                  <a:cubicBezTo>
                    <a:pt x="234" y="2"/>
                    <a:pt x="219" y="0"/>
                    <a:pt x="205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91;p44">
              <a:extLst>
                <a:ext uri="{FF2B5EF4-FFF2-40B4-BE49-F238E27FC236}">
                  <a16:creationId xmlns:a16="http://schemas.microsoft.com/office/drawing/2014/main" id="{B4F460BC-651C-521B-8E06-1EFF79B69BC3}"/>
                </a:ext>
              </a:extLst>
            </p:cNvPr>
            <p:cNvSpPr/>
            <p:nvPr/>
          </p:nvSpPr>
          <p:spPr>
            <a:xfrm>
              <a:off x="10473861" y="2186338"/>
              <a:ext cx="65803" cy="248505"/>
            </a:xfrm>
            <a:custGeom>
              <a:avLst/>
              <a:gdLst/>
              <a:ahLst/>
              <a:cxnLst/>
              <a:rect l="l" t="t" r="r" b="b"/>
              <a:pathLst>
                <a:path w="3038" h="11473" extrusionOk="0">
                  <a:moveTo>
                    <a:pt x="2939" y="0"/>
                  </a:moveTo>
                  <a:cubicBezTo>
                    <a:pt x="2908" y="0"/>
                    <a:pt x="2876" y="14"/>
                    <a:pt x="2857" y="44"/>
                  </a:cubicBezTo>
                  <a:cubicBezTo>
                    <a:pt x="1942" y="1556"/>
                    <a:pt x="1734" y="3618"/>
                    <a:pt x="1308" y="5313"/>
                  </a:cubicBezTo>
                  <a:cubicBezTo>
                    <a:pt x="825" y="7230"/>
                    <a:pt x="1" y="9302"/>
                    <a:pt x="119" y="11308"/>
                  </a:cubicBezTo>
                  <a:cubicBezTo>
                    <a:pt x="125" y="11410"/>
                    <a:pt x="220" y="11473"/>
                    <a:pt x="307" y="11473"/>
                  </a:cubicBezTo>
                  <a:cubicBezTo>
                    <a:pt x="374" y="11473"/>
                    <a:pt x="436" y="11435"/>
                    <a:pt x="449" y="11350"/>
                  </a:cubicBezTo>
                  <a:cubicBezTo>
                    <a:pt x="1044" y="7540"/>
                    <a:pt x="2014" y="3817"/>
                    <a:pt x="3020" y="99"/>
                  </a:cubicBezTo>
                  <a:cubicBezTo>
                    <a:pt x="3037" y="36"/>
                    <a:pt x="2989" y="0"/>
                    <a:pt x="293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92;p44">
              <a:extLst>
                <a:ext uri="{FF2B5EF4-FFF2-40B4-BE49-F238E27FC236}">
                  <a16:creationId xmlns:a16="http://schemas.microsoft.com/office/drawing/2014/main" id="{730303AA-7D5A-CADC-72EE-EFC55F4C91BE}"/>
                </a:ext>
              </a:extLst>
            </p:cNvPr>
            <p:cNvSpPr/>
            <p:nvPr/>
          </p:nvSpPr>
          <p:spPr>
            <a:xfrm>
              <a:off x="10547743" y="2200265"/>
              <a:ext cx="62619" cy="263559"/>
            </a:xfrm>
            <a:custGeom>
              <a:avLst/>
              <a:gdLst/>
              <a:ahLst/>
              <a:cxnLst/>
              <a:rect l="l" t="t" r="r" b="b"/>
              <a:pathLst>
                <a:path w="2891" h="12168" extrusionOk="0">
                  <a:moveTo>
                    <a:pt x="2659" y="0"/>
                  </a:moveTo>
                  <a:cubicBezTo>
                    <a:pt x="2574" y="0"/>
                    <a:pt x="2493" y="50"/>
                    <a:pt x="2481" y="161"/>
                  </a:cubicBezTo>
                  <a:cubicBezTo>
                    <a:pt x="2237" y="2327"/>
                    <a:pt x="1503" y="4301"/>
                    <a:pt x="923" y="6381"/>
                  </a:cubicBezTo>
                  <a:cubicBezTo>
                    <a:pt x="420" y="8185"/>
                    <a:pt x="328" y="10073"/>
                    <a:pt x="28" y="11916"/>
                  </a:cubicBezTo>
                  <a:cubicBezTo>
                    <a:pt x="0" y="12082"/>
                    <a:pt x="121" y="12167"/>
                    <a:pt x="253" y="12167"/>
                  </a:cubicBezTo>
                  <a:cubicBezTo>
                    <a:pt x="377" y="12167"/>
                    <a:pt x="510" y="12091"/>
                    <a:pt x="536" y="11937"/>
                  </a:cubicBezTo>
                  <a:cubicBezTo>
                    <a:pt x="842" y="10118"/>
                    <a:pt x="952" y="8277"/>
                    <a:pt x="1327" y="6471"/>
                  </a:cubicBezTo>
                  <a:cubicBezTo>
                    <a:pt x="1753" y="4425"/>
                    <a:pt x="2664" y="2291"/>
                    <a:pt x="2876" y="231"/>
                  </a:cubicBezTo>
                  <a:cubicBezTo>
                    <a:pt x="2890" y="86"/>
                    <a:pt x="2771" y="0"/>
                    <a:pt x="265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93;p44">
              <a:extLst>
                <a:ext uri="{FF2B5EF4-FFF2-40B4-BE49-F238E27FC236}">
                  <a16:creationId xmlns:a16="http://schemas.microsoft.com/office/drawing/2014/main" id="{C897783C-70B4-99EB-F4C5-6B2D40F1D2BE}"/>
                </a:ext>
              </a:extLst>
            </p:cNvPr>
            <p:cNvSpPr/>
            <p:nvPr/>
          </p:nvSpPr>
          <p:spPr>
            <a:xfrm>
              <a:off x="10656346" y="2211528"/>
              <a:ext cx="16353" cy="48302"/>
            </a:xfrm>
            <a:custGeom>
              <a:avLst/>
              <a:gdLst/>
              <a:ahLst/>
              <a:cxnLst/>
              <a:rect l="l" t="t" r="r" b="b"/>
              <a:pathLst>
                <a:path w="755" h="2230" extrusionOk="0">
                  <a:moveTo>
                    <a:pt x="558" y="1"/>
                  </a:moveTo>
                  <a:cubicBezTo>
                    <a:pt x="475" y="1"/>
                    <a:pt x="394" y="46"/>
                    <a:pt x="385" y="142"/>
                  </a:cubicBezTo>
                  <a:cubicBezTo>
                    <a:pt x="353" y="447"/>
                    <a:pt x="251" y="747"/>
                    <a:pt x="189" y="1047"/>
                  </a:cubicBezTo>
                  <a:cubicBezTo>
                    <a:pt x="123" y="1373"/>
                    <a:pt x="107" y="1706"/>
                    <a:pt x="29" y="2029"/>
                  </a:cubicBezTo>
                  <a:cubicBezTo>
                    <a:pt x="0" y="2152"/>
                    <a:pt x="93" y="2229"/>
                    <a:pt x="188" y="2229"/>
                  </a:cubicBezTo>
                  <a:cubicBezTo>
                    <a:pt x="251" y="2229"/>
                    <a:pt x="315" y="2194"/>
                    <a:pt x="342" y="2115"/>
                  </a:cubicBezTo>
                  <a:cubicBezTo>
                    <a:pt x="553" y="1514"/>
                    <a:pt x="717" y="810"/>
                    <a:pt x="749" y="172"/>
                  </a:cubicBezTo>
                  <a:cubicBezTo>
                    <a:pt x="754" y="61"/>
                    <a:pt x="654" y="1"/>
                    <a:pt x="55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94;p44">
              <a:extLst>
                <a:ext uri="{FF2B5EF4-FFF2-40B4-BE49-F238E27FC236}">
                  <a16:creationId xmlns:a16="http://schemas.microsoft.com/office/drawing/2014/main" id="{476124E3-4F81-9974-1C9E-E0C3814A51DD}"/>
                </a:ext>
              </a:extLst>
            </p:cNvPr>
            <p:cNvSpPr/>
            <p:nvPr/>
          </p:nvSpPr>
          <p:spPr>
            <a:xfrm>
              <a:off x="10621236" y="2311403"/>
              <a:ext cx="30930" cy="166609"/>
            </a:xfrm>
            <a:custGeom>
              <a:avLst/>
              <a:gdLst/>
              <a:ahLst/>
              <a:cxnLst/>
              <a:rect l="l" t="t" r="r" b="b"/>
              <a:pathLst>
                <a:path w="1428" h="7692" extrusionOk="0">
                  <a:moveTo>
                    <a:pt x="1302" y="1"/>
                  </a:moveTo>
                  <a:cubicBezTo>
                    <a:pt x="1251" y="1"/>
                    <a:pt x="1200" y="31"/>
                    <a:pt x="1190" y="96"/>
                  </a:cubicBezTo>
                  <a:cubicBezTo>
                    <a:pt x="806" y="2524"/>
                    <a:pt x="242" y="4983"/>
                    <a:pt x="17" y="7429"/>
                  </a:cubicBezTo>
                  <a:cubicBezTo>
                    <a:pt x="1" y="7603"/>
                    <a:pt x="140" y="7692"/>
                    <a:pt x="283" y="7692"/>
                  </a:cubicBezTo>
                  <a:cubicBezTo>
                    <a:pt x="426" y="7692"/>
                    <a:pt x="573" y="7603"/>
                    <a:pt x="569" y="7422"/>
                  </a:cubicBezTo>
                  <a:cubicBezTo>
                    <a:pt x="529" y="5018"/>
                    <a:pt x="1065" y="2499"/>
                    <a:pt x="1416" y="125"/>
                  </a:cubicBezTo>
                  <a:cubicBezTo>
                    <a:pt x="1427" y="45"/>
                    <a:pt x="1365" y="1"/>
                    <a:pt x="1302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Nhóm 159">
            <a:extLst>
              <a:ext uri="{FF2B5EF4-FFF2-40B4-BE49-F238E27FC236}">
                <a16:creationId xmlns:a16="http://schemas.microsoft.com/office/drawing/2014/main" id="{9858EAE5-33FE-066B-2802-4E70C9D589D4}"/>
              </a:ext>
            </a:extLst>
          </p:cNvPr>
          <p:cNvGrpSpPr/>
          <p:nvPr/>
        </p:nvGrpSpPr>
        <p:grpSpPr>
          <a:xfrm>
            <a:off x="970130" y="1962435"/>
            <a:ext cx="1314956" cy="2682689"/>
            <a:chOff x="2680933" y="2144532"/>
            <a:chExt cx="1173963" cy="2395047"/>
          </a:xfrm>
        </p:grpSpPr>
        <p:grpSp>
          <p:nvGrpSpPr>
            <p:cNvPr id="161" name="Google Shape;1972;p45">
              <a:extLst>
                <a:ext uri="{FF2B5EF4-FFF2-40B4-BE49-F238E27FC236}">
                  <a16:creationId xmlns:a16="http://schemas.microsoft.com/office/drawing/2014/main" id="{EC4AF960-28CC-B6AD-9695-85FC3F7A180A}"/>
                </a:ext>
              </a:extLst>
            </p:cNvPr>
            <p:cNvGrpSpPr/>
            <p:nvPr/>
          </p:nvGrpSpPr>
          <p:grpSpPr>
            <a:xfrm>
              <a:off x="2728747" y="3502891"/>
              <a:ext cx="1078051" cy="1036688"/>
              <a:chOff x="1142423" y="2075513"/>
              <a:chExt cx="1464544" cy="1408352"/>
            </a:xfrm>
          </p:grpSpPr>
          <p:sp>
            <p:nvSpPr>
              <p:cNvPr id="231" name="Google Shape;1973;p45">
                <a:extLst>
                  <a:ext uri="{FF2B5EF4-FFF2-40B4-BE49-F238E27FC236}">
                    <a16:creationId xmlns:a16="http://schemas.microsoft.com/office/drawing/2014/main" id="{CEC19A22-9567-8430-AFCA-338342B3162D}"/>
                  </a:ext>
                </a:extLst>
              </p:cNvPr>
              <p:cNvSpPr/>
              <p:nvPr/>
            </p:nvSpPr>
            <p:spPr>
              <a:xfrm>
                <a:off x="1326368" y="2082248"/>
                <a:ext cx="1260672" cy="1381205"/>
              </a:xfrm>
              <a:custGeom>
                <a:avLst/>
                <a:gdLst/>
                <a:ahLst/>
                <a:cxnLst/>
                <a:rect l="l" t="t" r="r" b="b"/>
                <a:pathLst>
                  <a:path w="90974" h="99672" extrusionOk="0">
                    <a:moveTo>
                      <a:pt x="40992" y="0"/>
                    </a:moveTo>
                    <a:cubicBezTo>
                      <a:pt x="38329" y="0"/>
                      <a:pt x="35628" y="413"/>
                      <a:pt x="33056" y="831"/>
                    </a:cubicBezTo>
                    <a:cubicBezTo>
                      <a:pt x="32920" y="854"/>
                      <a:pt x="32786" y="895"/>
                      <a:pt x="32658" y="951"/>
                    </a:cubicBezTo>
                    <a:cubicBezTo>
                      <a:pt x="31021" y="1209"/>
                      <a:pt x="29383" y="1522"/>
                      <a:pt x="27728" y="1801"/>
                    </a:cubicBezTo>
                    <a:cubicBezTo>
                      <a:pt x="27394" y="1858"/>
                      <a:pt x="27146" y="1989"/>
                      <a:pt x="26960" y="2162"/>
                    </a:cubicBezTo>
                    <a:cubicBezTo>
                      <a:pt x="26570" y="2254"/>
                      <a:pt x="26179" y="2346"/>
                      <a:pt x="25791" y="2448"/>
                    </a:cubicBezTo>
                    <a:cubicBezTo>
                      <a:pt x="25769" y="2453"/>
                      <a:pt x="25753" y="2467"/>
                      <a:pt x="25732" y="2472"/>
                    </a:cubicBezTo>
                    <a:cubicBezTo>
                      <a:pt x="25692" y="2470"/>
                      <a:pt x="25652" y="2468"/>
                      <a:pt x="25612" y="2468"/>
                    </a:cubicBezTo>
                    <a:cubicBezTo>
                      <a:pt x="25375" y="2468"/>
                      <a:pt x="25139" y="2516"/>
                      <a:pt x="24920" y="2611"/>
                    </a:cubicBezTo>
                    <a:lnTo>
                      <a:pt x="24559" y="2765"/>
                    </a:lnTo>
                    <a:cubicBezTo>
                      <a:pt x="24538" y="2768"/>
                      <a:pt x="24519" y="2765"/>
                      <a:pt x="24500" y="2770"/>
                    </a:cubicBezTo>
                    <a:cubicBezTo>
                      <a:pt x="22980" y="3028"/>
                      <a:pt x="21604" y="3521"/>
                      <a:pt x="20238" y="4224"/>
                    </a:cubicBezTo>
                    <a:cubicBezTo>
                      <a:pt x="20184" y="4255"/>
                      <a:pt x="20131" y="4290"/>
                      <a:pt x="20080" y="4326"/>
                    </a:cubicBezTo>
                    <a:cubicBezTo>
                      <a:pt x="17447" y="5245"/>
                      <a:pt x="14830" y="6201"/>
                      <a:pt x="12325" y="7456"/>
                    </a:cubicBezTo>
                    <a:cubicBezTo>
                      <a:pt x="11806" y="7716"/>
                      <a:pt x="11562" y="8126"/>
                      <a:pt x="11520" y="8560"/>
                    </a:cubicBezTo>
                    <a:cubicBezTo>
                      <a:pt x="10918" y="8801"/>
                      <a:pt x="10355" y="9149"/>
                      <a:pt x="9966" y="9649"/>
                    </a:cubicBezTo>
                    <a:cubicBezTo>
                      <a:pt x="9537" y="9850"/>
                      <a:pt x="9109" y="10056"/>
                      <a:pt x="8673" y="10236"/>
                    </a:cubicBezTo>
                    <a:cubicBezTo>
                      <a:pt x="8249" y="10413"/>
                      <a:pt x="8347" y="11033"/>
                      <a:pt x="8760" y="11033"/>
                    </a:cubicBezTo>
                    <a:cubicBezTo>
                      <a:pt x="8800" y="11033"/>
                      <a:pt x="8842" y="11027"/>
                      <a:pt x="8887" y="11015"/>
                    </a:cubicBezTo>
                    <a:cubicBezTo>
                      <a:pt x="9346" y="10890"/>
                      <a:pt x="9807" y="10788"/>
                      <a:pt x="10267" y="10696"/>
                    </a:cubicBezTo>
                    <a:cubicBezTo>
                      <a:pt x="10298" y="10704"/>
                      <a:pt x="10330" y="10708"/>
                      <a:pt x="10363" y="10708"/>
                    </a:cubicBezTo>
                    <a:cubicBezTo>
                      <a:pt x="10374" y="10708"/>
                      <a:pt x="10384" y="10708"/>
                      <a:pt x="10395" y="10707"/>
                    </a:cubicBezTo>
                    <a:cubicBezTo>
                      <a:pt x="11467" y="10581"/>
                      <a:pt x="12566" y="10722"/>
                      <a:pt x="13620" y="10489"/>
                    </a:cubicBezTo>
                    <a:cubicBezTo>
                      <a:pt x="14082" y="10513"/>
                      <a:pt x="14547" y="10525"/>
                      <a:pt x="15011" y="10525"/>
                    </a:cubicBezTo>
                    <a:cubicBezTo>
                      <a:pt x="15115" y="10525"/>
                      <a:pt x="15219" y="10525"/>
                      <a:pt x="15323" y="10523"/>
                    </a:cubicBezTo>
                    <a:cubicBezTo>
                      <a:pt x="15455" y="10745"/>
                      <a:pt x="15635" y="10935"/>
                      <a:pt x="15877" y="11051"/>
                    </a:cubicBezTo>
                    <a:cubicBezTo>
                      <a:pt x="16324" y="11268"/>
                      <a:pt x="16686" y="11370"/>
                      <a:pt x="17176" y="11434"/>
                    </a:cubicBezTo>
                    <a:cubicBezTo>
                      <a:pt x="17201" y="11435"/>
                      <a:pt x="17227" y="11436"/>
                      <a:pt x="17253" y="11436"/>
                    </a:cubicBezTo>
                    <a:cubicBezTo>
                      <a:pt x="17284" y="11436"/>
                      <a:pt x="17316" y="11435"/>
                      <a:pt x="17347" y="11432"/>
                    </a:cubicBezTo>
                    <a:lnTo>
                      <a:pt x="17939" y="11550"/>
                    </a:lnTo>
                    <a:cubicBezTo>
                      <a:pt x="18154" y="11593"/>
                      <a:pt x="18355" y="11635"/>
                      <a:pt x="18548" y="11666"/>
                    </a:cubicBezTo>
                    <a:cubicBezTo>
                      <a:pt x="18673" y="11936"/>
                      <a:pt x="18900" y="12177"/>
                      <a:pt x="19267" y="12344"/>
                    </a:cubicBezTo>
                    <a:cubicBezTo>
                      <a:pt x="19275" y="12348"/>
                      <a:pt x="19279" y="12351"/>
                      <a:pt x="19288" y="12355"/>
                    </a:cubicBezTo>
                    <a:cubicBezTo>
                      <a:pt x="19170" y="12663"/>
                      <a:pt x="19158" y="13001"/>
                      <a:pt x="19251" y="13316"/>
                    </a:cubicBezTo>
                    <a:cubicBezTo>
                      <a:pt x="19270" y="13376"/>
                      <a:pt x="19281" y="13438"/>
                      <a:pt x="19294" y="13499"/>
                    </a:cubicBezTo>
                    <a:cubicBezTo>
                      <a:pt x="19300" y="13556"/>
                      <a:pt x="19319" y="13696"/>
                      <a:pt x="19331" y="13805"/>
                    </a:cubicBezTo>
                    <a:cubicBezTo>
                      <a:pt x="19159" y="14069"/>
                      <a:pt x="18964" y="14313"/>
                      <a:pt x="18747" y="14539"/>
                    </a:cubicBezTo>
                    <a:cubicBezTo>
                      <a:pt x="18600" y="14690"/>
                      <a:pt x="18609" y="14870"/>
                      <a:pt x="18692" y="15010"/>
                    </a:cubicBezTo>
                    <a:cubicBezTo>
                      <a:pt x="16388" y="16951"/>
                      <a:pt x="14259" y="19272"/>
                      <a:pt x="15782" y="21938"/>
                    </a:cubicBezTo>
                    <a:cubicBezTo>
                      <a:pt x="16063" y="22430"/>
                      <a:pt x="16619" y="22740"/>
                      <a:pt x="17182" y="22740"/>
                    </a:cubicBezTo>
                    <a:cubicBezTo>
                      <a:pt x="17324" y="22740"/>
                      <a:pt x="17467" y="22720"/>
                      <a:pt x="17605" y="22679"/>
                    </a:cubicBezTo>
                    <a:cubicBezTo>
                      <a:pt x="17823" y="22615"/>
                      <a:pt x="18048" y="22539"/>
                      <a:pt x="18270" y="22464"/>
                    </a:cubicBezTo>
                    <a:cubicBezTo>
                      <a:pt x="20688" y="23920"/>
                      <a:pt x="23219" y="22428"/>
                      <a:pt x="24240" y="25729"/>
                    </a:cubicBezTo>
                    <a:cubicBezTo>
                      <a:pt x="23240" y="27427"/>
                      <a:pt x="22748" y="29028"/>
                      <a:pt x="21015" y="30262"/>
                    </a:cubicBezTo>
                    <a:cubicBezTo>
                      <a:pt x="19713" y="31187"/>
                      <a:pt x="18261" y="31931"/>
                      <a:pt x="16812" y="32592"/>
                    </a:cubicBezTo>
                    <a:cubicBezTo>
                      <a:pt x="14058" y="33847"/>
                      <a:pt x="11744" y="34905"/>
                      <a:pt x="10132" y="37583"/>
                    </a:cubicBezTo>
                    <a:cubicBezTo>
                      <a:pt x="9632" y="38412"/>
                      <a:pt x="10061" y="39778"/>
                      <a:pt x="11096" y="39956"/>
                    </a:cubicBezTo>
                    <a:cubicBezTo>
                      <a:pt x="12774" y="40244"/>
                      <a:pt x="14344" y="40778"/>
                      <a:pt x="15883" y="41410"/>
                    </a:cubicBezTo>
                    <a:cubicBezTo>
                      <a:pt x="15202" y="42201"/>
                      <a:pt x="14487" y="42961"/>
                      <a:pt x="13617" y="43545"/>
                    </a:cubicBezTo>
                    <a:cubicBezTo>
                      <a:pt x="13546" y="43593"/>
                      <a:pt x="13476" y="43649"/>
                      <a:pt x="13412" y="43707"/>
                    </a:cubicBezTo>
                    <a:cubicBezTo>
                      <a:pt x="11661" y="44455"/>
                      <a:pt x="9756" y="44980"/>
                      <a:pt x="8145" y="46089"/>
                    </a:cubicBezTo>
                    <a:lnTo>
                      <a:pt x="7967" y="46209"/>
                    </a:lnTo>
                    <a:lnTo>
                      <a:pt x="7972" y="46216"/>
                    </a:lnTo>
                    <a:cubicBezTo>
                      <a:pt x="7861" y="46297"/>
                      <a:pt x="7747" y="46373"/>
                      <a:pt x="7639" y="46461"/>
                    </a:cubicBezTo>
                    <a:cubicBezTo>
                      <a:pt x="6530" y="47353"/>
                      <a:pt x="7404" y="48980"/>
                      <a:pt x="8555" y="49207"/>
                    </a:cubicBezTo>
                    <a:cubicBezTo>
                      <a:pt x="8939" y="49489"/>
                      <a:pt x="9357" y="49700"/>
                      <a:pt x="9850" y="49906"/>
                    </a:cubicBezTo>
                    <a:cubicBezTo>
                      <a:pt x="10355" y="50119"/>
                      <a:pt x="10954" y="50204"/>
                      <a:pt x="11482" y="50349"/>
                    </a:cubicBezTo>
                    <a:cubicBezTo>
                      <a:pt x="12488" y="50628"/>
                      <a:pt x="12621" y="51554"/>
                      <a:pt x="12687" y="52401"/>
                    </a:cubicBezTo>
                    <a:cubicBezTo>
                      <a:pt x="11399" y="53851"/>
                      <a:pt x="9904" y="55091"/>
                      <a:pt x="8051" y="55954"/>
                    </a:cubicBezTo>
                    <a:cubicBezTo>
                      <a:pt x="5373" y="57201"/>
                      <a:pt x="0" y="59273"/>
                      <a:pt x="83" y="62915"/>
                    </a:cubicBezTo>
                    <a:cubicBezTo>
                      <a:pt x="132" y="65052"/>
                      <a:pt x="1517" y="65769"/>
                      <a:pt x="3320" y="65769"/>
                    </a:cubicBezTo>
                    <a:cubicBezTo>
                      <a:pt x="3616" y="65769"/>
                      <a:pt x="3922" y="65749"/>
                      <a:pt x="4236" y="65714"/>
                    </a:cubicBezTo>
                    <a:cubicBezTo>
                      <a:pt x="4428" y="65939"/>
                      <a:pt x="4679" y="66107"/>
                      <a:pt x="4960" y="66199"/>
                    </a:cubicBezTo>
                    <a:cubicBezTo>
                      <a:pt x="7740" y="67142"/>
                      <a:pt x="8775" y="69704"/>
                      <a:pt x="6615" y="72010"/>
                    </a:cubicBezTo>
                    <a:cubicBezTo>
                      <a:pt x="5664" y="73022"/>
                      <a:pt x="4392" y="73914"/>
                      <a:pt x="3670" y="75120"/>
                    </a:cubicBezTo>
                    <a:cubicBezTo>
                      <a:pt x="3080" y="76107"/>
                      <a:pt x="3170" y="76921"/>
                      <a:pt x="3627" y="77518"/>
                    </a:cubicBezTo>
                    <a:cubicBezTo>
                      <a:pt x="3684" y="78287"/>
                      <a:pt x="4269" y="78858"/>
                      <a:pt x="5006" y="78984"/>
                    </a:cubicBezTo>
                    <a:cubicBezTo>
                      <a:pt x="5013" y="78988"/>
                      <a:pt x="5022" y="78993"/>
                      <a:pt x="5029" y="78998"/>
                    </a:cubicBezTo>
                    <a:cubicBezTo>
                      <a:pt x="5341" y="79356"/>
                      <a:pt x="5730" y="79720"/>
                      <a:pt x="6097" y="79896"/>
                    </a:cubicBezTo>
                    <a:cubicBezTo>
                      <a:pt x="6133" y="79974"/>
                      <a:pt x="6168" y="80052"/>
                      <a:pt x="6206" y="80128"/>
                    </a:cubicBezTo>
                    <a:cubicBezTo>
                      <a:pt x="6256" y="80232"/>
                      <a:pt x="6310" y="80334"/>
                      <a:pt x="6360" y="80438"/>
                    </a:cubicBezTo>
                    <a:cubicBezTo>
                      <a:pt x="6374" y="80468"/>
                      <a:pt x="6386" y="80495"/>
                      <a:pt x="6400" y="80523"/>
                    </a:cubicBezTo>
                    <a:cubicBezTo>
                      <a:pt x="6405" y="80539"/>
                      <a:pt x="6409" y="80551"/>
                      <a:pt x="6417" y="80573"/>
                    </a:cubicBezTo>
                    <a:cubicBezTo>
                      <a:pt x="6499" y="80798"/>
                      <a:pt x="6622" y="81008"/>
                      <a:pt x="6779" y="81189"/>
                    </a:cubicBezTo>
                    <a:cubicBezTo>
                      <a:pt x="6490" y="82193"/>
                      <a:pt x="6360" y="83198"/>
                      <a:pt x="6499" y="84125"/>
                    </a:cubicBezTo>
                    <a:cubicBezTo>
                      <a:pt x="6502" y="84153"/>
                      <a:pt x="6518" y="84174"/>
                      <a:pt x="6523" y="84202"/>
                    </a:cubicBezTo>
                    <a:cubicBezTo>
                      <a:pt x="6099" y="85725"/>
                      <a:pt x="5408" y="87234"/>
                      <a:pt x="4884" y="88595"/>
                    </a:cubicBezTo>
                    <a:cubicBezTo>
                      <a:pt x="4429" y="89773"/>
                      <a:pt x="5443" y="90551"/>
                      <a:pt x="6461" y="90551"/>
                    </a:cubicBezTo>
                    <a:cubicBezTo>
                      <a:pt x="6574" y="90551"/>
                      <a:pt x="6687" y="90541"/>
                      <a:pt x="6798" y="90522"/>
                    </a:cubicBezTo>
                    <a:cubicBezTo>
                      <a:pt x="6812" y="90537"/>
                      <a:pt x="6821" y="90554"/>
                      <a:pt x="6833" y="90568"/>
                    </a:cubicBezTo>
                    <a:cubicBezTo>
                      <a:pt x="8853" y="92839"/>
                      <a:pt x="11487" y="94347"/>
                      <a:pt x="14103" y="95827"/>
                    </a:cubicBezTo>
                    <a:cubicBezTo>
                      <a:pt x="14349" y="95967"/>
                      <a:pt x="14638" y="96036"/>
                      <a:pt x="14927" y="96036"/>
                    </a:cubicBezTo>
                    <a:cubicBezTo>
                      <a:pt x="15488" y="96036"/>
                      <a:pt x="16051" y="95773"/>
                      <a:pt x="16312" y="95247"/>
                    </a:cubicBezTo>
                    <a:cubicBezTo>
                      <a:pt x="16961" y="93940"/>
                      <a:pt x="17344" y="92469"/>
                      <a:pt x="17368" y="91006"/>
                    </a:cubicBezTo>
                    <a:cubicBezTo>
                      <a:pt x="17396" y="89183"/>
                      <a:pt x="15872" y="88176"/>
                      <a:pt x="14686" y="87073"/>
                    </a:cubicBezTo>
                    <a:cubicBezTo>
                      <a:pt x="14685" y="87072"/>
                      <a:pt x="14683" y="87072"/>
                      <a:pt x="14681" y="87070"/>
                    </a:cubicBezTo>
                    <a:cubicBezTo>
                      <a:pt x="14548" y="86874"/>
                      <a:pt x="14415" y="86679"/>
                      <a:pt x="14295" y="86476"/>
                    </a:cubicBezTo>
                    <a:cubicBezTo>
                      <a:pt x="14184" y="85567"/>
                      <a:pt x="13916" y="84615"/>
                      <a:pt x="13431" y="83957"/>
                    </a:cubicBezTo>
                    <a:cubicBezTo>
                      <a:pt x="14581" y="82292"/>
                      <a:pt x="15919" y="81094"/>
                      <a:pt x="16696" y="79370"/>
                    </a:cubicBezTo>
                    <a:cubicBezTo>
                      <a:pt x="17188" y="78988"/>
                      <a:pt x="17515" y="78375"/>
                      <a:pt x="17363" y="77693"/>
                    </a:cubicBezTo>
                    <a:lnTo>
                      <a:pt x="17202" y="76968"/>
                    </a:lnTo>
                    <a:cubicBezTo>
                      <a:pt x="17113" y="76569"/>
                      <a:pt x="16878" y="76275"/>
                      <a:pt x="16575" y="76079"/>
                    </a:cubicBezTo>
                    <a:cubicBezTo>
                      <a:pt x="16269" y="75560"/>
                      <a:pt x="15924" y="75065"/>
                      <a:pt x="15543" y="74598"/>
                    </a:cubicBezTo>
                    <a:cubicBezTo>
                      <a:pt x="15308" y="73978"/>
                      <a:pt x="15093" y="73358"/>
                      <a:pt x="14941" y="72688"/>
                    </a:cubicBezTo>
                    <a:cubicBezTo>
                      <a:pt x="14918" y="72605"/>
                      <a:pt x="14892" y="72522"/>
                      <a:pt x="14860" y="72443"/>
                    </a:cubicBezTo>
                    <a:cubicBezTo>
                      <a:pt x="15112" y="71658"/>
                      <a:pt x="15438" y="70886"/>
                      <a:pt x="16014" y="70168"/>
                    </a:cubicBezTo>
                    <a:cubicBezTo>
                      <a:pt x="16609" y="69425"/>
                      <a:pt x="17503" y="69181"/>
                      <a:pt x="18498" y="69181"/>
                    </a:cubicBezTo>
                    <a:cubicBezTo>
                      <a:pt x="20187" y="69181"/>
                      <a:pt x="22169" y="69886"/>
                      <a:pt x="23475" y="70050"/>
                    </a:cubicBezTo>
                    <a:cubicBezTo>
                      <a:pt x="23485" y="70052"/>
                      <a:pt x="23495" y="70052"/>
                      <a:pt x="23504" y="70052"/>
                    </a:cubicBezTo>
                    <a:cubicBezTo>
                      <a:pt x="23514" y="70052"/>
                      <a:pt x="23524" y="70051"/>
                      <a:pt x="23534" y="70051"/>
                    </a:cubicBezTo>
                    <a:cubicBezTo>
                      <a:pt x="23540" y="70051"/>
                      <a:pt x="23545" y="70052"/>
                      <a:pt x="23551" y="70052"/>
                    </a:cubicBezTo>
                    <a:cubicBezTo>
                      <a:pt x="24259" y="70784"/>
                      <a:pt x="25031" y="71392"/>
                      <a:pt x="25864" y="71767"/>
                    </a:cubicBezTo>
                    <a:cubicBezTo>
                      <a:pt x="26289" y="71960"/>
                      <a:pt x="26709" y="72044"/>
                      <a:pt x="27118" y="72044"/>
                    </a:cubicBezTo>
                    <a:cubicBezTo>
                      <a:pt x="28497" y="72044"/>
                      <a:pt x="29757" y="71086"/>
                      <a:pt x="30712" y="70073"/>
                    </a:cubicBezTo>
                    <a:cubicBezTo>
                      <a:pt x="31114" y="69645"/>
                      <a:pt x="31483" y="69199"/>
                      <a:pt x="31838" y="68742"/>
                    </a:cubicBezTo>
                    <a:cubicBezTo>
                      <a:pt x="33683" y="67680"/>
                      <a:pt x="35056" y="66033"/>
                      <a:pt x="36882" y="64919"/>
                    </a:cubicBezTo>
                    <a:cubicBezTo>
                      <a:pt x="37628" y="64464"/>
                      <a:pt x="38412" y="64149"/>
                      <a:pt x="39214" y="63909"/>
                    </a:cubicBezTo>
                    <a:cubicBezTo>
                      <a:pt x="39489" y="64115"/>
                      <a:pt x="39819" y="64214"/>
                      <a:pt x="40161" y="64214"/>
                    </a:cubicBezTo>
                    <a:cubicBezTo>
                      <a:pt x="40442" y="64214"/>
                      <a:pt x="40730" y="64146"/>
                      <a:pt x="41002" y="64016"/>
                    </a:cubicBezTo>
                    <a:cubicBezTo>
                      <a:pt x="41064" y="63992"/>
                      <a:pt x="41128" y="63969"/>
                      <a:pt x="41192" y="63947"/>
                    </a:cubicBezTo>
                    <a:cubicBezTo>
                      <a:pt x="41234" y="63933"/>
                      <a:pt x="41277" y="63924"/>
                      <a:pt x="41319" y="63912"/>
                    </a:cubicBezTo>
                    <a:cubicBezTo>
                      <a:pt x="42653" y="64407"/>
                      <a:pt x="44211" y="64902"/>
                      <a:pt x="43979" y="66609"/>
                    </a:cubicBezTo>
                    <a:cubicBezTo>
                      <a:pt x="43744" y="68338"/>
                      <a:pt x="42660" y="69933"/>
                      <a:pt x="42264" y="71639"/>
                    </a:cubicBezTo>
                    <a:cubicBezTo>
                      <a:pt x="42000" y="72784"/>
                      <a:pt x="42844" y="73646"/>
                      <a:pt x="43842" y="73646"/>
                    </a:cubicBezTo>
                    <a:cubicBezTo>
                      <a:pt x="43990" y="73646"/>
                      <a:pt x="44141" y="73627"/>
                      <a:pt x="44292" y="73587"/>
                    </a:cubicBezTo>
                    <a:cubicBezTo>
                      <a:pt x="44488" y="73704"/>
                      <a:pt x="44725" y="73775"/>
                      <a:pt x="45008" y="73775"/>
                    </a:cubicBezTo>
                    <a:cubicBezTo>
                      <a:pt x="45068" y="73775"/>
                      <a:pt x="45130" y="73772"/>
                      <a:pt x="45194" y="73765"/>
                    </a:cubicBezTo>
                    <a:cubicBezTo>
                      <a:pt x="45842" y="73698"/>
                      <a:pt x="46500" y="73653"/>
                      <a:pt x="47156" y="73653"/>
                    </a:cubicBezTo>
                    <a:cubicBezTo>
                      <a:pt x="47899" y="73653"/>
                      <a:pt x="48640" y="73710"/>
                      <a:pt x="49364" y="73855"/>
                    </a:cubicBezTo>
                    <a:cubicBezTo>
                      <a:pt x="50258" y="74035"/>
                      <a:pt x="50825" y="74284"/>
                      <a:pt x="51014" y="74781"/>
                    </a:cubicBezTo>
                    <a:cubicBezTo>
                      <a:pt x="50986" y="75141"/>
                      <a:pt x="50971" y="75496"/>
                      <a:pt x="50974" y="75835"/>
                    </a:cubicBezTo>
                    <a:cubicBezTo>
                      <a:pt x="50950" y="75917"/>
                      <a:pt x="50934" y="75991"/>
                      <a:pt x="50903" y="76081"/>
                    </a:cubicBezTo>
                    <a:cubicBezTo>
                      <a:pt x="50841" y="76258"/>
                      <a:pt x="50808" y="76443"/>
                      <a:pt x="50810" y="76630"/>
                    </a:cubicBezTo>
                    <a:cubicBezTo>
                      <a:pt x="49910" y="78132"/>
                      <a:pt x="48321" y="79074"/>
                      <a:pt x="46650" y="80111"/>
                    </a:cubicBezTo>
                    <a:cubicBezTo>
                      <a:pt x="45388" y="80895"/>
                      <a:pt x="44002" y="81994"/>
                      <a:pt x="44064" y="83615"/>
                    </a:cubicBezTo>
                    <a:cubicBezTo>
                      <a:pt x="44096" y="84460"/>
                      <a:pt x="44806" y="85249"/>
                      <a:pt x="45653" y="85249"/>
                    </a:cubicBezTo>
                    <a:cubicBezTo>
                      <a:pt x="45802" y="85249"/>
                      <a:pt x="45954" y="85225"/>
                      <a:pt x="46108" y="85173"/>
                    </a:cubicBezTo>
                    <a:cubicBezTo>
                      <a:pt x="46141" y="85162"/>
                      <a:pt x="46174" y="85147"/>
                      <a:pt x="46207" y="85136"/>
                    </a:cubicBezTo>
                    <a:cubicBezTo>
                      <a:pt x="46217" y="85143"/>
                      <a:pt x="46223" y="85152"/>
                      <a:pt x="46233" y="85160"/>
                    </a:cubicBezTo>
                    <a:cubicBezTo>
                      <a:pt x="47105" y="85903"/>
                      <a:pt x="47952" y="86275"/>
                      <a:pt x="49037" y="86641"/>
                    </a:cubicBezTo>
                    <a:cubicBezTo>
                      <a:pt x="52423" y="87774"/>
                      <a:pt x="49750" y="90778"/>
                      <a:pt x="48492" y="92109"/>
                    </a:cubicBezTo>
                    <a:cubicBezTo>
                      <a:pt x="48229" y="92388"/>
                      <a:pt x="47997" y="92649"/>
                      <a:pt x="47793" y="92900"/>
                    </a:cubicBezTo>
                    <a:cubicBezTo>
                      <a:pt x="47776" y="92899"/>
                      <a:pt x="47759" y="92899"/>
                      <a:pt x="47742" y="92899"/>
                    </a:cubicBezTo>
                    <a:cubicBezTo>
                      <a:pt x="46605" y="92899"/>
                      <a:pt x="45839" y="94394"/>
                      <a:pt x="46463" y="95330"/>
                    </a:cubicBezTo>
                    <a:lnTo>
                      <a:pt x="46593" y="95524"/>
                    </a:lnTo>
                    <a:cubicBezTo>
                      <a:pt x="46534" y="96353"/>
                      <a:pt x="46731" y="97273"/>
                      <a:pt x="47109" y="98496"/>
                    </a:cubicBezTo>
                    <a:cubicBezTo>
                      <a:pt x="47333" y="99226"/>
                      <a:pt x="47981" y="99672"/>
                      <a:pt x="48674" y="99672"/>
                    </a:cubicBezTo>
                    <a:cubicBezTo>
                      <a:pt x="48943" y="99672"/>
                      <a:pt x="49219" y="99604"/>
                      <a:pt x="49480" y="99461"/>
                    </a:cubicBezTo>
                    <a:cubicBezTo>
                      <a:pt x="51215" y="98509"/>
                      <a:pt x="57774" y="97998"/>
                      <a:pt x="59990" y="95836"/>
                    </a:cubicBezTo>
                    <a:cubicBezTo>
                      <a:pt x="60405" y="95687"/>
                      <a:pt x="60824" y="95548"/>
                      <a:pt x="61246" y="95417"/>
                    </a:cubicBezTo>
                    <a:cubicBezTo>
                      <a:pt x="61316" y="95481"/>
                      <a:pt x="61390" y="95540"/>
                      <a:pt x="61459" y="95607"/>
                    </a:cubicBezTo>
                    <a:cubicBezTo>
                      <a:pt x="61537" y="95683"/>
                      <a:pt x="61631" y="95716"/>
                      <a:pt x="61725" y="95716"/>
                    </a:cubicBezTo>
                    <a:cubicBezTo>
                      <a:pt x="62016" y="95716"/>
                      <a:pt x="62305" y="95405"/>
                      <a:pt x="62093" y="95119"/>
                    </a:cubicBezTo>
                    <a:cubicBezTo>
                      <a:pt x="62082" y="95104"/>
                      <a:pt x="62072" y="95088"/>
                      <a:pt x="62062" y="95074"/>
                    </a:cubicBezTo>
                    <a:cubicBezTo>
                      <a:pt x="62134" y="94977"/>
                      <a:pt x="62171" y="94856"/>
                      <a:pt x="62134" y="94730"/>
                    </a:cubicBezTo>
                    <a:cubicBezTo>
                      <a:pt x="61899" y="93923"/>
                      <a:pt x="61361" y="93393"/>
                      <a:pt x="60739" y="92857"/>
                    </a:cubicBezTo>
                    <a:cubicBezTo>
                      <a:pt x="60648" y="92778"/>
                      <a:pt x="60553" y="92745"/>
                      <a:pt x="60463" y="92745"/>
                    </a:cubicBezTo>
                    <a:cubicBezTo>
                      <a:pt x="60401" y="92745"/>
                      <a:pt x="60341" y="92761"/>
                      <a:pt x="60287" y="92789"/>
                    </a:cubicBezTo>
                    <a:cubicBezTo>
                      <a:pt x="59273" y="90826"/>
                      <a:pt x="58580" y="89573"/>
                      <a:pt x="60384" y="87503"/>
                    </a:cubicBezTo>
                    <a:cubicBezTo>
                      <a:pt x="61179" y="86589"/>
                      <a:pt x="61612" y="85579"/>
                      <a:pt x="61857" y="84416"/>
                    </a:cubicBezTo>
                    <a:cubicBezTo>
                      <a:pt x="62482" y="81466"/>
                      <a:pt x="60479" y="78662"/>
                      <a:pt x="60092" y="75799"/>
                    </a:cubicBezTo>
                    <a:cubicBezTo>
                      <a:pt x="60215" y="74696"/>
                      <a:pt x="60453" y="73599"/>
                      <a:pt x="60573" y="72410"/>
                    </a:cubicBezTo>
                    <a:cubicBezTo>
                      <a:pt x="61290" y="71375"/>
                      <a:pt x="62347" y="70642"/>
                      <a:pt x="63318" y="69824"/>
                    </a:cubicBezTo>
                    <a:cubicBezTo>
                      <a:pt x="63876" y="69692"/>
                      <a:pt x="64463" y="69645"/>
                      <a:pt x="64976" y="69645"/>
                    </a:cubicBezTo>
                    <a:cubicBezTo>
                      <a:pt x="64995" y="69645"/>
                      <a:pt x="65014" y="69645"/>
                      <a:pt x="65032" y="69645"/>
                    </a:cubicBezTo>
                    <a:cubicBezTo>
                      <a:pt x="65229" y="69974"/>
                      <a:pt x="65546" y="70216"/>
                      <a:pt x="65918" y="70317"/>
                    </a:cubicBezTo>
                    <a:cubicBezTo>
                      <a:pt x="66665" y="70528"/>
                      <a:pt x="67388" y="70665"/>
                      <a:pt x="68078" y="70665"/>
                    </a:cubicBezTo>
                    <a:cubicBezTo>
                      <a:pt x="68396" y="70665"/>
                      <a:pt x="68707" y="70636"/>
                      <a:pt x="69010" y="70571"/>
                    </a:cubicBezTo>
                    <a:cubicBezTo>
                      <a:pt x="69111" y="70585"/>
                      <a:pt x="69210" y="70591"/>
                      <a:pt x="69307" y="70591"/>
                    </a:cubicBezTo>
                    <a:cubicBezTo>
                      <a:pt x="71162" y="70591"/>
                      <a:pt x="72416" y="68263"/>
                      <a:pt x="72998" y="66301"/>
                    </a:cubicBezTo>
                    <a:cubicBezTo>
                      <a:pt x="73894" y="65360"/>
                      <a:pt x="74965" y="65018"/>
                      <a:pt x="76359" y="65018"/>
                    </a:cubicBezTo>
                    <a:cubicBezTo>
                      <a:pt x="76831" y="65018"/>
                      <a:pt x="77340" y="65057"/>
                      <a:pt x="77892" y="65125"/>
                    </a:cubicBezTo>
                    <a:cubicBezTo>
                      <a:pt x="79175" y="65285"/>
                      <a:pt x="79601" y="66438"/>
                      <a:pt x="80528" y="66981"/>
                    </a:cubicBezTo>
                    <a:cubicBezTo>
                      <a:pt x="80677" y="68197"/>
                      <a:pt x="81290" y="68971"/>
                      <a:pt x="82608" y="68971"/>
                    </a:cubicBezTo>
                    <a:cubicBezTo>
                      <a:pt x="82682" y="68971"/>
                      <a:pt x="82759" y="68968"/>
                      <a:pt x="82838" y="68963"/>
                    </a:cubicBezTo>
                    <a:cubicBezTo>
                      <a:pt x="84013" y="68890"/>
                      <a:pt x="84922" y="68814"/>
                      <a:pt x="85652" y="68601"/>
                    </a:cubicBezTo>
                    <a:cubicBezTo>
                      <a:pt x="85842" y="68667"/>
                      <a:pt x="86042" y="68700"/>
                      <a:pt x="86239" y="68700"/>
                    </a:cubicBezTo>
                    <a:cubicBezTo>
                      <a:pt x="87008" y="68700"/>
                      <a:pt x="87742" y="68195"/>
                      <a:pt x="87742" y="67146"/>
                    </a:cubicBezTo>
                    <a:lnTo>
                      <a:pt x="87742" y="66820"/>
                    </a:lnTo>
                    <a:cubicBezTo>
                      <a:pt x="87953" y="66412"/>
                      <a:pt x="88145" y="65918"/>
                      <a:pt x="88328" y="65321"/>
                    </a:cubicBezTo>
                    <a:cubicBezTo>
                      <a:pt x="89628" y="61089"/>
                      <a:pt x="90413" y="56590"/>
                      <a:pt x="90541" y="52151"/>
                    </a:cubicBezTo>
                    <a:cubicBezTo>
                      <a:pt x="90556" y="52079"/>
                      <a:pt x="90567" y="52002"/>
                      <a:pt x="90572" y="51928"/>
                    </a:cubicBezTo>
                    <a:cubicBezTo>
                      <a:pt x="90973" y="51263"/>
                      <a:pt x="90641" y="50329"/>
                      <a:pt x="89992" y="49820"/>
                    </a:cubicBezTo>
                    <a:cubicBezTo>
                      <a:pt x="89695" y="49488"/>
                      <a:pt x="89294" y="49272"/>
                      <a:pt x="88858" y="49272"/>
                    </a:cubicBezTo>
                    <a:cubicBezTo>
                      <a:pt x="88639" y="49272"/>
                      <a:pt x="88411" y="49327"/>
                      <a:pt x="88183" y="49449"/>
                    </a:cubicBezTo>
                    <a:cubicBezTo>
                      <a:pt x="85756" y="49529"/>
                      <a:pt x="83494" y="50554"/>
                      <a:pt x="81761" y="52269"/>
                    </a:cubicBezTo>
                    <a:cubicBezTo>
                      <a:pt x="80407" y="52736"/>
                      <a:pt x="79038" y="53148"/>
                      <a:pt x="77658" y="53467"/>
                    </a:cubicBezTo>
                    <a:cubicBezTo>
                      <a:pt x="77239" y="53564"/>
                      <a:pt x="76844" y="53607"/>
                      <a:pt x="76470" y="53607"/>
                    </a:cubicBezTo>
                    <a:cubicBezTo>
                      <a:pt x="73501" y="53607"/>
                      <a:pt x="71791" y="50890"/>
                      <a:pt x="68984" y="50567"/>
                    </a:cubicBezTo>
                    <a:cubicBezTo>
                      <a:pt x="68873" y="50500"/>
                      <a:pt x="68756" y="50446"/>
                      <a:pt x="68633" y="50405"/>
                    </a:cubicBezTo>
                    <a:cubicBezTo>
                      <a:pt x="68350" y="50312"/>
                      <a:pt x="68060" y="50269"/>
                      <a:pt x="67771" y="50269"/>
                    </a:cubicBezTo>
                    <a:cubicBezTo>
                      <a:pt x="66864" y="50269"/>
                      <a:pt x="65970" y="50697"/>
                      <a:pt x="65366" y="51385"/>
                    </a:cubicBezTo>
                    <a:cubicBezTo>
                      <a:pt x="65217" y="51552"/>
                      <a:pt x="65101" y="51745"/>
                      <a:pt x="65022" y="51954"/>
                    </a:cubicBezTo>
                    <a:cubicBezTo>
                      <a:pt x="64092" y="52704"/>
                      <a:pt x="63228" y="53605"/>
                      <a:pt x="62240" y="54291"/>
                    </a:cubicBezTo>
                    <a:cubicBezTo>
                      <a:pt x="60655" y="55390"/>
                      <a:pt x="58573" y="56162"/>
                      <a:pt x="56589" y="56162"/>
                    </a:cubicBezTo>
                    <a:cubicBezTo>
                      <a:pt x="55536" y="56162"/>
                      <a:pt x="54510" y="55945"/>
                      <a:pt x="53600" y="55442"/>
                    </a:cubicBezTo>
                    <a:cubicBezTo>
                      <a:pt x="53573" y="55409"/>
                      <a:pt x="53552" y="55375"/>
                      <a:pt x="53521" y="55342"/>
                    </a:cubicBezTo>
                    <a:cubicBezTo>
                      <a:pt x="53309" y="55124"/>
                      <a:pt x="53095" y="54914"/>
                      <a:pt x="52878" y="54706"/>
                    </a:cubicBezTo>
                    <a:cubicBezTo>
                      <a:pt x="52799" y="54523"/>
                      <a:pt x="52688" y="54355"/>
                      <a:pt x="52551" y="54210"/>
                    </a:cubicBezTo>
                    <a:cubicBezTo>
                      <a:pt x="52428" y="54080"/>
                      <a:pt x="52318" y="53938"/>
                      <a:pt x="52209" y="53796"/>
                    </a:cubicBezTo>
                    <a:cubicBezTo>
                      <a:pt x="52191" y="53775"/>
                      <a:pt x="52174" y="53753"/>
                      <a:pt x="52158" y="53730"/>
                    </a:cubicBezTo>
                    <a:cubicBezTo>
                      <a:pt x="51985" y="53500"/>
                      <a:pt x="51812" y="53313"/>
                      <a:pt x="51591" y="53171"/>
                    </a:cubicBezTo>
                    <a:cubicBezTo>
                      <a:pt x="51378" y="52430"/>
                      <a:pt x="51127" y="51700"/>
                      <a:pt x="50836" y="50983"/>
                    </a:cubicBezTo>
                    <a:cubicBezTo>
                      <a:pt x="49870" y="48615"/>
                      <a:pt x="48094" y="46820"/>
                      <a:pt x="45449" y="46797"/>
                    </a:cubicBezTo>
                    <a:cubicBezTo>
                      <a:pt x="45347" y="46787"/>
                      <a:pt x="45245" y="46782"/>
                      <a:pt x="45142" y="46782"/>
                    </a:cubicBezTo>
                    <a:cubicBezTo>
                      <a:pt x="44206" y="46782"/>
                      <a:pt x="43256" y="47187"/>
                      <a:pt x="42326" y="47697"/>
                    </a:cubicBezTo>
                    <a:cubicBezTo>
                      <a:pt x="40934" y="48165"/>
                      <a:pt x="39629" y="48871"/>
                      <a:pt x="38322" y="49679"/>
                    </a:cubicBezTo>
                    <a:cubicBezTo>
                      <a:pt x="38107" y="49809"/>
                      <a:pt x="37926" y="49988"/>
                      <a:pt x="37791" y="50199"/>
                    </a:cubicBezTo>
                    <a:cubicBezTo>
                      <a:pt x="37657" y="50214"/>
                      <a:pt x="37522" y="50242"/>
                      <a:pt x="37389" y="50251"/>
                    </a:cubicBezTo>
                    <a:cubicBezTo>
                      <a:pt x="37199" y="50265"/>
                      <a:pt x="37000" y="50272"/>
                      <a:pt x="36791" y="50272"/>
                    </a:cubicBezTo>
                    <a:cubicBezTo>
                      <a:pt x="34364" y="50272"/>
                      <a:pt x="30819" y="49304"/>
                      <a:pt x="29399" y="47128"/>
                    </a:cubicBezTo>
                    <a:cubicBezTo>
                      <a:pt x="29395" y="47116"/>
                      <a:pt x="29395" y="47104"/>
                      <a:pt x="29392" y="47092"/>
                    </a:cubicBezTo>
                    <a:cubicBezTo>
                      <a:pt x="29215" y="46527"/>
                      <a:pt x="29064" y="46148"/>
                      <a:pt x="28744" y="45655"/>
                    </a:cubicBezTo>
                    <a:cubicBezTo>
                      <a:pt x="28568" y="45380"/>
                      <a:pt x="28313" y="45163"/>
                      <a:pt x="28012" y="45035"/>
                    </a:cubicBezTo>
                    <a:cubicBezTo>
                      <a:pt x="27851" y="44234"/>
                      <a:pt x="27829" y="43377"/>
                      <a:pt x="27870" y="42561"/>
                    </a:cubicBezTo>
                    <a:cubicBezTo>
                      <a:pt x="28022" y="42208"/>
                      <a:pt x="28208" y="41871"/>
                      <a:pt x="28421" y="41552"/>
                    </a:cubicBezTo>
                    <a:cubicBezTo>
                      <a:pt x="28703" y="41140"/>
                      <a:pt x="28729" y="40709"/>
                      <a:pt x="28601" y="40327"/>
                    </a:cubicBezTo>
                    <a:cubicBezTo>
                      <a:pt x="29386" y="39541"/>
                      <a:pt x="30249" y="38798"/>
                      <a:pt x="31040" y="37862"/>
                    </a:cubicBezTo>
                    <a:cubicBezTo>
                      <a:pt x="31486" y="37330"/>
                      <a:pt x="32057" y="36887"/>
                      <a:pt x="32518" y="36382"/>
                    </a:cubicBezTo>
                    <a:cubicBezTo>
                      <a:pt x="32691" y="36328"/>
                      <a:pt x="32855" y="36254"/>
                      <a:pt x="33010" y="36158"/>
                    </a:cubicBezTo>
                    <a:cubicBezTo>
                      <a:pt x="34136" y="35433"/>
                      <a:pt x="33856" y="34014"/>
                      <a:pt x="33046" y="33401"/>
                    </a:cubicBezTo>
                    <a:cubicBezTo>
                      <a:pt x="32985" y="33257"/>
                      <a:pt x="32923" y="33117"/>
                      <a:pt x="32861" y="32980"/>
                    </a:cubicBezTo>
                    <a:cubicBezTo>
                      <a:pt x="32063" y="31190"/>
                      <a:pt x="32210" y="29610"/>
                      <a:pt x="32611" y="27733"/>
                    </a:cubicBezTo>
                    <a:cubicBezTo>
                      <a:pt x="33529" y="26835"/>
                      <a:pt x="34496" y="25982"/>
                      <a:pt x="35847" y="25632"/>
                    </a:cubicBezTo>
                    <a:cubicBezTo>
                      <a:pt x="37147" y="25294"/>
                      <a:pt x="38472" y="25189"/>
                      <a:pt x="39811" y="25189"/>
                    </a:cubicBezTo>
                    <a:cubicBezTo>
                      <a:pt x="42048" y="25189"/>
                      <a:pt x="44321" y="25483"/>
                      <a:pt x="46573" y="25483"/>
                    </a:cubicBezTo>
                    <a:cubicBezTo>
                      <a:pt x="47718" y="25483"/>
                      <a:pt x="48856" y="25407"/>
                      <a:pt x="49982" y="25178"/>
                    </a:cubicBezTo>
                    <a:cubicBezTo>
                      <a:pt x="50471" y="25080"/>
                      <a:pt x="50789" y="24787"/>
                      <a:pt x="50966" y="24422"/>
                    </a:cubicBezTo>
                    <a:cubicBezTo>
                      <a:pt x="52617" y="24041"/>
                      <a:pt x="53898" y="23286"/>
                      <a:pt x="53612" y="21580"/>
                    </a:cubicBezTo>
                    <a:cubicBezTo>
                      <a:pt x="53566" y="21297"/>
                      <a:pt x="53465" y="21072"/>
                      <a:pt x="53330" y="20896"/>
                    </a:cubicBezTo>
                    <a:cubicBezTo>
                      <a:pt x="53683" y="19478"/>
                      <a:pt x="53702" y="18218"/>
                      <a:pt x="53997" y="17013"/>
                    </a:cubicBezTo>
                    <a:cubicBezTo>
                      <a:pt x="54144" y="16952"/>
                      <a:pt x="54282" y="16871"/>
                      <a:pt x="54409" y="16771"/>
                    </a:cubicBezTo>
                    <a:cubicBezTo>
                      <a:pt x="55431" y="15948"/>
                      <a:pt x="56564" y="15626"/>
                      <a:pt x="57738" y="15626"/>
                    </a:cubicBezTo>
                    <a:cubicBezTo>
                      <a:pt x="60838" y="15626"/>
                      <a:pt x="64230" y="17875"/>
                      <a:pt x="66661" y="19123"/>
                    </a:cubicBezTo>
                    <a:cubicBezTo>
                      <a:pt x="66923" y="19258"/>
                      <a:pt x="67180" y="19316"/>
                      <a:pt x="67423" y="19316"/>
                    </a:cubicBezTo>
                    <a:cubicBezTo>
                      <a:pt x="67556" y="19316"/>
                      <a:pt x="67685" y="19299"/>
                      <a:pt x="67809" y="19267"/>
                    </a:cubicBezTo>
                    <a:cubicBezTo>
                      <a:pt x="69270" y="20228"/>
                      <a:pt x="71011" y="20795"/>
                      <a:pt x="72754" y="20981"/>
                    </a:cubicBezTo>
                    <a:cubicBezTo>
                      <a:pt x="72955" y="21058"/>
                      <a:pt x="73151" y="21093"/>
                      <a:pt x="73339" y="21093"/>
                    </a:cubicBezTo>
                    <a:cubicBezTo>
                      <a:pt x="73493" y="21093"/>
                      <a:pt x="73642" y="21069"/>
                      <a:pt x="73782" y="21024"/>
                    </a:cubicBezTo>
                    <a:cubicBezTo>
                      <a:pt x="73923" y="21012"/>
                      <a:pt x="74061" y="20982"/>
                      <a:pt x="74193" y="20934"/>
                    </a:cubicBezTo>
                    <a:cubicBezTo>
                      <a:pt x="74749" y="21044"/>
                      <a:pt x="75308" y="21120"/>
                      <a:pt x="75896" y="21120"/>
                    </a:cubicBezTo>
                    <a:cubicBezTo>
                      <a:pt x="76185" y="21120"/>
                      <a:pt x="76480" y="21102"/>
                      <a:pt x="76786" y="21060"/>
                    </a:cubicBezTo>
                    <a:cubicBezTo>
                      <a:pt x="76867" y="21050"/>
                      <a:pt x="76945" y="21031"/>
                      <a:pt x="77023" y="21007"/>
                    </a:cubicBezTo>
                    <a:cubicBezTo>
                      <a:pt x="77282" y="21051"/>
                      <a:pt x="77544" y="21075"/>
                      <a:pt x="77809" y="21075"/>
                    </a:cubicBezTo>
                    <a:cubicBezTo>
                      <a:pt x="78418" y="21075"/>
                      <a:pt x="79041" y="20949"/>
                      <a:pt x="79675" y="20657"/>
                    </a:cubicBezTo>
                    <a:cubicBezTo>
                      <a:pt x="79836" y="20579"/>
                      <a:pt x="79978" y="20472"/>
                      <a:pt x="80094" y="20337"/>
                    </a:cubicBezTo>
                    <a:cubicBezTo>
                      <a:pt x="80674" y="20260"/>
                      <a:pt x="81181" y="19855"/>
                      <a:pt x="80824" y="19139"/>
                    </a:cubicBezTo>
                    <a:cubicBezTo>
                      <a:pt x="80751" y="18995"/>
                      <a:pt x="80636" y="18937"/>
                      <a:pt x="80517" y="18937"/>
                    </a:cubicBezTo>
                    <a:cubicBezTo>
                      <a:pt x="80478" y="18937"/>
                      <a:pt x="80439" y="18944"/>
                      <a:pt x="80400" y="18955"/>
                    </a:cubicBezTo>
                    <a:cubicBezTo>
                      <a:pt x="80333" y="18647"/>
                      <a:pt x="80199" y="18349"/>
                      <a:pt x="80002" y="18121"/>
                    </a:cubicBezTo>
                    <a:cubicBezTo>
                      <a:pt x="77104" y="14744"/>
                      <a:pt x="74362" y="11379"/>
                      <a:pt x="70635" y="8875"/>
                    </a:cubicBezTo>
                    <a:cubicBezTo>
                      <a:pt x="68752" y="7612"/>
                      <a:pt x="66796" y="6308"/>
                      <a:pt x="64738" y="5353"/>
                    </a:cubicBezTo>
                    <a:cubicBezTo>
                      <a:pt x="63088" y="4588"/>
                      <a:pt x="61272" y="4195"/>
                      <a:pt x="59541" y="3615"/>
                    </a:cubicBezTo>
                    <a:cubicBezTo>
                      <a:pt x="57279" y="1982"/>
                      <a:pt x="54521" y="1837"/>
                      <a:pt x="51781" y="1105"/>
                    </a:cubicBezTo>
                    <a:cubicBezTo>
                      <a:pt x="50007" y="632"/>
                      <a:pt x="48263" y="204"/>
                      <a:pt x="46535" y="204"/>
                    </a:cubicBezTo>
                    <a:cubicBezTo>
                      <a:pt x="45981" y="204"/>
                      <a:pt x="45429" y="248"/>
                      <a:pt x="44878" y="348"/>
                    </a:cubicBezTo>
                    <a:cubicBezTo>
                      <a:pt x="43605" y="100"/>
                      <a:pt x="42303" y="0"/>
                      <a:pt x="40992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974;p45">
                <a:extLst>
                  <a:ext uri="{FF2B5EF4-FFF2-40B4-BE49-F238E27FC236}">
                    <a16:creationId xmlns:a16="http://schemas.microsoft.com/office/drawing/2014/main" id="{9B9BC4C5-3931-2233-C202-6AF4D6BD05FF}"/>
                  </a:ext>
                </a:extLst>
              </p:cNvPr>
              <p:cNvSpPr/>
              <p:nvPr/>
            </p:nvSpPr>
            <p:spPr>
              <a:xfrm>
                <a:off x="1142423" y="2075513"/>
                <a:ext cx="1464544" cy="1408352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101631" extrusionOk="0">
                    <a:moveTo>
                      <a:pt x="52838" y="847"/>
                    </a:moveTo>
                    <a:cubicBezTo>
                      <a:pt x="53683" y="847"/>
                      <a:pt x="54525" y="881"/>
                      <a:pt x="55360" y="953"/>
                    </a:cubicBezTo>
                    <a:lnTo>
                      <a:pt x="55360" y="953"/>
                    </a:lnTo>
                    <a:cubicBezTo>
                      <a:pt x="55393" y="962"/>
                      <a:pt x="55428" y="966"/>
                      <a:pt x="55466" y="966"/>
                    </a:cubicBezTo>
                    <a:cubicBezTo>
                      <a:pt x="55470" y="966"/>
                      <a:pt x="55474" y="966"/>
                      <a:pt x="55479" y="966"/>
                    </a:cubicBezTo>
                    <a:cubicBezTo>
                      <a:pt x="55485" y="966"/>
                      <a:pt x="55491" y="966"/>
                      <a:pt x="55498" y="965"/>
                    </a:cubicBezTo>
                    <a:lnTo>
                      <a:pt x="55498" y="965"/>
                    </a:lnTo>
                    <a:cubicBezTo>
                      <a:pt x="55506" y="966"/>
                      <a:pt x="55515" y="966"/>
                      <a:pt x="55523" y="966"/>
                    </a:cubicBezTo>
                    <a:cubicBezTo>
                      <a:pt x="55539" y="966"/>
                      <a:pt x="55554" y="965"/>
                      <a:pt x="55569" y="964"/>
                    </a:cubicBezTo>
                    <a:lnTo>
                      <a:pt x="55569" y="964"/>
                    </a:lnTo>
                    <a:cubicBezTo>
                      <a:pt x="55890" y="956"/>
                      <a:pt x="56212" y="952"/>
                      <a:pt x="56533" y="952"/>
                    </a:cubicBezTo>
                    <a:cubicBezTo>
                      <a:pt x="65999" y="952"/>
                      <a:pt x="75359" y="4255"/>
                      <a:pt x="83160" y="9521"/>
                    </a:cubicBezTo>
                    <a:cubicBezTo>
                      <a:pt x="93749" y="16666"/>
                      <a:pt x="100379" y="27937"/>
                      <a:pt x="102548" y="40416"/>
                    </a:cubicBezTo>
                    <a:cubicBezTo>
                      <a:pt x="105231" y="55869"/>
                      <a:pt x="101737" y="72337"/>
                      <a:pt x="90962" y="83986"/>
                    </a:cubicBezTo>
                    <a:cubicBezTo>
                      <a:pt x="83151" y="92429"/>
                      <a:pt x="72273" y="97845"/>
                      <a:pt x="61084" y="100061"/>
                    </a:cubicBezTo>
                    <a:cubicBezTo>
                      <a:pt x="57727" y="100725"/>
                      <a:pt x="54331" y="101052"/>
                      <a:pt x="50948" y="101052"/>
                    </a:cubicBezTo>
                    <a:cubicBezTo>
                      <a:pt x="36518" y="101052"/>
                      <a:pt x="22345" y="95109"/>
                      <a:pt x="12655" y="84125"/>
                    </a:cubicBezTo>
                    <a:cubicBezTo>
                      <a:pt x="1673" y="71675"/>
                      <a:pt x="513" y="53465"/>
                      <a:pt x="4207" y="37891"/>
                    </a:cubicBezTo>
                    <a:cubicBezTo>
                      <a:pt x="8808" y="18501"/>
                      <a:pt x="24789" y="5673"/>
                      <a:pt x="43831" y="1861"/>
                    </a:cubicBezTo>
                    <a:cubicBezTo>
                      <a:pt x="46758" y="1276"/>
                      <a:pt x="49815" y="847"/>
                      <a:pt x="52838" y="847"/>
                    </a:cubicBezTo>
                    <a:close/>
                    <a:moveTo>
                      <a:pt x="51995" y="0"/>
                    </a:moveTo>
                    <a:cubicBezTo>
                      <a:pt x="39668" y="0"/>
                      <a:pt x="26502" y="5701"/>
                      <a:pt x="17566" y="13601"/>
                    </a:cubicBezTo>
                    <a:cubicBezTo>
                      <a:pt x="9826" y="20438"/>
                      <a:pt x="5050" y="29817"/>
                      <a:pt x="2947" y="39840"/>
                    </a:cubicBezTo>
                    <a:cubicBezTo>
                      <a:pt x="1" y="53882"/>
                      <a:pt x="1195" y="69562"/>
                      <a:pt x="9582" y="81520"/>
                    </a:cubicBezTo>
                    <a:cubicBezTo>
                      <a:pt x="19177" y="95200"/>
                      <a:pt x="34706" y="101631"/>
                      <a:pt x="50482" y="101631"/>
                    </a:cubicBezTo>
                    <a:cubicBezTo>
                      <a:pt x="61963" y="101631"/>
                      <a:pt x="73576" y="98225"/>
                      <a:pt x="83129" y="91729"/>
                    </a:cubicBezTo>
                    <a:cubicBezTo>
                      <a:pt x="93494" y="84684"/>
                      <a:pt x="100640" y="74121"/>
                      <a:pt x="103091" y="61814"/>
                    </a:cubicBezTo>
                    <a:cubicBezTo>
                      <a:pt x="105686" y="48786"/>
                      <a:pt x="103880" y="34385"/>
                      <a:pt x="97024" y="22921"/>
                    </a:cubicBezTo>
                    <a:cubicBezTo>
                      <a:pt x="88816" y="9197"/>
                      <a:pt x="72574" y="143"/>
                      <a:pt x="56576" y="143"/>
                    </a:cubicBezTo>
                    <a:cubicBezTo>
                      <a:pt x="56215" y="143"/>
                      <a:pt x="55854" y="148"/>
                      <a:pt x="55493" y="157"/>
                    </a:cubicBezTo>
                    <a:lnTo>
                      <a:pt x="55493" y="157"/>
                    </a:lnTo>
                    <a:cubicBezTo>
                      <a:pt x="55489" y="157"/>
                      <a:pt x="55485" y="156"/>
                      <a:pt x="55481" y="156"/>
                    </a:cubicBezTo>
                    <a:lnTo>
                      <a:pt x="55481" y="157"/>
                    </a:lnTo>
                    <a:lnTo>
                      <a:pt x="55481" y="157"/>
                    </a:lnTo>
                    <a:cubicBezTo>
                      <a:pt x="55480" y="157"/>
                      <a:pt x="55480" y="157"/>
                      <a:pt x="55480" y="157"/>
                    </a:cubicBezTo>
                    <a:lnTo>
                      <a:pt x="55480" y="157"/>
                    </a:lnTo>
                    <a:cubicBezTo>
                      <a:pt x="54329" y="52"/>
                      <a:pt x="53166" y="0"/>
                      <a:pt x="519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975;p45">
                <a:extLst>
                  <a:ext uri="{FF2B5EF4-FFF2-40B4-BE49-F238E27FC236}">
                    <a16:creationId xmlns:a16="http://schemas.microsoft.com/office/drawing/2014/main" id="{6DA8761D-C345-E4FC-DF81-1319B0A5BAB6}"/>
                  </a:ext>
                </a:extLst>
              </p:cNvPr>
              <p:cNvSpPr/>
              <p:nvPr/>
            </p:nvSpPr>
            <p:spPr>
              <a:xfrm>
                <a:off x="1314533" y="2226310"/>
                <a:ext cx="379779" cy="1103487"/>
              </a:xfrm>
              <a:custGeom>
                <a:avLst/>
                <a:gdLst/>
                <a:ahLst/>
                <a:cxnLst/>
                <a:rect l="l" t="t" r="r" b="b"/>
                <a:pathLst>
                  <a:path w="27406" h="79631" extrusionOk="0">
                    <a:moveTo>
                      <a:pt x="14923" y="0"/>
                    </a:moveTo>
                    <a:cubicBezTo>
                      <a:pt x="12482" y="0"/>
                      <a:pt x="9871" y="438"/>
                      <a:pt x="8398" y="472"/>
                    </a:cubicBezTo>
                    <a:cubicBezTo>
                      <a:pt x="7883" y="484"/>
                      <a:pt x="7877" y="1279"/>
                      <a:pt x="8387" y="1279"/>
                    </a:cubicBezTo>
                    <a:cubicBezTo>
                      <a:pt x="8390" y="1279"/>
                      <a:pt x="8394" y="1279"/>
                      <a:pt x="8398" y="1279"/>
                    </a:cubicBezTo>
                    <a:lnTo>
                      <a:pt x="8396" y="1279"/>
                    </a:lnTo>
                    <a:cubicBezTo>
                      <a:pt x="8905" y="1267"/>
                      <a:pt x="11016" y="1097"/>
                      <a:pt x="13275" y="1097"/>
                    </a:cubicBezTo>
                    <a:cubicBezTo>
                      <a:pt x="16634" y="1097"/>
                      <a:pt x="20318" y="1472"/>
                      <a:pt x="19537" y="3300"/>
                    </a:cubicBezTo>
                    <a:cubicBezTo>
                      <a:pt x="18668" y="5334"/>
                      <a:pt x="16626" y="6683"/>
                      <a:pt x="15753" y="8786"/>
                    </a:cubicBezTo>
                    <a:cubicBezTo>
                      <a:pt x="14282" y="12335"/>
                      <a:pt x="18237" y="12954"/>
                      <a:pt x="20704" y="13138"/>
                    </a:cubicBezTo>
                    <a:cubicBezTo>
                      <a:pt x="21703" y="13212"/>
                      <a:pt x="22728" y="13278"/>
                      <a:pt x="23638" y="13732"/>
                    </a:cubicBezTo>
                    <a:cubicBezTo>
                      <a:pt x="25461" y="14640"/>
                      <a:pt x="23434" y="17782"/>
                      <a:pt x="22705" y="18649"/>
                    </a:cubicBezTo>
                    <a:cubicBezTo>
                      <a:pt x="20630" y="21116"/>
                      <a:pt x="16742" y="21907"/>
                      <a:pt x="14038" y="23486"/>
                    </a:cubicBezTo>
                    <a:cubicBezTo>
                      <a:pt x="12052" y="24646"/>
                      <a:pt x="7789" y="30055"/>
                      <a:pt x="12369" y="30081"/>
                    </a:cubicBezTo>
                    <a:cubicBezTo>
                      <a:pt x="13230" y="30085"/>
                      <a:pt x="17555" y="30824"/>
                      <a:pt x="15418" y="31999"/>
                    </a:cubicBezTo>
                    <a:cubicBezTo>
                      <a:pt x="14363" y="32581"/>
                      <a:pt x="13146" y="32937"/>
                      <a:pt x="12039" y="33424"/>
                    </a:cubicBezTo>
                    <a:cubicBezTo>
                      <a:pt x="10697" y="34012"/>
                      <a:pt x="7552" y="35375"/>
                      <a:pt x="7576" y="37277"/>
                    </a:cubicBezTo>
                    <a:cubicBezTo>
                      <a:pt x="7598" y="38953"/>
                      <a:pt x="8644" y="39448"/>
                      <a:pt x="10155" y="39721"/>
                    </a:cubicBezTo>
                    <a:cubicBezTo>
                      <a:pt x="15026" y="40604"/>
                      <a:pt x="11758" y="43466"/>
                      <a:pt x="9302" y="44845"/>
                    </a:cubicBezTo>
                    <a:cubicBezTo>
                      <a:pt x="6619" y="46355"/>
                      <a:pt x="887" y="48344"/>
                      <a:pt x="487" y="52039"/>
                    </a:cubicBezTo>
                    <a:cubicBezTo>
                      <a:pt x="356" y="53265"/>
                      <a:pt x="737" y="54993"/>
                      <a:pt x="2019" y="55514"/>
                    </a:cubicBezTo>
                    <a:cubicBezTo>
                      <a:pt x="3324" y="56045"/>
                      <a:pt x="4689" y="56005"/>
                      <a:pt x="6070" y="56203"/>
                    </a:cubicBezTo>
                    <a:cubicBezTo>
                      <a:pt x="11263" y="56943"/>
                      <a:pt x="6201" y="62607"/>
                      <a:pt x="4573" y="64193"/>
                    </a:cubicBezTo>
                    <a:cubicBezTo>
                      <a:pt x="3061" y="65664"/>
                      <a:pt x="3106" y="67513"/>
                      <a:pt x="4682" y="68912"/>
                    </a:cubicBezTo>
                    <a:cubicBezTo>
                      <a:pt x="4870" y="69080"/>
                      <a:pt x="5106" y="69192"/>
                      <a:pt x="5339" y="69287"/>
                    </a:cubicBezTo>
                    <a:cubicBezTo>
                      <a:pt x="7536" y="70179"/>
                      <a:pt x="7077" y="72540"/>
                      <a:pt x="6461" y="74181"/>
                    </a:cubicBezTo>
                    <a:cubicBezTo>
                      <a:pt x="5791" y="75966"/>
                      <a:pt x="5158" y="77314"/>
                      <a:pt x="5410" y="79248"/>
                    </a:cubicBezTo>
                    <a:cubicBezTo>
                      <a:pt x="5443" y="79502"/>
                      <a:pt x="5663" y="79631"/>
                      <a:pt x="5866" y="79631"/>
                    </a:cubicBezTo>
                    <a:cubicBezTo>
                      <a:pt x="6067" y="79631"/>
                      <a:pt x="6251" y="79504"/>
                      <a:pt x="6217" y="79248"/>
                    </a:cubicBezTo>
                    <a:cubicBezTo>
                      <a:pt x="5791" y="75983"/>
                      <a:pt x="8511" y="73361"/>
                      <a:pt x="7773" y="70084"/>
                    </a:cubicBezTo>
                    <a:cubicBezTo>
                      <a:pt x="7642" y="69493"/>
                      <a:pt x="7072" y="69156"/>
                      <a:pt x="6582" y="68915"/>
                    </a:cubicBezTo>
                    <a:cubicBezTo>
                      <a:pt x="2577" y="66930"/>
                      <a:pt x="5867" y="64169"/>
                      <a:pt x="7332" y="62505"/>
                    </a:cubicBezTo>
                    <a:cubicBezTo>
                      <a:pt x="9058" y="60544"/>
                      <a:pt x="9915" y="58720"/>
                      <a:pt x="8315" y="56438"/>
                    </a:cubicBezTo>
                    <a:cubicBezTo>
                      <a:pt x="6601" y="53990"/>
                      <a:pt x="2395" y="56667"/>
                      <a:pt x="1327" y="53232"/>
                    </a:cubicBezTo>
                    <a:cubicBezTo>
                      <a:pt x="1" y="48970"/>
                      <a:pt x="9766" y="45835"/>
                      <a:pt x="12271" y="43907"/>
                    </a:cubicBezTo>
                    <a:cubicBezTo>
                      <a:pt x="13309" y="43107"/>
                      <a:pt x="13834" y="42252"/>
                      <a:pt x="13680" y="40949"/>
                    </a:cubicBezTo>
                    <a:cubicBezTo>
                      <a:pt x="13474" y="39199"/>
                      <a:pt x="11125" y="39081"/>
                      <a:pt x="9837" y="38847"/>
                    </a:cubicBezTo>
                    <a:cubicBezTo>
                      <a:pt x="6139" y="38176"/>
                      <a:pt x="10912" y="34866"/>
                      <a:pt x="11891" y="34378"/>
                    </a:cubicBezTo>
                    <a:cubicBezTo>
                      <a:pt x="12987" y="33832"/>
                      <a:pt x="14156" y="33462"/>
                      <a:pt x="15265" y="32955"/>
                    </a:cubicBezTo>
                    <a:cubicBezTo>
                      <a:pt x="15992" y="32622"/>
                      <a:pt x="17850" y="31747"/>
                      <a:pt x="16780" y="30678"/>
                    </a:cubicBezTo>
                    <a:cubicBezTo>
                      <a:pt x="16108" y="30007"/>
                      <a:pt x="11036" y="29060"/>
                      <a:pt x="11152" y="28395"/>
                    </a:cubicBezTo>
                    <a:cubicBezTo>
                      <a:pt x="11838" y="24469"/>
                      <a:pt x="16657" y="23083"/>
                      <a:pt x="19731" y="21634"/>
                    </a:cubicBezTo>
                    <a:cubicBezTo>
                      <a:pt x="22032" y="20547"/>
                      <a:pt x="27405" y="16202"/>
                      <a:pt x="24396" y="13283"/>
                    </a:cubicBezTo>
                    <a:cubicBezTo>
                      <a:pt x="22016" y="10974"/>
                      <a:pt x="13351" y="13849"/>
                      <a:pt x="17271" y="7609"/>
                    </a:cubicBezTo>
                    <a:cubicBezTo>
                      <a:pt x="18165" y="6188"/>
                      <a:pt x="21592" y="3650"/>
                      <a:pt x="20155" y="1684"/>
                    </a:cubicBezTo>
                    <a:cubicBezTo>
                      <a:pt x="19186" y="356"/>
                      <a:pt x="17124" y="0"/>
                      <a:pt x="149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976;p45">
                <a:extLst>
                  <a:ext uri="{FF2B5EF4-FFF2-40B4-BE49-F238E27FC236}">
                    <a16:creationId xmlns:a16="http://schemas.microsoft.com/office/drawing/2014/main" id="{87638E2F-8E9B-E93F-1DA2-2B7A4E2C0D83}"/>
                  </a:ext>
                </a:extLst>
              </p:cNvPr>
              <p:cNvSpPr/>
              <p:nvPr/>
            </p:nvSpPr>
            <p:spPr>
              <a:xfrm>
                <a:off x="1503966" y="2963654"/>
                <a:ext cx="538766" cy="506616"/>
              </a:xfrm>
              <a:custGeom>
                <a:avLst/>
                <a:gdLst/>
                <a:ahLst/>
                <a:cxnLst/>
                <a:rect l="l" t="t" r="r" b="b"/>
                <a:pathLst>
                  <a:path w="38879" h="36559" extrusionOk="0">
                    <a:moveTo>
                      <a:pt x="28422" y="1"/>
                    </a:moveTo>
                    <a:cubicBezTo>
                      <a:pt x="27667" y="1"/>
                      <a:pt x="26926" y="124"/>
                      <a:pt x="26484" y="243"/>
                    </a:cubicBezTo>
                    <a:cubicBezTo>
                      <a:pt x="23214" y="1126"/>
                      <a:pt x="21113" y="3070"/>
                      <a:pt x="18810" y="5462"/>
                    </a:cubicBezTo>
                    <a:cubicBezTo>
                      <a:pt x="17377" y="6951"/>
                      <a:pt x="16129" y="7863"/>
                      <a:pt x="14632" y="7863"/>
                    </a:cubicBezTo>
                    <a:cubicBezTo>
                      <a:pt x="13832" y="7863"/>
                      <a:pt x="12961" y="7602"/>
                      <a:pt x="11952" y="7029"/>
                    </a:cubicBezTo>
                    <a:cubicBezTo>
                      <a:pt x="10761" y="6352"/>
                      <a:pt x="9662" y="5789"/>
                      <a:pt x="8343" y="5412"/>
                    </a:cubicBezTo>
                    <a:cubicBezTo>
                      <a:pt x="7762" y="5246"/>
                      <a:pt x="7193" y="5163"/>
                      <a:pt x="6644" y="5163"/>
                    </a:cubicBezTo>
                    <a:cubicBezTo>
                      <a:pt x="5022" y="5163"/>
                      <a:pt x="3580" y="5886"/>
                      <a:pt x="2559" y="7319"/>
                    </a:cubicBezTo>
                    <a:cubicBezTo>
                      <a:pt x="1169" y="9274"/>
                      <a:pt x="2803" y="10946"/>
                      <a:pt x="3856" y="12551"/>
                    </a:cubicBezTo>
                    <a:cubicBezTo>
                      <a:pt x="5762" y="15461"/>
                      <a:pt x="2139" y="17169"/>
                      <a:pt x="889" y="19118"/>
                    </a:cubicBezTo>
                    <a:cubicBezTo>
                      <a:pt x="1" y="20501"/>
                      <a:pt x="356" y="21713"/>
                      <a:pt x="1220" y="23020"/>
                    </a:cubicBezTo>
                    <a:cubicBezTo>
                      <a:pt x="1921" y="24085"/>
                      <a:pt x="2971" y="24924"/>
                      <a:pt x="3882" y="25800"/>
                    </a:cubicBezTo>
                    <a:cubicBezTo>
                      <a:pt x="5331" y="27195"/>
                      <a:pt x="3212" y="31003"/>
                      <a:pt x="2949" y="32606"/>
                    </a:cubicBezTo>
                    <a:cubicBezTo>
                      <a:pt x="2900" y="32913"/>
                      <a:pt x="3162" y="33113"/>
                      <a:pt x="3396" y="33113"/>
                    </a:cubicBezTo>
                    <a:cubicBezTo>
                      <a:pt x="3551" y="33113"/>
                      <a:pt x="3695" y="33025"/>
                      <a:pt x="3728" y="32821"/>
                    </a:cubicBezTo>
                    <a:lnTo>
                      <a:pt x="3728" y="32819"/>
                    </a:lnTo>
                    <a:cubicBezTo>
                      <a:pt x="4007" y="31106"/>
                      <a:pt x="5819" y="28144"/>
                      <a:pt x="5175" y="26366"/>
                    </a:cubicBezTo>
                    <a:cubicBezTo>
                      <a:pt x="4372" y="24150"/>
                      <a:pt x="1476" y="23401"/>
                      <a:pt x="1130" y="20816"/>
                    </a:cubicBezTo>
                    <a:cubicBezTo>
                      <a:pt x="922" y="19271"/>
                      <a:pt x="3645" y="17567"/>
                      <a:pt x="4439" y="16385"/>
                    </a:cubicBezTo>
                    <a:cubicBezTo>
                      <a:pt x="5305" y="15095"/>
                      <a:pt x="5194" y="13477"/>
                      <a:pt x="4554" y="12142"/>
                    </a:cubicBezTo>
                    <a:cubicBezTo>
                      <a:pt x="3499" y="9945"/>
                      <a:pt x="1548" y="7458"/>
                      <a:pt x="5369" y="6118"/>
                    </a:cubicBezTo>
                    <a:cubicBezTo>
                      <a:pt x="5779" y="5974"/>
                      <a:pt x="6201" y="5912"/>
                      <a:pt x="6628" y="5912"/>
                    </a:cubicBezTo>
                    <a:cubicBezTo>
                      <a:pt x="8358" y="5912"/>
                      <a:pt x="10164" y="6936"/>
                      <a:pt x="11545" y="7725"/>
                    </a:cubicBezTo>
                    <a:cubicBezTo>
                      <a:pt x="12555" y="8302"/>
                      <a:pt x="13706" y="8999"/>
                      <a:pt x="14869" y="8999"/>
                    </a:cubicBezTo>
                    <a:cubicBezTo>
                      <a:pt x="15349" y="8999"/>
                      <a:pt x="15831" y="8881"/>
                      <a:pt x="16306" y="8587"/>
                    </a:cubicBezTo>
                    <a:cubicBezTo>
                      <a:pt x="19224" y="6776"/>
                      <a:pt x="21083" y="3774"/>
                      <a:pt x="24043" y="1997"/>
                    </a:cubicBezTo>
                    <a:cubicBezTo>
                      <a:pt x="24731" y="1584"/>
                      <a:pt x="26707" y="800"/>
                      <a:pt x="28275" y="800"/>
                    </a:cubicBezTo>
                    <a:cubicBezTo>
                      <a:pt x="29417" y="800"/>
                      <a:pt x="30342" y="1215"/>
                      <a:pt x="30395" y="2493"/>
                    </a:cubicBezTo>
                    <a:cubicBezTo>
                      <a:pt x="30460" y="4046"/>
                      <a:pt x="29693" y="5762"/>
                      <a:pt x="29171" y="7191"/>
                    </a:cubicBezTo>
                    <a:cubicBezTo>
                      <a:pt x="28171" y="9925"/>
                      <a:pt x="29494" y="10635"/>
                      <a:pt x="31359" y="10635"/>
                    </a:cubicBezTo>
                    <a:cubicBezTo>
                      <a:pt x="32400" y="10635"/>
                      <a:pt x="33611" y="10414"/>
                      <a:pt x="34681" y="10200"/>
                    </a:cubicBezTo>
                    <a:cubicBezTo>
                      <a:pt x="37748" y="11308"/>
                      <a:pt x="38423" y="12674"/>
                      <a:pt x="36706" y="14297"/>
                    </a:cubicBezTo>
                    <a:cubicBezTo>
                      <a:pt x="36145" y="14891"/>
                      <a:pt x="35293" y="15324"/>
                      <a:pt x="34592" y="15741"/>
                    </a:cubicBezTo>
                    <a:cubicBezTo>
                      <a:pt x="33642" y="16305"/>
                      <a:pt x="32835" y="16831"/>
                      <a:pt x="32088" y="17643"/>
                    </a:cubicBezTo>
                    <a:cubicBezTo>
                      <a:pt x="31355" y="18440"/>
                      <a:pt x="30715" y="19399"/>
                      <a:pt x="30872" y="20510"/>
                    </a:cubicBezTo>
                    <a:cubicBezTo>
                      <a:pt x="31161" y="22542"/>
                      <a:pt x="35494" y="22605"/>
                      <a:pt x="36720" y="23763"/>
                    </a:cubicBezTo>
                    <a:cubicBezTo>
                      <a:pt x="38555" y="25497"/>
                      <a:pt x="34350" y="28511"/>
                      <a:pt x="33479" y="29802"/>
                    </a:cubicBezTo>
                    <a:cubicBezTo>
                      <a:pt x="32226" y="31660"/>
                      <a:pt x="34121" y="34492"/>
                      <a:pt x="34383" y="36266"/>
                    </a:cubicBezTo>
                    <a:cubicBezTo>
                      <a:pt x="34413" y="36470"/>
                      <a:pt x="34555" y="36558"/>
                      <a:pt x="34710" y="36558"/>
                    </a:cubicBezTo>
                    <a:cubicBezTo>
                      <a:pt x="34944" y="36558"/>
                      <a:pt x="35208" y="36357"/>
                      <a:pt x="35162" y="36051"/>
                    </a:cubicBezTo>
                    <a:cubicBezTo>
                      <a:pt x="34854" y="33958"/>
                      <a:pt x="32932" y="31424"/>
                      <a:pt x="34689" y="29575"/>
                    </a:cubicBezTo>
                    <a:cubicBezTo>
                      <a:pt x="35543" y="28677"/>
                      <a:pt x="36365" y="27931"/>
                      <a:pt x="37059" y="26889"/>
                    </a:cubicBezTo>
                    <a:cubicBezTo>
                      <a:pt x="37741" y="25869"/>
                      <a:pt x="38153" y="24638"/>
                      <a:pt x="37539" y="23506"/>
                    </a:cubicBezTo>
                    <a:cubicBezTo>
                      <a:pt x="36074" y="20815"/>
                      <a:pt x="27710" y="21464"/>
                      <a:pt x="33905" y="17102"/>
                    </a:cubicBezTo>
                    <a:cubicBezTo>
                      <a:pt x="35608" y="15902"/>
                      <a:pt x="37528" y="15242"/>
                      <a:pt x="38368" y="13198"/>
                    </a:cubicBezTo>
                    <a:cubicBezTo>
                      <a:pt x="38878" y="11953"/>
                      <a:pt x="38002" y="9639"/>
                      <a:pt x="36557" y="9412"/>
                    </a:cubicBezTo>
                    <a:cubicBezTo>
                      <a:pt x="36411" y="9389"/>
                      <a:pt x="36245" y="9379"/>
                      <a:pt x="36063" y="9379"/>
                    </a:cubicBezTo>
                    <a:cubicBezTo>
                      <a:pt x="34939" y="9379"/>
                      <a:pt x="33205" y="9759"/>
                      <a:pt x="31838" y="9759"/>
                    </a:cubicBezTo>
                    <a:cubicBezTo>
                      <a:pt x="30345" y="9759"/>
                      <a:pt x="29290" y="9306"/>
                      <a:pt x="29950" y="7408"/>
                    </a:cubicBezTo>
                    <a:cubicBezTo>
                      <a:pt x="30609" y="5511"/>
                      <a:pt x="31826" y="2971"/>
                      <a:pt x="30855" y="986"/>
                    </a:cubicBezTo>
                    <a:cubicBezTo>
                      <a:pt x="30482" y="225"/>
                      <a:pt x="29440" y="1"/>
                      <a:pt x="2842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977;p45">
                <a:extLst>
                  <a:ext uri="{FF2B5EF4-FFF2-40B4-BE49-F238E27FC236}">
                    <a16:creationId xmlns:a16="http://schemas.microsoft.com/office/drawing/2014/main" id="{55416945-8FD2-7E80-8605-A693B09B46E6}"/>
                  </a:ext>
                </a:extLst>
              </p:cNvPr>
              <p:cNvSpPr/>
              <p:nvPr/>
            </p:nvSpPr>
            <p:spPr>
              <a:xfrm>
                <a:off x="1696405" y="2294891"/>
                <a:ext cx="881365" cy="574296"/>
              </a:xfrm>
              <a:custGeom>
                <a:avLst/>
                <a:gdLst/>
                <a:ahLst/>
                <a:cxnLst/>
                <a:rect l="l" t="t" r="r" b="b"/>
                <a:pathLst>
                  <a:path w="63602" h="41443" extrusionOk="0">
                    <a:moveTo>
                      <a:pt x="30716" y="0"/>
                    </a:moveTo>
                    <a:cubicBezTo>
                      <a:pt x="28314" y="0"/>
                      <a:pt x="26402" y="1204"/>
                      <a:pt x="25987" y="4388"/>
                    </a:cubicBezTo>
                    <a:cubicBezTo>
                      <a:pt x="25734" y="6323"/>
                      <a:pt x="27967" y="6941"/>
                      <a:pt x="24988" y="8710"/>
                    </a:cubicBezTo>
                    <a:cubicBezTo>
                      <a:pt x="23685" y="9483"/>
                      <a:pt x="22217" y="9680"/>
                      <a:pt x="20739" y="9680"/>
                    </a:cubicBezTo>
                    <a:cubicBezTo>
                      <a:pt x="20031" y="9680"/>
                      <a:pt x="19322" y="9635"/>
                      <a:pt x="18626" y="9586"/>
                    </a:cubicBezTo>
                    <a:cubicBezTo>
                      <a:pt x="17225" y="9487"/>
                      <a:pt x="15828" y="9408"/>
                      <a:pt x="14430" y="9408"/>
                    </a:cubicBezTo>
                    <a:cubicBezTo>
                      <a:pt x="13307" y="9408"/>
                      <a:pt x="12184" y="9459"/>
                      <a:pt x="11058" y="9591"/>
                    </a:cubicBezTo>
                    <a:cubicBezTo>
                      <a:pt x="6833" y="10090"/>
                      <a:pt x="4186" y="12523"/>
                      <a:pt x="5708" y="16856"/>
                    </a:cubicBezTo>
                    <a:cubicBezTo>
                      <a:pt x="6068" y="17883"/>
                      <a:pt x="7376" y="19235"/>
                      <a:pt x="6345" y="20330"/>
                    </a:cubicBezTo>
                    <a:cubicBezTo>
                      <a:pt x="5197" y="21547"/>
                      <a:pt x="3783" y="22537"/>
                      <a:pt x="2597" y="23734"/>
                    </a:cubicBezTo>
                    <a:cubicBezTo>
                      <a:pt x="1004" y="25340"/>
                      <a:pt x="0" y="27814"/>
                      <a:pt x="1207" y="29976"/>
                    </a:cubicBezTo>
                    <a:cubicBezTo>
                      <a:pt x="2554" y="32390"/>
                      <a:pt x="4776" y="33896"/>
                      <a:pt x="7319" y="34868"/>
                    </a:cubicBezTo>
                    <a:cubicBezTo>
                      <a:pt x="8052" y="35148"/>
                      <a:pt x="8759" y="35269"/>
                      <a:pt x="9444" y="35269"/>
                    </a:cubicBezTo>
                    <a:cubicBezTo>
                      <a:pt x="11643" y="35269"/>
                      <a:pt x="13629" y="34031"/>
                      <a:pt x="15607" y="32873"/>
                    </a:cubicBezTo>
                    <a:cubicBezTo>
                      <a:pt x="16997" y="32061"/>
                      <a:pt x="18118" y="31718"/>
                      <a:pt x="19053" y="31718"/>
                    </a:cubicBezTo>
                    <a:cubicBezTo>
                      <a:pt x="22921" y="31718"/>
                      <a:pt x="23599" y="37586"/>
                      <a:pt x="26883" y="40275"/>
                    </a:cubicBezTo>
                    <a:cubicBezTo>
                      <a:pt x="27854" y="41070"/>
                      <a:pt x="29182" y="41443"/>
                      <a:pt x="30465" y="41443"/>
                    </a:cubicBezTo>
                    <a:cubicBezTo>
                      <a:pt x="30907" y="41443"/>
                      <a:pt x="31343" y="41399"/>
                      <a:pt x="31758" y="41312"/>
                    </a:cubicBezTo>
                    <a:cubicBezTo>
                      <a:pt x="32992" y="41054"/>
                      <a:pt x="34100" y="40673"/>
                      <a:pt x="35075" y="39836"/>
                    </a:cubicBezTo>
                    <a:cubicBezTo>
                      <a:pt x="36588" y="38539"/>
                      <a:pt x="39035" y="35027"/>
                      <a:pt x="41421" y="35027"/>
                    </a:cubicBezTo>
                    <a:cubicBezTo>
                      <a:pt x="41756" y="35027"/>
                      <a:pt x="42090" y="35096"/>
                      <a:pt x="42420" y="35250"/>
                    </a:cubicBezTo>
                    <a:cubicBezTo>
                      <a:pt x="44213" y="36090"/>
                      <a:pt x="45423" y="37707"/>
                      <a:pt x="47351" y="38434"/>
                    </a:cubicBezTo>
                    <a:cubicBezTo>
                      <a:pt x="47933" y="38652"/>
                      <a:pt x="48544" y="38739"/>
                      <a:pt x="49159" y="38739"/>
                    </a:cubicBezTo>
                    <a:cubicBezTo>
                      <a:pt x="49942" y="38739"/>
                      <a:pt x="50730" y="38598"/>
                      <a:pt x="51473" y="38409"/>
                    </a:cubicBezTo>
                    <a:cubicBezTo>
                      <a:pt x="55344" y="37426"/>
                      <a:pt x="58123" y="34392"/>
                      <a:pt x="62221" y="34392"/>
                    </a:cubicBezTo>
                    <a:cubicBezTo>
                      <a:pt x="62502" y="34392"/>
                      <a:pt x="62790" y="34406"/>
                      <a:pt x="63085" y="34437"/>
                    </a:cubicBezTo>
                    <a:cubicBezTo>
                      <a:pt x="63101" y="34438"/>
                      <a:pt x="63117" y="34439"/>
                      <a:pt x="63133" y="34439"/>
                    </a:cubicBezTo>
                    <a:cubicBezTo>
                      <a:pt x="63601" y="34439"/>
                      <a:pt x="63581" y="33680"/>
                      <a:pt x="63085" y="33630"/>
                    </a:cubicBezTo>
                    <a:cubicBezTo>
                      <a:pt x="62814" y="33602"/>
                      <a:pt x="62546" y="33589"/>
                      <a:pt x="62281" y="33589"/>
                    </a:cubicBezTo>
                    <a:cubicBezTo>
                      <a:pt x="57562" y="33589"/>
                      <a:pt x="53610" y="37744"/>
                      <a:pt x="49251" y="37744"/>
                    </a:cubicBezTo>
                    <a:cubicBezTo>
                      <a:pt x="48048" y="37744"/>
                      <a:pt x="46813" y="37427"/>
                      <a:pt x="45523" y="36619"/>
                    </a:cubicBezTo>
                    <a:cubicBezTo>
                      <a:pt x="44221" y="35802"/>
                      <a:pt x="42907" y="34133"/>
                      <a:pt x="41315" y="34133"/>
                    </a:cubicBezTo>
                    <a:cubicBezTo>
                      <a:pt x="40910" y="34133"/>
                      <a:pt x="40487" y="34241"/>
                      <a:pt x="40041" y="34499"/>
                    </a:cubicBezTo>
                    <a:cubicBezTo>
                      <a:pt x="36613" y="36479"/>
                      <a:pt x="34538" y="40593"/>
                      <a:pt x="30374" y="40593"/>
                    </a:cubicBezTo>
                    <a:cubicBezTo>
                      <a:pt x="29996" y="40593"/>
                      <a:pt x="29601" y="40559"/>
                      <a:pt x="29186" y="40487"/>
                    </a:cubicBezTo>
                    <a:cubicBezTo>
                      <a:pt x="24502" y="39668"/>
                      <a:pt x="24818" y="32896"/>
                      <a:pt x="20839" y="31068"/>
                    </a:cubicBezTo>
                    <a:cubicBezTo>
                      <a:pt x="20364" y="30849"/>
                      <a:pt x="19868" y="30758"/>
                      <a:pt x="19366" y="30758"/>
                    </a:cubicBezTo>
                    <a:cubicBezTo>
                      <a:pt x="17908" y="30758"/>
                      <a:pt x="16399" y="31527"/>
                      <a:pt x="15201" y="32176"/>
                    </a:cubicBezTo>
                    <a:cubicBezTo>
                      <a:pt x="13264" y="33225"/>
                      <a:pt x="11597" y="34421"/>
                      <a:pt x="9439" y="34421"/>
                    </a:cubicBezTo>
                    <a:cubicBezTo>
                      <a:pt x="9080" y="34421"/>
                      <a:pt x="8708" y="34388"/>
                      <a:pt x="8318" y="34315"/>
                    </a:cubicBezTo>
                    <a:cubicBezTo>
                      <a:pt x="5564" y="33805"/>
                      <a:pt x="2675" y="31598"/>
                      <a:pt x="1683" y="28973"/>
                    </a:cubicBezTo>
                    <a:cubicBezTo>
                      <a:pt x="146" y="24914"/>
                      <a:pt x="5720" y="22764"/>
                      <a:pt x="7530" y="20152"/>
                    </a:cubicBezTo>
                    <a:cubicBezTo>
                      <a:pt x="7771" y="19804"/>
                      <a:pt x="7707" y="19375"/>
                      <a:pt x="7612" y="18999"/>
                    </a:cubicBezTo>
                    <a:cubicBezTo>
                      <a:pt x="7219" y="17467"/>
                      <a:pt x="6189" y="16302"/>
                      <a:pt x="5981" y="14628"/>
                    </a:cubicBezTo>
                    <a:cubicBezTo>
                      <a:pt x="5518" y="10894"/>
                      <a:pt x="9819" y="10147"/>
                      <a:pt x="14081" y="10147"/>
                    </a:cubicBezTo>
                    <a:cubicBezTo>
                      <a:pt x="16922" y="10147"/>
                      <a:pt x="19746" y="10479"/>
                      <a:pt x="21130" y="10479"/>
                    </a:cubicBezTo>
                    <a:cubicBezTo>
                      <a:pt x="21145" y="10479"/>
                      <a:pt x="21159" y="10479"/>
                      <a:pt x="21173" y="10479"/>
                    </a:cubicBezTo>
                    <a:cubicBezTo>
                      <a:pt x="23382" y="10467"/>
                      <a:pt x="25871" y="9710"/>
                      <a:pt x="27256" y="7896"/>
                    </a:cubicBezTo>
                    <a:cubicBezTo>
                      <a:pt x="27583" y="7465"/>
                      <a:pt x="27418" y="6832"/>
                      <a:pt x="27290" y="6375"/>
                    </a:cubicBezTo>
                    <a:cubicBezTo>
                      <a:pt x="26693" y="4244"/>
                      <a:pt x="26631" y="1768"/>
                      <a:pt x="29179" y="879"/>
                    </a:cubicBezTo>
                    <a:cubicBezTo>
                      <a:pt x="29643" y="717"/>
                      <a:pt x="30140" y="646"/>
                      <a:pt x="30658" y="646"/>
                    </a:cubicBezTo>
                    <a:cubicBezTo>
                      <a:pt x="33079" y="646"/>
                      <a:pt x="35938" y="2183"/>
                      <a:pt x="37813" y="3070"/>
                    </a:cubicBezTo>
                    <a:cubicBezTo>
                      <a:pt x="40067" y="4135"/>
                      <a:pt x="42120" y="5253"/>
                      <a:pt x="44556" y="5836"/>
                    </a:cubicBezTo>
                    <a:cubicBezTo>
                      <a:pt x="45887" y="6155"/>
                      <a:pt x="47257" y="6329"/>
                      <a:pt x="48621" y="6329"/>
                    </a:cubicBezTo>
                    <a:cubicBezTo>
                      <a:pt x="50628" y="6329"/>
                      <a:pt x="52623" y="5952"/>
                      <a:pt x="54461" y="5102"/>
                    </a:cubicBezTo>
                    <a:cubicBezTo>
                      <a:pt x="54871" y="4913"/>
                      <a:pt x="54616" y="4364"/>
                      <a:pt x="54234" y="4364"/>
                    </a:cubicBezTo>
                    <a:cubicBezTo>
                      <a:pt x="54177" y="4364"/>
                      <a:pt x="54116" y="4376"/>
                      <a:pt x="54054" y="4405"/>
                    </a:cubicBezTo>
                    <a:cubicBezTo>
                      <a:pt x="52260" y="5233"/>
                      <a:pt x="50540" y="5569"/>
                      <a:pt x="48868" y="5569"/>
                    </a:cubicBezTo>
                    <a:cubicBezTo>
                      <a:pt x="43823" y="5569"/>
                      <a:pt x="39219" y="2513"/>
                      <a:pt x="34362" y="732"/>
                    </a:cubicBezTo>
                    <a:cubicBezTo>
                      <a:pt x="33108" y="272"/>
                      <a:pt x="31857" y="0"/>
                      <a:pt x="307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978;p45">
                <a:extLst>
                  <a:ext uri="{FF2B5EF4-FFF2-40B4-BE49-F238E27FC236}">
                    <a16:creationId xmlns:a16="http://schemas.microsoft.com/office/drawing/2014/main" id="{585F0C6C-7903-7459-34BA-DDE4766E8009}"/>
                  </a:ext>
                </a:extLst>
              </p:cNvPr>
              <p:cNvSpPr/>
              <p:nvPr/>
            </p:nvSpPr>
            <p:spPr>
              <a:xfrm>
                <a:off x="2126597" y="2975170"/>
                <a:ext cx="413300" cy="426769"/>
              </a:xfrm>
              <a:custGeom>
                <a:avLst/>
                <a:gdLst/>
                <a:ahLst/>
                <a:cxnLst/>
                <a:rect l="l" t="t" r="r" b="b"/>
                <a:pathLst>
                  <a:path w="29825" h="30797" extrusionOk="0">
                    <a:moveTo>
                      <a:pt x="18343" y="1"/>
                    </a:moveTo>
                    <a:cubicBezTo>
                      <a:pt x="18039" y="1"/>
                      <a:pt x="17724" y="27"/>
                      <a:pt x="17396" y="82"/>
                    </a:cubicBezTo>
                    <a:cubicBezTo>
                      <a:pt x="15431" y="411"/>
                      <a:pt x="14235" y="2450"/>
                      <a:pt x="13804" y="4190"/>
                    </a:cubicBezTo>
                    <a:cubicBezTo>
                      <a:pt x="13470" y="5537"/>
                      <a:pt x="12630" y="5938"/>
                      <a:pt x="11579" y="5938"/>
                    </a:cubicBezTo>
                    <a:cubicBezTo>
                      <a:pt x="10024" y="5938"/>
                      <a:pt x="8005" y="5060"/>
                      <a:pt x="6474" y="5060"/>
                    </a:cubicBezTo>
                    <a:cubicBezTo>
                      <a:pt x="6047" y="5060"/>
                      <a:pt x="5658" y="5128"/>
                      <a:pt x="5327" y="5303"/>
                    </a:cubicBezTo>
                    <a:cubicBezTo>
                      <a:pt x="1" y="8119"/>
                      <a:pt x="2686" y="13420"/>
                      <a:pt x="3844" y="17714"/>
                    </a:cubicBezTo>
                    <a:cubicBezTo>
                      <a:pt x="4782" y="21194"/>
                      <a:pt x="1510" y="22301"/>
                      <a:pt x="1117" y="25182"/>
                    </a:cubicBezTo>
                    <a:cubicBezTo>
                      <a:pt x="844" y="27180"/>
                      <a:pt x="3508" y="29328"/>
                      <a:pt x="4628" y="30661"/>
                    </a:cubicBezTo>
                    <a:cubicBezTo>
                      <a:pt x="4708" y="30756"/>
                      <a:pt x="4801" y="30796"/>
                      <a:pt x="4892" y="30796"/>
                    </a:cubicBezTo>
                    <a:cubicBezTo>
                      <a:pt x="5182" y="30796"/>
                      <a:pt x="5450" y="30391"/>
                      <a:pt x="5197" y="30089"/>
                    </a:cubicBezTo>
                    <a:lnTo>
                      <a:pt x="5197" y="30089"/>
                    </a:lnTo>
                    <a:lnTo>
                      <a:pt x="5197" y="30091"/>
                    </a:lnTo>
                    <a:cubicBezTo>
                      <a:pt x="4245" y="28957"/>
                      <a:pt x="3262" y="27905"/>
                      <a:pt x="2440" y="26660"/>
                    </a:cubicBezTo>
                    <a:cubicBezTo>
                      <a:pt x="1297" y="24931"/>
                      <a:pt x="2627" y="23835"/>
                      <a:pt x="3691" y="22480"/>
                    </a:cubicBezTo>
                    <a:cubicBezTo>
                      <a:pt x="4680" y="21220"/>
                      <a:pt x="4931" y="19828"/>
                      <a:pt x="4768" y="18272"/>
                    </a:cubicBezTo>
                    <a:cubicBezTo>
                      <a:pt x="4571" y="16387"/>
                      <a:pt x="3596" y="14586"/>
                      <a:pt x="3061" y="12783"/>
                    </a:cubicBezTo>
                    <a:cubicBezTo>
                      <a:pt x="2590" y="11192"/>
                      <a:pt x="2731" y="9722"/>
                      <a:pt x="3482" y="8245"/>
                    </a:cubicBezTo>
                    <a:cubicBezTo>
                      <a:pt x="4334" y="6571"/>
                      <a:pt x="5538" y="6070"/>
                      <a:pt x="6901" y="6070"/>
                    </a:cubicBezTo>
                    <a:cubicBezTo>
                      <a:pt x="7718" y="6070"/>
                      <a:pt x="8593" y="6251"/>
                      <a:pt x="9483" y="6466"/>
                    </a:cubicBezTo>
                    <a:cubicBezTo>
                      <a:pt x="10034" y="6599"/>
                      <a:pt x="10794" y="6726"/>
                      <a:pt x="11544" y="6726"/>
                    </a:cubicBezTo>
                    <a:cubicBezTo>
                      <a:pt x="12345" y="6726"/>
                      <a:pt x="13134" y="6581"/>
                      <a:pt x="13645" y="6146"/>
                    </a:cubicBezTo>
                    <a:cubicBezTo>
                      <a:pt x="15672" y="4415"/>
                      <a:pt x="14098" y="2254"/>
                      <a:pt x="17611" y="863"/>
                    </a:cubicBezTo>
                    <a:cubicBezTo>
                      <a:pt x="18035" y="694"/>
                      <a:pt x="18426" y="620"/>
                      <a:pt x="18788" y="620"/>
                    </a:cubicBezTo>
                    <a:cubicBezTo>
                      <a:pt x="21013" y="620"/>
                      <a:pt x="22200" y="3415"/>
                      <a:pt x="23817" y="4512"/>
                    </a:cubicBezTo>
                    <a:cubicBezTo>
                      <a:pt x="24202" y="4773"/>
                      <a:pt x="24754" y="4854"/>
                      <a:pt x="25373" y="4854"/>
                    </a:cubicBezTo>
                    <a:cubicBezTo>
                      <a:pt x="26356" y="4854"/>
                      <a:pt x="27505" y="4650"/>
                      <a:pt x="28409" y="4650"/>
                    </a:cubicBezTo>
                    <a:cubicBezTo>
                      <a:pt x="28676" y="4650"/>
                      <a:pt x="28921" y="4668"/>
                      <a:pt x="29134" y="4714"/>
                    </a:cubicBezTo>
                    <a:cubicBezTo>
                      <a:pt x="29167" y="4721"/>
                      <a:pt x="29199" y="4725"/>
                      <a:pt x="29230" y="4725"/>
                    </a:cubicBezTo>
                    <a:cubicBezTo>
                      <a:pt x="29667" y="4725"/>
                      <a:pt x="29825" y="4037"/>
                      <a:pt x="29349" y="3935"/>
                    </a:cubicBezTo>
                    <a:cubicBezTo>
                      <a:pt x="28913" y="3841"/>
                      <a:pt x="28464" y="3813"/>
                      <a:pt x="28013" y="3813"/>
                    </a:cubicBezTo>
                    <a:cubicBezTo>
                      <a:pt x="27364" y="3813"/>
                      <a:pt x="26711" y="3871"/>
                      <a:pt x="26084" y="3871"/>
                    </a:cubicBezTo>
                    <a:cubicBezTo>
                      <a:pt x="25022" y="3871"/>
                      <a:pt x="24036" y="3706"/>
                      <a:pt x="23278" y="2817"/>
                    </a:cubicBezTo>
                    <a:cubicBezTo>
                      <a:pt x="21880" y="1179"/>
                      <a:pt x="20376" y="1"/>
                      <a:pt x="183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2059;p45">
              <a:extLst>
                <a:ext uri="{FF2B5EF4-FFF2-40B4-BE49-F238E27FC236}">
                  <a16:creationId xmlns:a16="http://schemas.microsoft.com/office/drawing/2014/main" id="{C568DD33-D0DF-4690-949B-196F095D5286}"/>
                </a:ext>
              </a:extLst>
            </p:cNvPr>
            <p:cNvGrpSpPr/>
            <p:nvPr/>
          </p:nvGrpSpPr>
          <p:grpSpPr>
            <a:xfrm>
              <a:off x="2680933" y="2144532"/>
              <a:ext cx="1173963" cy="1957997"/>
              <a:chOff x="3676860" y="1785855"/>
              <a:chExt cx="1447728" cy="2414598"/>
            </a:xfrm>
          </p:grpSpPr>
          <p:grpSp>
            <p:nvGrpSpPr>
              <p:cNvPr id="163" name="Google Shape;2060;p45">
                <a:extLst>
                  <a:ext uri="{FF2B5EF4-FFF2-40B4-BE49-F238E27FC236}">
                    <a16:creationId xmlns:a16="http://schemas.microsoft.com/office/drawing/2014/main" id="{04248ADB-D314-5EDE-D35B-1843877A78F0}"/>
                  </a:ext>
                </a:extLst>
              </p:cNvPr>
              <p:cNvGrpSpPr/>
              <p:nvPr/>
            </p:nvGrpSpPr>
            <p:grpSpPr>
              <a:xfrm>
                <a:off x="3676860" y="1785855"/>
                <a:ext cx="1447728" cy="2414598"/>
                <a:chOff x="2261400" y="366500"/>
                <a:chExt cx="3063325" cy="5109175"/>
              </a:xfrm>
            </p:grpSpPr>
            <p:sp>
              <p:nvSpPr>
                <p:cNvPr id="170" name="Google Shape;2061;p45">
                  <a:extLst>
                    <a:ext uri="{FF2B5EF4-FFF2-40B4-BE49-F238E27FC236}">
                      <a16:creationId xmlns:a16="http://schemas.microsoft.com/office/drawing/2014/main" id="{82C11434-C001-6245-8555-1BAAD6AE1336}"/>
                    </a:ext>
                  </a:extLst>
                </p:cNvPr>
                <p:cNvSpPr/>
                <p:nvPr/>
              </p:nvSpPr>
              <p:spPr>
                <a:xfrm>
                  <a:off x="2787825" y="1897300"/>
                  <a:ext cx="587025" cy="177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1" h="71001" extrusionOk="0">
                      <a:moveTo>
                        <a:pt x="21236" y="0"/>
                      </a:moveTo>
                      <a:cubicBezTo>
                        <a:pt x="17082" y="0"/>
                        <a:pt x="10486" y="5204"/>
                        <a:pt x="8947" y="7441"/>
                      </a:cubicBezTo>
                      <a:cubicBezTo>
                        <a:pt x="4053" y="15044"/>
                        <a:pt x="2713" y="23984"/>
                        <a:pt x="1240" y="32780"/>
                      </a:cubicBezTo>
                      <a:cubicBezTo>
                        <a:pt x="580" y="36906"/>
                        <a:pt x="609" y="41047"/>
                        <a:pt x="496" y="45325"/>
                      </a:cubicBezTo>
                      <a:cubicBezTo>
                        <a:pt x="388" y="49464"/>
                        <a:pt x="0" y="53734"/>
                        <a:pt x="861" y="57760"/>
                      </a:cubicBezTo>
                      <a:cubicBezTo>
                        <a:pt x="2727" y="65541"/>
                        <a:pt x="7871" y="69404"/>
                        <a:pt x="15151" y="70837"/>
                      </a:cubicBezTo>
                      <a:cubicBezTo>
                        <a:pt x="15564" y="70848"/>
                        <a:pt x="15699" y="70989"/>
                        <a:pt x="16114" y="71001"/>
                      </a:cubicBezTo>
                      <a:lnTo>
                        <a:pt x="23481" y="783"/>
                      </a:lnTo>
                      <a:cubicBezTo>
                        <a:pt x="22891" y="235"/>
                        <a:pt x="22118" y="0"/>
                        <a:pt x="212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2062;p45">
                  <a:extLst>
                    <a:ext uri="{FF2B5EF4-FFF2-40B4-BE49-F238E27FC236}">
                      <a16:creationId xmlns:a16="http://schemas.microsoft.com/office/drawing/2014/main" id="{5571528A-2756-1845-3EF8-FE46E09CEFE1}"/>
                    </a:ext>
                  </a:extLst>
                </p:cNvPr>
                <p:cNvSpPr/>
                <p:nvPr/>
              </p:nvSpPr>
              <p:spPr>
                <a:xfrm>
                  <a:off x="3185500" y="3121600"/>
                  <a:ext cx="1967600" cy="176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04" h="70594" extrusionOk="0">
                      <a:moveTo>
                        <a:pt x="50708" y="0"/>
                      </a:moveTo>
                      <a:cubicBezTo>
                        <a:pt x="46592" y="0"/>
                        <a:pt x="42844" y="1144"/>
                        <a:pt x="39095" y="3040"/>
                      </a:cubicBezTo>
                      <a:cubicBezTo>
                        <a:pt x="34259" y="5486"/>
                        <a:pt x="29108" y="7186"/>
                        <a:pt x="24100" y="9230"/>
                      </a:cubicBezTo>
                      <a:cubicBezTo>
                        <a:pt x="21682" y="10217"/>
                        <a:pt x="19309" y="11182"/>
                        <a:pt x="16794" y="11894"/>
                      </a:cubicBezTo>
                      <a:cubicBezTo>
                        <a:pt x="15816" y="12169"/>
                        <a:pt x="15290" y="12417"/>
                        <a:pt x="14859" y="13095"/>
                      </a:cubicBezTo>
                      <a:cubicBezTo>
                        <a:pt x="12623" y="13541"/>
                        <a:pt x="10370" y="13880"/>
                        <a:pt x="8132" y="13880"/>
                      </a:cubicBezTo>
                      <a:cubicBezTo>
                        <a:pt x="6368" y="13880"/>
                        <a:pt x="4614" y="13670"/>
                        <a:pt x="2886" y="13136"/>
                      </a:cubicBezTo>
                      <a:cubicBezTo>
                        <a:pt x="2692" y="13076"/>
                        <a:pt x="2501" y="13048"/>
                        <a:pt x="2315" y="13048"/>
                      </a:cubicBezTo>
                      <a:cubicBezTo>
                        <a:pt x="1025" y="13048"/>
                        <a:pt x="0" y="14385"/>
                        <a:pt x="339" y="15683"/>
                      </a:cubicBezTo>
                      <a:cubicBezTo>
                        <a:pt x="470" y="16186"/>
                        <a:pt x="653" y="16665"/>
                        <a:pt x="857" y="17135"/>
                      </a:cubicBezTo>
                      <a:cubicBezTo>
                        <a:pt x="695" y="17412"/>
                        <a:pt x="588" y="17741"/>
                        <a:pt x="576" y="18135"/>
                      </a:cubicBezTo>
                      <a:cubicBezTo>
                        <a:pt x="393" y="24601"/>
                        <a:pt x="767" y="30345"/>
                        <a:pt x="5272" y="35460"/>
                      </a:cubicBezTo>
                      <a:cubicBezTo>
                        <a:pt x="9326" y="40064"/>
                        <a:pt x="14423" y="41420"/>
                        <a:pt x="20294" y="42194"/>
                      </a:cubicBezTo>
                      <a:cubicBezTo>
                        <a:pt x="21878" y="42402"/>
                        <a:pt x="23413" y="42551"/>
                        <a:pt x="24938" y="42551"/>
                      </a:cubicBezTo>
                      <a:cubicBezTo>
                        <a:pt x="26627" y="42551"/>
                        <a:pt x="28303" y="42368"/>
                        <a:pt x="30020" y="41880"/>
                      </a:cubicBezTo>
                      <a:cubicBezTo>
                        <a:pt x="30164" y="41838"/>
                        <a:pt x="30308" y="41785"/>
                        <a:pt x="30450" y="41741"/>
                      </a:cubicBezTo>
                      <a:cubicBezTo>
                        <a:pt x="31692" y="41694"/>
                        <a:pt x="32929" y="41419"/>
                        <a:pt x="34147" y="41018"/>
                      </a:cubicBezTo>
                      <a:lnTo>
                        <a:pt x="34147" y="41018"/>
                      </a:lnTo>
                      <a:cubicBezTo>
                        <a:pt x="32082" y="42885"/>
                        <a:pt x="30144" y="44892"/>
                        <a:pt x="28303" y="47000"/>
                      </a:cubicBezTo>
                      <a:cubicBezTo>
                        <a:pt x="28087" y="47247"/>
                        <a:pt x="27944" y="47508"/>
                        <a:pt x="27859" y="47772"/>
                      </a:cubicBezTo>
                      <a:cubicBezTo>
                        <a:pt x="26894" y="48604"/>
                        <a:pt x="25919" y="49428"/>
                        <a:pt x="24960" y="50269"/>
                      </a:cubicBezTo>
                      <a:cubicBezTo>
                        <a:pt x="23387" y="51648"/>
                        <a:pt x="22344" y="53007"/>
                        <a:pt x="22140" y="54364"/>
                      </a:cubicBezTo>
                      <a:cubicBezTo>
                        <a:pt x="21502" y="54968"/>
                        <a:pt x="21269" y="55924"/>
                        <a:pt x="21769" y="56857"/>
                      </a:cubicBezTo>
                      <a:cubicBezTo>
                        <a:pt x="23223" y="59573"/>
                        <a:pt x="25576" y="61583"/>
                        <a:pt x="27446" y="64003"/>
                      </a:cubicBezTo>
                      <a:cubicBezTo>
                        <a:pt x="28982" y="65990"/>
                        <a:pt x="30994" y="69288"/>
                        <a:pt x="33327" y="70356"/>
                      </a:cubicBezTo>
                      <a:cubicBezTo>
                        <a:pt x="33687" y="70521"/>
                        <a:pt x="34039" y="70593"/>
                        <a:pt x="34381" y="70593"/>
                      </a:cubicBezTo>
                      <a:cubicBezTo>
                        <a:pt x="35904" y="70593"/>
                        <a:pt x="37244" y="69168"/>
                        <a:pt x="38362" y="68212"/>
                      </a:cubicBezTo>
                      <a:cubicBezTo>
                        <a:pt x="41429" y="65590"/>
                        <a:pt x="44064" y="62400"/>
                        <a:pt x="46875" y="59515"/>
                      </a:cubicBezTo>
                      <a:cubicBezTo>
                        <a:pt x="52302" y="53952"/>
                        <a:pt x="58353" y="48893"/>
                        <a:pt x="63092" y="42677"/>
                      </a:cubicBezTo>
                      <a:cubicBezTo>
                        <a:pt x="63796" y="41755"/>
                        <a:pt x="64476" y="40814"/>
                        <a:pt x="65148" y="39869"/>
                      </a:cubicBezTo>
                      <a:cubicBezTo>
                        <a:pt x="65437" y="39773"/>
                        <a:pt x="65702" y="39615"/>
                        <a:pt x="65905" y="39369"/>
                      </a:cubicBezTo>
                      <a:cubicBezTo>
                        <a:pt x="67426" y="37527"/>
                        <a:pt x="69188" y="35831"/>
                        <a:pt x="70265" y="33671"/>
                      </a:cubicBezTo>
                      <a:cubicBezTo>
                        <a:pt x="70506" y="33191"/>
                        <a:pt x="70545" y="32725"/>
                        <a:pt x="70457" y="32302"/>
                      </a:cubicBezTo>
                      <a:cubicBezTo>
                        <a:pt x="70874" y="31721"/>
                        <a:pt x="71296" y="31144"/>
                        <a:pt x="71695" y="30554"/>
                      </a:cubicBezTo>
                      <a:cubicBezTo>
                        <a:pt x="72063" y="30377"/>
                        <a:pt x="72394" y="30096"/>
                        <a:pt x="72646" y="29738"/>
                      </a:cubicBezTo>
                      <a:cubicBezTo>
                        <a:pt x="73752" y="28177"/>
                        <a:pt x="74987" y="26828"/>
                        <a:pt x="75651" y="25000"/>
                      </a:cubicBezTo>
                      <a:cubicBezTo>
                        <a:pt x="75778" y="24653"/>
                        <a:pt x="75766" y="24292"/>
                        <a:pt x="75670" y="23952"/>
                      </a:cubicBezTo>
                      <a:cubicBezTo>
                        <a:pt x="76041" y="23349"/>
                        <a:pt x="76396" y="22738"/>
                        <a:pt x="76720" y="22110"/>
                      </a:cubicBezTo>
                      <a:cubicBezTo>
                        <a:pt x="76963" y="21780"/>
                        <a:pt x="77171" y="21431"/>
                        <a:pt x="77317" y="21053"/>
                      </a:cubicBezTo>
                      <a:cubicBezTo>
                        <a:pt x="77356" y="20944"/>
                        <a:pt x="77383" y="20831"/>
                        <a:pt x="77397" y="20716"/>
                      </a:cubicBezTo>
                      <a:cubicBezTo>
                        <a:pt x="78078" y="19140"/>
                        <a:pt x="78625" y="17355"/>
                        <a:pt x="78652" y="15689"/>
                      </a:cubicBezTo>
                      <a:cubicBezTo>
                        <a:pt x="78703" y="12606"/>
                        <a:pt x="77546" y="11122"/>
                        <a:pt x="76480" y="8372"/>
                      </a:cubicBezTo>
                      <a:cubicBezTo>
                        <a:pt x="76255" y="7791"/>
                        <a:pt x="75858" y="7414"/>
                        <a:pt x="75399" y="7198"/>
                      </a:cubicBezTo>
                      <a:cubicBezTo>
                        <a:pt x="73488" y="4247"/>
                        <a:pt x="69806" y="2967"/>
                        <a:pt x="66636" y="1776"/>
                      </a:cubicBezTo>
                      <a:cubicBezTo>
                        <a:pt x="62106" y="73"/>
                        <a:pt x="57527" y="536"/>
                        <a:pt x="52813" y="99"/>
                      </a:cubicBezTo>
                      <a:cubicBezTo>
                        <a:pt x="52100" y="32"/>
                        <a:pt x="51399" y="0"/>
                        <a:pt x="507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2063;p45">
                  <a:extLst>
                    <a:ext uri="{FF2B5EF4-FFF2-40B4-BE49-F238E27FC236}">
                      <a16:creationId xmlns:a16="http://schemas.microsoft.com/office/drawing/2014/main" id="{9E8354E3-691B-9FE0-66FC-FA6F980CCC42}"/>
                    </a:ext>
                  </a:extLst>
                </p:cNvPr>
                <p:cNvSpPr/>
                <p:nvPr/>
              </p:nvSpPr>
              <p:spPr>
                <a:xfrm>
                  <a:off x="4271350" y="3891075"/>
                  <a:ext cx="747375" cy="93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5" h="37534" extrusionOk="0">
                      <a:moveTo>
                        <a:pt x="28365" y="0"/>
                      </a:moveTo>
                      <a:cubicBezTo>
                        <a:pt x="27919" y="0"/>
                        <a:pt x="27471" y="250"/>
                        <a:pt x="27360" y="743"/>
                      </a:cubicBezTo>
                      <a:cubicBezTo>
                        <a:pt x="26851" y="3012"/>
                        <a:pt x="25050" y="4594"/>
                        <a:pt x="23841" y="6501"/>
                      </a:cubicBezTo>
                      <a:cubicBezTo>
                        <a:pt x="23699" y="6725"/>
                        <a:pt x="23658" y="6944"/>
                        <a:pt x="23685" y="7145"/>
                      </a:cubicBezTo>
                      <a:cubicBezTo>
                        <a:pt x="21497" y="9057"/>
                        <a:pt x="19836" y="11382"/>
                        <a:pt x="18122" y="13779"/>
                      </a:cubicBezTo>
                      <a:cubicBezTo>
                        <a:pt x="16051" y="16671"/>
                        <a:pt x="13315" y="18990"/>
                        <a:pt x="11037" y="21717"/>
                      </a:cubicBezTo>
                      <a:cubicBezTo>
                        <a:pt x="10805" y="21844"/>
                        <a:pt x="10600" y="22017"/>
                        <a:pt x="10436" y="22224"/>
                      </a:cubicBezTo>
                      <a:cubicBezTo>
                        <a:pt x="7869" y="25405"/>
                        <a:pt x="3834" y="27689"/>
                        <a:pt x="1792" y="31229"/>
                      </a:cubicBezTo>
                      <a:cubicBezTo>
                        <a:pt x="1551" y="31315"/>
                        <a:pt x="1306" y="31394"/>
                        <a:pt x="1066" y="31486"/>
                      </a:cubicBezTo>
                      <a:cubicBezTo>
                        <a:pt x="375" y="31753"/>
                        <a:pt x="0" y="32635"/>
                        <a:pt x="610" y="33216"/>
                      </a:cubicBezTo>
                      <a:cubicBezTo>
                        <a:pt x="1126" y="33707"/>
                        <a:pt x="1738" y="33948"/>
                        <a:pt x="2391" y="34058"/>
                      </a:cubicBezTo>
                      <a:cubicBezTo>
                        <a:pt x="2567" y="34184"/>
                        <a:pt x="2754" y="34295"/>
                        <a:pt x="2965" y="34377"/>
                      </a:cubicBezTo>
                      <a:cubicBezTo>
                        <a:pt x="6376" y="35702"/>
                        <a:pt x="9969" y="36085"/>
                        <a:pt x="13478" y="37053"/>
                      </a:cubicBezTo>
                      <a:cubicBezTo>
                        <a:pt x="14470" y="37327"/>
                        <a:pt x="15500" y="37533"/>
                        <a:pt x="16493" y="37533"/>
                      </a:cubicBezTo>
                      <a:cubicBezTo>
                        <a:pt x="17826" y="37533"/>
                        <a:pt x="19091" y="37161"/>
                        <a:pt x="20102" y="36081"/>
                      </a:cubicBezTo>
                      <a:cubicBezTo>
                        <a:pt x="21798" y="34267"/>
                        <a:pt x="22316" y="30165"/>
                        <a:pt x="23084" y="27899"/>
                      </a:cubicBezTo>
                      <a:cubicBezTo>
                        <a:pt x="24417" y="23951"/>
                        <a:pt x="25864" y="19907"/>
                        <a:pt x="26835" y="15855"/>
                      </a:cubicBezTo>
                      <a:cubicBezTo>
                        <a:pt x="26995" y="15185"/>
                        <a:pt x="26799" y="14517"/>
                        <a:pt x="26408" y="14016"/>
                      </a:cubicBezTo>
                      <a:cubicBezTo>
                        <a:pt x="27114" y="12193"/>
                        <a:pt x="27772" y="10359"/>
                        <a:pt x="28078" y="8402"/>
                      </a:cubicBezTo>
                      <a:cubicBezTo>
                        <a:pt x="28113" y="8171"/>
                        <a:pt x="28104" y="7933"/>
                        <a:pt x="28066" y="7697"/>
                      </a:cubicBezTo>
                      <a:cubicBezTo>
                        <a:pt x="28710" y="5389"/>
                        <a:pt x="29894" y="3254"/>
                        <a:pt x="29355" y="743"/>
                      </a:cubicBezTo>
                      <a:cubicBezTo>
                        <a:pt x="29249" y="247"/>
                        <a:pt x="28808" y="0"/>
                        <a:pt x="283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2064;p45">
                  <a:extLst>
                    <a:ext uri="{FF2B5EF4-FFF2-40B4-BE49-F238E27FC236}">
                      <a16:creationId xmlns:a16="http://schemas.microsoft.com/office/drawing/2014/main" id="{6402AECC-02F3-EE8B-750B-F0220D94D933}"/>
                    </a:ext>
                  </a:extLst>
                </p:cNvPr>
                <p:cNvSpPr/>
                <p:nvPr/>
              </p:nvSpPr>
              <p:spPr>
                <a:xfrm>
                  <a:off x="3299025" y="1929375"/>
                  <a:ext cx="476525" cy="4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1" h="16593" extrusionOk="0">
                      <a:moveTo>
                        <a:pt x="2687" y="0"/>
                      </a:moveTo>
                      <a:cubicBezTo>
                        <a:pt x="2248" y="0"/>
                        <a:pt x="1806" y="271"/>
                        <a:pt x="1661" y="749"/>
                      </a:cubicBezTo>
                      <a:cubicBezTo>
                        <a:pt x="1498" y="1286"/>
                        <a:pt x="1390" y="1775"/>
                        <a:pt x="1328" y="2241"/>
                      </a:cubicBezTo>
                      <a:cubicBezTo>
                        <a:pt x="1321" y="2248"/>
                        <a:pt x="1313" y="2252"/>
                        <a:pt x="1307" y="2259"/>
                      </a:cubicBezTo>
                      <a:cubicBezTo>
                        <a:pt x="0" y="3730"/>
                        <a:pt x="404" y="5667"/>
                        <a:pt x="1623" y="7113"/>
                      </a:cubicBezTo>
                      <a:cubicBezTo>
                        <a:pt x="2442" y="8084"/>
                        <a:pt x="3207" y="8547"/>
                        <a:pt x="4437" y="8842"/>
                      </a:cubicBezTo>
                      <a:cubicBezTo>
                        <a:pt x="4752" y="8918"/>
                        <a:pt x="5095" y="8937"/>
                        <a:pt x="5439" y="8937"/>
                      </a:cubicBezTo>
                      <a:cubicBezTo>
                        <a:pt x="5783" y="8937"/>
                        <a:pt x="6128" y="8918"/>
                        <a:pt x="6448" y="8918"/>
                      </a:cubicBezTo>
                      <a:cubicBezTo>
                        <a:pt x="7293" y="8918"/>
                        <a:pt x="8105" y="9213"/>
                        <a:pt x="8894" y="9557"/>
                      </a:cubicBezTo>
                      <a:cubicBezTo>
                        <a:pt x="9138" y="9708"/>
                        <a:pt x="9394" y="9839"/>
                        <a:pt x="9660" y="9948"/>
                      </a:cubicBezTo>
                      <a:cubicBezTo>
                        <a:pt x="9573" y="12474"/>
                        <a:pt x="10664" y="14972"/>
                        <a:pt x="13016" y="16199"/>
                      </a:cubicBezTo>
                      <a:cubicBezTo>
                        <a:pt x="13540" y="16472"/>
                        <a:pt x="14046" y="16592"/>
                        <a:pt x="14524" y="16592"/>
                      </a:cubicBezTo>
                      <a:cubicBezTo>
                        <a:pt x="16301" y="16592"/>
                        <a:pt x="17699" y="14926"/>
                        <a:pt x="18252" y="13205"/>
                      </a:cubicBezTo>
                      <a:cubicBezTo>
                        <a:pt x="19060" y="10689"/>
                        <a:pt x="16325" y="9210"/>
                        <a:pt x="14494" y="8394"/>
                      </a:cubicBezTo>
                      <a:cubicBezTo>
                        <a:pt x="10409" y="6575"/>
                        <a:pt x="5865" y="4533"/>
                        <a:pt x="3553" y="503"/>
                      </a:cubicBezTo>
                      <a:cubicBezTo>
                        <a:pt x="3356" y="159"/>
                        <a:pt x="3023" y="0"/>
                        <a:pt x="268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2065;p45">
                  <a:extLst>
                    <a:ext uri="{FF2B5EF4-FFF2-40B4-BE49-F238E27FC236}">
                      <a16:creationId xmlns:a16="http://schemas.microsoft.com/office/drawing/2014/main" id="{FBC88617-1406-0507-BF63-556340CE2991}"/>
                    </a:ext>
                  </a:extLst>
                </p:cNvPr>
                <p:cNvSpPr/>
                <p:nvPr/>
              </p:nvSpPr>
              <p:spPr>
                <a:xfrm>
                  <a:off x="3752050" y="1892925"/>
                  <a:ext cx="220775" cy="3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1" h="13553" extrusionOk="0">
                      <a:moveTo>
                        <a:pt x="2960" y="0"/>
                      </a:moveTo>
                      <a:cubicBezTo>
                        <a:pt x="2292" y="0"/>
                        <a:pt x="1847" y="629"/>
                        <a:pt x="1966" y="1310"/>
                      </a:cubicBezTo>
                      <a:cubicBezTo>
                        <a:pt x="2025" y="1653"/>
                        <a:pt x="2100" y="1988"/>
                        <a:pt x="2188" y="2320"/>
                      </a:cubicBezTo>
                      <a:cubicBezTo>
                        <a:pt x="1612" y="5132"/>
                        <a:pt x="4232" y="9418"/>
                        <a:pt x="992" y="11215"/>
                      </a:cubicBezTo>
                      <a:cubicBezTo>
                        <a:pt x="0" y="11767"/>
                        <a:pt x="606" y="13143"/>
                        <a:pt x="1528" y="13143"/>
                      </a:cubicBezTo>
                      <a:cubicBezTo>
                        <a:pt x="1690" y="13143"/>
                        <a:pt x="1862" y="13100"/>
                        <a:pt x="2037" y="13003"/>
                      </a:cubicBezTo>
                      <a:cubicBezTo>
                        <a:pt x="2094" y="12972"/>
                        <a:pt x="2137" y="12934"/>
                        <a:pt x="2190" y="12902"/>
                      </a:cubicBezTo>
                      <a:cubicBezTo>
                        <a:pt x="2262" y="12974"/>
                        <a:pt x="2337" y="13048"/>
                        <a:pt x="2442" y="13106"/>
                      </a:cubicBezTo>
                      <a:cubicBezTo>
                        <a:pt x="2977" y="13403"/>
                        <a:pt x="3574" y="13552"/>
                        <a:pt x="4165" y="13552"/>
                      </a:cubicBezTo>
                      <a:cubicBezTo>
                        <a:pt x="5130" y="13552"/>
                        <a:pt x="6080" y="13156"/>
                        <a:pt x="6723" y="12362"/>
                      </a:cubicBezTo>
                      <a:cubicBezTo>
                        <a:pt x="7313" y="11636"/>
                        <a:pt x="7527" y="10740"/>
                        <a:pt x="7306" y="9832"/>
                      </a:cubicBezTo>
                      <a:cubicBezTo>
                        <a:pt x="7125" y="9087"/>
                        <a:pt x="6545" y="8484"/>
                        <a:pt x="5975" y="7941"/>
                      </a:cubicBezTo>
                      <a:cubicBezTo>
                        <a:pt x="6024" y="7855"/>
                        <a:pt x="6058" y="7760"/>
                        <a:pt x="6075" y="7661"/>
                      </a:cubicBezTo>
                      <a:cubicBezTo>
                        <a:pt x="6082" y="7658"/>
                        <a:pt x="6090" y="7656"/>
                        <a:pt x="6099" y="7652"/>
                      </a:cubicBezTo>
                      <a:cubicBezTo>
                        <a:pt x="6288" y="7844"/>
                        <a:pt x="6545" y="7967"/>
                        <a:pt x="6819" y="7967"/>
                      </a:cubicBezTo>
                      <a:cubicBezTo>
                        <a:pt x="7053" y="7967"/>
                        <a:pt x="7300" y="7877"/>
                        <a:pt x="7526" y="7665"/>
                      </a:cubicBezTo>
                      <a:cubicBezTo>
                        <a:pt x="8068" y="7156"/>
                        <a:pt x="8770" y="6354"/>
                        <a:pt x="8591" y="5527"/>
                      </a:cubicBezTo>
                      <a:cubicBezTo>
                        <a:pt x="8830" y="4689"/>
                        <a:pt x="8522" y="3727"/>
                        <a:pt x="7836" y="3097"/>
                      </a:cubicBezTo>
                      <a:cubicBezTo>
                        <a:pt x="7647" y="2923"/>
                        <a:pt x="7445" y="2835"/>
                        <a:pt x="7246" y="2810"/>
                      </a:cubicBezTo>
                      <a:cubicBezTo>
                        <a:pt x="7191" y="2728"/>
                        <a:pt x="7142" y="2645"/>
                        <a:pt x="7082" y="2566"/>
                      </a:cubicBezTo>
                      <a:cubicBezTo>
                        <a:pt x="6513" y="1807"/>
                        <a:pt x="5563" y="1016"/>
                        <a:pt x="4639" y="701"/>
                      </a:cubicBezTo>
                      <a:cubicBezTo>
                        <a:pt x="4217" y="400"/>
                        <a:pt x="3751" y="163"/>
                        <a:pt x="3239" y="35"/>
                      </a:cubicBezTo>
                      <a:cubicBezTo>
                        <a:pt x="3143" y="12"/>
                        <a:pt x="3050" y="0"/>
                        <a:pt x="2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2066;p45">
                  <a:extLst>
                    <a:ext uri="{FF2B5EF4-FFF2-40B4-BE49-F238E27FC236}">
                      <a16:creationId xmlns:a16="http://schemas.microsoft.com/office/drawing/2014/main" id="{31994635-E0F4-EC2F-80A8-71C650351A05}"/>
                    </a:ext>
                  </a:extLst>
                </p:cNvPr>
                <p:cNvSpPr/>
                <p:nvPr/>
              </p:nvSpPr>
              <p:spPr>
                <a:xfrm>
                  <a:off x="3555550" y="4589225"/>
                  <a:ext cx="349450" cy="35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78" h="14213" extrusionOk="0">
                      <a:moveTo>
                        <a:pt x="7577" y="0"/>
                      </a:moveTo>
                      <a:cubicBezTo>
                        <a:pt x="7026" y="0"/>
                        <a:pt x="6481" y="196"/>
                        <a:pt x="6151" y="609"/>
                      </a:cubicBezTo>
                      <a:cubicBezTo>
                        <a:pt x="4827" y="2268"/>
                        <a:pt x="3216" y="3607"/>
                        <a:pt x="1498" y="4841"/>
                      </a:cubicBezTo>
                      <a:cubicBezTo>
                        <a:pt x="0" y="5916"/>
                        <a:pt x="551" y="7985"/>
                        <a:pt x="1760" y="8611"/>
                      </a:cubicBezTo>
                      <a:cubicBezTo>
                        <a:pt x="1579" y="9548"/>
                        <a:pt x="2014" y="10317"/>
                        <a:pt x="2698" y="10721"/>
                      </a:cubicBezTo>
                      <a:cubicBezTo>
                        <a:pt x="2559" y="10995"/>
                        <a:pt x="2427" y="11275"/>
                        <a:pt x="2306" y="11564"/>
                      </a:cubicBezTo>
                      <a:cubicBezTo>
                        <a:pt x="1762" y="12860"/>
                        <a:pt x="3105" y="14212"/>
                        <a:pt x="4382" y="14212"/>
                      </a:cubicBezTo>
                      <a:cubicBezTo>
                        <a:pt x="4721" y="14212"/>
                        <a:pt x="5055" y="14117"/>
                        <a:pt x="5348" y="13901"/>
                      </a:cubicBezTo>
                      <a:cubicBezTo>
                        <a:pt x="7732" y="12140"/>
                        <a:pt x="9997" y="10204"/>
                        <a:pt x="12696" y="8932"/>
                      </a:cubicBezTo>
                      <a:cubicBezTo>
                        <a:pt x="13713" y="8454"/>
                        <a:pt x="13977" y="7005"/>
                        <a:pt x="13439" y="6101"/>
                      </a:cubicBezTo>
                      <a:cubicBezTo>
                        <a:pt x="12236" y="4074"/>
                        <a:pt x="10626" y="2370"/>
                        <a:pt x="9079" y="609"/>
                      </a:cubicBezTo>
                      <a:cubicBezTo>
                        <a:pt x="8729" y="212"/>
                        <a:pt x="8150" y="0"/>
                        <a:pt x="75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2067;p45">
                  <a:extLst>
                    <a:ext uri="{FF2B5EF4-FFF2-40B4-BE49-F238E27FC236}">
                      <a16:creationId xmlns:a16="http://schemas.microsoft.com/office/drawing/2014/main" id="{26CCE53C-44F4-199D-3DBA-8FE5C70DFF86}"/>
                    </a:ext>
                  </a:extLst>
                </p:cNvPr>
                <p:cNvSpPr/>
                <p:nvPr/>
              </p:nvSpPr>
              <p:spPr>
                <a:xfrm>
                  <a:off x="4286650" y="4747100"/>
                  <a:ext cx="313000" cy="29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0" h="11617" extrusionOk="0">
                      <a:moveTo>
                        <a:pt x="3547" y="1"/>
                      </a:moveTo>
                      <a:cubicBezTo>
                        <a:pt x="2644" y="1"/>
                        <a:pt x="1723" y="616"/>
                        <a:pt x="1527" y="1522"/>
                      </a:cubicBezTo>
                      <a:cubicBezTo>
                        <a:pt x="1006" y="3939"/>
                        <a:pt x="0" y="6184"/>
                        <a:pt x="5" y="8697"/>
                      </a:cubicBezTo>
                      <a:cubicBezTo>
                        <a:pt x="8" y="10032"/>
                        <a:pt x="1045" y="10698"/>
                        <a:pt x="2080" y="10698"/>
                      </a:cubicBezTo>
                      <a:cubicBezTo>
                        <a:pt x="2334" y="10698"/>
                        <a:pt x="2588" y="10658"/>
                        <a:pt x="2827" y="10578"/>
                      </a:cubicBezTo>
                      <a:cubicBezTo>
                        <a:pt x="3095" y="10932"/>
                        <a:pt x="3467" y="11206"/>
                        <a:pt x="3905" y="11315"/>
                      </a:cubicBezTo>
                      <a:cubicBezTo>
                        <a:pt x="4665" y="11503"/>
                        <a:pt x="5385" y="11617"/>
                        <a:pt x="6076" y="11617"/>
                      </a:cubicBezTo>
                      <a:cubicBezTo>
                        <a:pt x="7272" y="11617"/>
                        <a:pt x="8380" y="11276"/>
                        <a:pt x="9458" y="10391"/>
                      </a:cubicBezTo>
                      <a:cubicBezTo>
                        <a:pt x="11058" y="9078"/>
                        <a:pt x="11048" y="6622"/>
                        <a:pt x="11833" y="4877"/>
                      </a:cubicBezTo>
                      <a:cubicBezTo>
                        <a:pt x="12519" y="3354"/>
                        <a:pt x="11683" y="1954"/>
                        <a:pt x="10045" y="1761"/>
                      </a:cubicBezTo>
                      <a:cubicBezTo>
                        <a:pt x="7993" y="1521"/>
                        <a:pt x="6042" y="663"/>
                        <a:pt x="4076" y="76"/>
                      </a:cubicBezTo>
                      <a:cubicBezTo>
                        <a:pt x="3904" y="25"/>
                        <a:pt x="3726" y="1"/>
                        <a:pt x="354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2068;p45">
                  <a:extLst>
                    <a:ext uri="{FF2B5EF4-FFF2-40B4-BE49-F238E27FC236}">
                      <a16:creationId xmlns:a16="http://schemas.microsoft.com/office/drawing/2014/main" id="{EB0F136E-98AA-2E39-6212-2D8F8C678951}"/>
                    </a:ext>
                  </a:extLst>
                </p:cNvPr>
                <p:cNvSpPr/>
                <p:nvPr/>
              </p:nvSpPr>
              <p:spPr>
                <a:xfrm>
                  <a:off x="4514700" y="2498000"/>
                  <a:ext cx="343275" cy="31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1" h="12439" extrusionOk="0">
                      <a:moveTo>
                        <a:pt x="4621" y="1"/>
                      </a:moveTo>
                      <a:cubicBezTo>
                        <a:pt x="4386" y="1"/>
                        <a:pt x="4141" y="96"/>
                        <a:pt x="3918" y="320"/>
                      </a:cubicBezTo>
                      <a:cubicBezTo>
                        <a:pt x="2892" y="1354"/>
                        <a:pt x="1897" y="2410"/>
                        <a:pt x="711" y="3264"/>
                      </a:cubicBezTo>
                      <a:cubicBezTo>
                        <a:pt x="174" y="3651"/>
                        <a:pt x="0" y="4381"/>
                        <a:pt x="501" y="4890"/>
                      </a:cubicBezTo>
                      <a:cubicBezTo>
                        <a:pt x="734" y="5127"/>
                        <a:pt x="906" y="5413"/>
                        <a:pt x="1058" y="5713"/>
                      </a:cubicBezTo>
                      <a:cubicBezTo>
                        <a:pt x="916" y="5887"/>
                        <a:pt x="822" y="6097"/>
                        <a:pt x="819" y="6332"/>
                      </a:cubicBezTo>
                      <a:cubicBezTo>
                        <a:pt x="812" y="7132"/>
                        <a:pt x="1108" y="7793"/>
                        <a:pt x="1498" y="8417"/>
                      </a:cubicBezTo>
                      <a:cubicBezTo>
                        <a:pt x="1443" y="8478"/>
                        <a:pt x="1382" y="8537"/>
                        <a:pt x="1330" y="8602"/>
                      </a:cubicBezTo>
                      <a:cubicBezTo>
                        <a:pt x="700" y="9382"/>
                        <a:pt x="1384" y="10412"/>
                        <a:pt x="2117" y="10412"/>
                      </a:cubicBezTo>
                      <a:cubicBezTo>
                        <a:pt x="2203" y="10412"/>
                        <a:pt x="2290" y="10398"/>
                        <a:pt x="2375" y="10368"/>
                      </a:cubicBezTo>
                      <a:lnTo>
                        <a:pt x="2375" y="10368"/>
                      </a:lnTo>
                      <a:cubicBezTo>
                        <a:pt x="2372" y="10403"/>
                        <a:pt x="2371" y="10438"/>
                        <a:pt x="2372" y="10472"/>
                      </a:cubicBezTo>
                      <a:cubicBezTo>
                        <a:pt x="2445" y="11406"/>
                        <a:pt x="2872" y="11896"/>
                        <a:pt x="3484" y="12117"/>
                      </a:cubicBezTo>
                      <a:cubicBezTo>
                        <a:pt x="3652" y="12310"/>
                        <a:pt x="3901" y="12439"/>
                        <a:pt x="4235" y="12439"/>
                      </a:cubicBezTo>
                      <a:cubicBezTo>
                        <a:pt x="4490" y="12439"/>
                        <a:pt x="4695" y="12364"/>
                        <a:pt x="4853" y="12242"/>
                      </a:cubicBezTo>
                      <a:cubicBezTo>
                        <a:pt x="5245" y="12206"/>
                        <a:pt x="5662" y="12120"/>
                        <a:pt x="6078" y="12017"/>
                      </a:cubicBezTo>
                      <a:cubicBezTo>
                        <a:pt x="6244" y="12209"/>
                        <a:pt x="6492" y="12335"/>
                        <a:pt x="6823" y="12335"/>
                      </a:cubicBezTo>
                      <a:cubicBezTo>
                        <a:pt x="7405" y="12335"/>
                        <a:pt x="7733" y="11944"/>
                        <a:pt x="7807" y="11500"/>
                      </a:cubicBezTo>
                      <a:cubicBezTo>
                        <a:pt x="7900" y="11469"/>
                        <a:pt x="7998" y="11436"/>
                        <a:pt x="8086" y="11406"/>
                      </a:cubicBezTo>
                      <a:cubicBezTo>
                        <a:pt x="8556" y="11305"/>
                        <a:pt x="9014" y="11155"/>
                        <a:pt x="9453" y="10961"/>
                      </a:cubicBezTo>
                      <a:cubicBezTo>
                        <a:pt x="9461" y="10959"/>
                        <a:pt x="9470" y="10956"/>
                        <a:pt x="9478" y="10953"/>
                      </a:cubicBezTo>
                      <a:lnTo>
                        <a:pt x="9478" y="10951"/>
                      </a:lnTo>
                      <a:cubicBezTo>
                        <a:pt x="9561" y="10914"/>
                        <a:pt x="9643" y="10889"/>
                        <a:pt x="9726" y="10849"/>
                      </a:cubicBezTo>
                      <a:cubicBezTo>
                        <a:pt x="10527" y="10451"/>
                        <a:pt x="10309" y="9455"/>
                        <a:pt x="9693" y="9077"/>
                      </a:cubicBezTo>
                      <a:cubicBezTo>
                        <a:pt x="10604" y="8602"/>
                        <a:pt x="11512" y="8124"/>
                        <a:pt x="12418" y="7640"/>
                      </a:cubicBezTo>
                      <a:cubicBezTo>
                        <a:pt x="13424" y="7103"/>
                        <a:pt x="12808" y="5720"/>
                        <a:pt x="11873" y="5720"/>
                      </a:cubicBezTo>
                      <a:cubicBezTo>
                        <a:pt x="11713" y="5720"/>
                        <a:pt x="11544" y="5761"/>
                        <a:pt x="11373" y="5852"/>
                      </a:cubicBezTo>
                      <a:cubicBezTo>
                        <a:pt x="10641" y="6241"/>
                        <a:pt x="9908" y="6629"/>
                        <a:pt x="9174" y="7015"/>
                      </a:cubicBezTo>
                      <a:cubicBezTo>
                        <a:pt x="10359" y="6107"/>
                        <a:pt x="11564" y="5227"/>
                        <a:pt x="12832" y="4431"/>
                      </a:cubicBezTo>
                      <a:cubicBezTo>
                        <a:pt x="13730" y="3865"/>
                        <a:pt x="13287" y="2498"/>
                        <a:pt x="12328" y="2498"/>
                      </a:cubicBezTo>
                      <a:cubicBezTo>
                        <a:pt x="12235" y="2498"/>
                        <a:pt x="12137" y="2511"/>
                        <a:pt x="12035" y="2539"/>
                      </a:cubicBezTo>
                      <a:cubicBezTo>
                        <a:pt x="11276" y="2744"/>
                        <a:pt x="10554" y="3024"/>
                        <a:pt x="9852" y="3349"/>
                      </a:cubicBezTo>
                      <a:cubicBezTo>
                        <a:pt x="10091" y="3017"/>
                        <a:pt x="10316" y="2672"/>
                        <a:pt x="10512" y="2299"/>
                      </a:cubicBezTo>
                      <a:cubicBezTo>
                        <a:pt x="10924" y="1513"/>
                        <a:pt x="10334" y="768"/>
                        <a:pt x="9596" y="768"/>
                      </a:cubicBezTo>
                      <a:cubicBezTo>
                        <a:pt x="9433" y="768"/>
                        <a:pt x="9264" y="804"/>
                        <a:pt x="9096" y="884"/>
                      </a:cubicBezTo>
                      <a:cubicBezTo>
                        <a:pt x="7397" y="1686"/>
                        <a:pt x="5854" y="2735"/>
                        <a:pt x="4374" y="3875"/>
                      </a:cubicBezTo>
                      <a:cubicBezTo>
                        <a:pt x="4767" y="3110"/>
                        <a:pt x="5181" y="2355"/>
                        <a:pt x="5544" y="1575"/>
                      </a:cubicBezTo>
                      <a:cubicBezTo>
                        <a:pt x="5897" y="811"/>
                        <a:pt x="5307" y="1"/>
                        <a:pt x="46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2069;p45">
                  <a:extLst>
                    <a:ext uri="{FF2B5EF4-FFF2-40B4-BE49-F238E27FC236}">
                      <a16:creationId xmlns:a16="http://schemas.microsoft.com/office/drawing/2014/main" id="{B275422B-0A05-9BB8-3456-B8DAEC0A8AD2}"/>
                    </a:ext>
                  </a:extLst>
                </p:cNvPr>
                <p:cNvSpPr/>
                <p:nvPr/>
              </p:nvSpPr>
              <p:spPr>
                <a:xfrm>
                  <a:off x="4837850" y="2560525"/>
                  <a:ext cx="20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6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3" y="4"/>
                        <a:pt x="5" y="2"/>
                        <a:pt x="8" y="0"/>
                      </a:cubicBezTo>
                      <a:close/>
                    </a:path>
                  </a:pathLst>
                </a:custGeom>
                <a:solidFill>
                  <a:srgbClr val="FFF4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2070;p45">
                  <a:extLst>
                    <a:ext uri="{FF2B5EF4-FFF2-40B4-BE49-F238E27FC236}">
                      <a16:creationId xmlns:a16="http://schemas.microsoft.com/office/drawing/2014/main" id="{818263F9-EB60-457F-8313-A4D77F0E851B}"/>
                    </a:ext>
                  </a:extLst>
                </p:cNvPr>
                <p:cNvSpPr/>
                <p:nvPr/>
              </p:nvSpPr>
              <p:spPr>
                <a:xfrm>
                  <a:off x="4697850" y="2076525"/>
                  <a:ext cx="608275" cy="87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1" h="35081" extrusionOk="0">
                      <a:moveTo>
                        <a:pt x="3947" y="0"/>
                      </a:moveTo>
                      <a:cubicBezTo>
                        <a:pt x="3133" y="0"/>
                        <a:pt x="2399" y="634"/>
                        <a:pt x="2094" y="1401"/>
                      </a:cubicBezTo>
                      <a:cubicBezTo>
                        <a:pt x="1929" y="1623"/>
                        <a:pt x="1804" y="1901"/>
                        <a:pt x="1745" y="2249"/>
                      </a:cubicBezTo>
                      <a:cubicBezTo>
                        <a:pt x="1039" y="6377"/>
                        <a:pt x="346" y="10516"/>
                        <a:pt x="855" y="14695"/>
                      </a:cubicBezTo>
                      <a:cubicBezTo>
                        <a:pt x="509" y="15487"/>
                        <a:pt x="251" y="16300"/>
                        <a:pt x="222" y="17187"/>
                      </a:cubicBezTo>
                      <a:cubicBezTo>
                        <a:pt x="206" y="17669"/>
                        <a:pt x="654" y="18228"/>
                        <a:pt x="1166" y="18228"/>
                      </a:cubicBezTo>
                      <a:cubicBezTo>
                        <a:pt x="1196" y="18228"/>
                        <a:pt x="1227" y="18226"/>
                        <a:pt x="1257" y="18222"/>
                      </a:cubicBezTo>
                      <a:cubicBezTo>
                        <a:pt x="1903" y="18137"/>
                        <a:pt x="2449" y="17960"/>
                        <a:pt x="3033" y="17669"/>
                      </a:cubicBezTo>
                      <a:cubicBezTo>
                        <a:pt x="3431" y="17471"/>
                        <a:pt x="3804" y="17218"/>
                        <a:pt x="4204" y="17020"/>
                      </a:cubicBezTo>
                      <a:cubicBezTo>
                        <a:pt x="4255" y="17049"/>
                        <a:pt x="4296" y="17084"/>
                        <a:pt x="4353" y="17111"/>
                      </a:cubicBezTo>
                      <a:cubicBezTo>
                        <a:pt x="4378" y="17123"/>
                        <a:pt x="4405" y="17132"/>
                        <a:pt x="4429" y="17143"/>
                      </a:cubicBezTo>
                      <a:cubicBezTo>
                        <a:pt x="3923" y="17376"/>
                        <a:pt x="3457" y="17672"/>
                        <a:pt x="3113" y="18111"/>
                      </a:cubicBezTo>
                      <a:cubicBezTo>
                        <a:pt x="2821" y="18484"/>
                        <a:pt x="2695" y="18927"/>
                        <a:pt x="2952" y="19365"/>
                      </a:cubicBezTo>
                      <a:cubicBezTo>
                        <a:pt x="3123" y="19658"/>
                        <a:pt x="3490" y="19891"/>
                        <a:pt x="3847" y="19891"/>
                      </a:cubicBezTo>
                      <a:cubicBezTo>
                        <a:pt x="3940" y="19891"/>
                        <a:pt x="4032" y="19876"/>
                        <a:pt x="4120" y="19841"/>
                      </a:cubicBezTo>
                      <a:cubicBezTo>
                        <a:pt x="4247" y="19792"/>
                        <a:pt x="4370" y="19734"/>
                        <a:pt x="4493" y="19680"/>
                      </a:cubicBezTo>
                      <a:cubicBezTo>
                        <a:pt x="4593" y="19709"/>
                        <a:pt x="4697" y="19724"/>
                        <a:pt x="4801" y="19724"/>
                      </a:cubicBezTo>
                      <a:cubicBezTo>
                        <a:pt x="5092" y="19724"/>
                        <a:pt x="5385" y="19605"/>
                        <a:pt x="5605" y="19329"/>
                      </a:cubicBezTo>
                      <a:cubicBezTo>
                        <a:pt x="5609" y="19336"/>
                        <a:pt x="5612" y="19342"/>
                        <a:pt x="5616" y="19348"/>
                      </a:cubicBezTo>
                      <a:cubicBezTo>
                        <a:pt x="5614" y="19351"/>
                        <a:pt x="5609" y="19357"/>
                        <a:pt x="5608" y="19359"/>
                      </a:cubicBezTo>
                      <a:cubicBezTo>
                        <a:pt x="5611" y="19358"/>
                        <a:pt x="5614" y="19356"/>
                        <a:pt x="5617" y="19353"/>
                      </a:cubicBezTo>
                      <a:cubicBezTo>
                        <a:pt x="5618" y="19355"/>
                        <a:pt x="5618" y="19356"/>
                        <a:pt x="5619" y="19357"/>
                      </a:cubicBezTo>
                      <a:cubicBezTo>
                        <a:pt x="5619" y="19357"/>
                        <a:pt x="5618" y="19357"/>
                        <a:pt x="5618" y="19357"/>
                      </a:cubicBezTo>
                      <a:cubicBezTo>
                        <a:pt x="5617" y="19357"/>
                        <a:pt x="5616" y="19357"/>
                        <a:pt x="5615" y="19357"/>
                      </a:cubicBezTo>
                      <a:cubicBezTo>
                        <a:pt x="5614" y="19357"/>
                        <a:pt x="5612" y="19358"/>
                        <a:pt x="5608" y="19360"/>
                      </a:cubicBezTo>
                      <a:cubicBezTo>
                        <a:pt x="5588" y="19394"/>
                        <a:pt x="5585" y="19406"/>
                        <a:pt x="5590" y="19406"/>
                      </a:cubicBezTo>
                      <a:cubicBezTo>
                        <a:pt x="5596" y="19406"/>
                        <a:pt x="5614" y="19388"/>
                        <a:pt x="5626" y="19371"/>
                      </a:cubicBezTo>
                      <a:cubicBezTo>
                        <a:pt x="5733" y="19608"/>
                        <a:pt x="5830" y="19852"/>
                        <a:pt x="5919" y="20097"/>
                      </a:cubicBezTo>
                      <a:cubicBezTo>
                        <a:pt x="5569" y="20359"/>
                        <a:pt x="5237" y="20644"/>
                        <a:pt x="4926" y="20950"/>
                      </a:cubicBezTo>
                      <a:cubicBezTo>
                        <a:pt x="4523" y="21143"/>
                        <a:pt x="4121" y="21339"/>
                        <a:pt x="3737" y="21572"/>
                      </a:cubicBezTo>
                      <a:cubicBezTo>
                        <a:pt x="2777" y="22153"/>
                        <a:pt x="3363" y="23512"/>
                        <a:pt x="4256" y="23512"/>
                      </a:cubicBezTo>
                      <a:cubicBezTo>
                        <a:pt x="4370" y="23512"/>
                        <a:pt x="4489" y="23490"/>
                        <a:pt x="4611" y="23441"/>
                      </a:cubicBezTo>
                      <a:cubicBezTo>
                        <a:pt x="4723" y="23490"/>
                        <a:pt x="4843" y="23519"/>
                        <a:pt x="4967" y="23519"/>
                      </a:cubicBezTo>
                      <a:cubicBezTo>
                        <a:pt x="5063" y="23519"/>
                        <a:pt x="5160" y="23502"/>
                        <a:pt x="5258" y="23464"/>
                      </a:cubicBezTo>
                      <a:cubicBezTo>
                        <a:pt x="5368" y="23422"/>
                        <a:pt x="5483" y="23359"/>
                        <a:pt x="5596" y="23307"/>
                      </a:cubicBezTo>
                      <a:lnTo>
                        <a:pt x="5596" y="23307"/>
                      </a:lnTo>
                      <a:cubicBezTo>
                        <a:pt x="5573" y="23398"/>
                        <a:pt x="5545" y="23485"/>
                        <a:pt x="5518" y="23572"/>
                      </a:cubicBezTo>
                      <a:cubicBezTo>
                        <a:pt x="5399" y="23803"/>
                        <a:pt x="5294" y="24041"/>
                        <a:pt x="5205" y="24286"/>
                      </a:cubicBezTo>
                      <a:cubicBezTo>
                        <a:pt x="4918" y="24756"/>
                        <a:pt x="4493" y="25073"/>
                        <a:pt x="3830" y="25073"/>
                      </a:cubicBezTo>
                      <a:cubicBezTo>
                        <a:pt x="3736" y="25073"/>
                        <a:pt x="3638" y="25067"/>
                        <a:pt x="3535" y="25054"/>
                      </a:cubicBezTo>
                      <a:cubicBezTo>
                        <a:pt x="3485" y="25048"/>
                        <a:pt x="3438" y="25045"/>
                        <a:pt x="3392" y="25045"/>
                      </a:cubicBezTo>
                      <a:cubicBezTo>
                        <a:pt x="2213" y="25045"/>
                        <a:pt x="2279" y="26966"/>
                        <a:pt x="3535" y="27125"/>
                      </a:cubicBezTo>
                      <a:cubicBezTo>
                        <a:pt x="3666" y="27139"/>
                        <a:pt x="3795" y="27165"/>
                        <a:pt x="3923" y="27201"/>
                      </a:cubicBezTo>
                      <a:cubicBezTo>
                        <a:pt x="3827" y="27427"/>
                        <a:pt x="3732" y="27652"/>
                        <a:pt x="3643" y="27880"/>
                      </a:cubicBezTo>
                      <a:cubicBezTo>
                        <a:pt x="1549" y="28271"/>
                        <a:pt x="0" y="29683"/>
                        <a:pt x="222" y="32093"/>
                      </a:cubicBezTo>
                      <a:cubicBezTo>
                        <a:pt x="327" y="33235"/>
                        <a:pt x="1085" y="34137"/>
                        <a:pt x="2292" y="34163"/>
                      </a:cubicBezTo>
                      <a:cubicBezTo>
                        <a:pt x="2744" y="34173"/>
                        <a:pt x="3197" y="34177"/>
                        <a:pt x="3651" y="34177"/>
                      </a:cubicBezTo>
                      <a:cubicBezTo>
                        <a:pt x="5266" y="34177"/>
                        <a:pt x="6889" y="34125"/>
                        <a:pt x="8511" y="34096"/>
                      </a:cubicBezTo>
                      <a:cubicBezTo>
                        <a:pt x="9971" y="34864"/>
                        <a:pt x="11480" y="35080"/>
                        <a:pt x="13013" y="35080"/>
                      </a:cubicBezTo>
                      <a:cubicBezTo>
                        <a:pt x="14981" y="35080"/>
                        <a:pt x="16989" y="34724"/>
                        <a:pt x="18983" y="34724"/>
                      </a:cubicBezTo>
                      <a:cubicBezTo>
                        <a:pt x="19424" y="34724"/>
                        <a:pt x="19864" y="34742"/>
                        <a:pt x="20303" y="34784"/>
                      </a:cubicBezTo>
                      <a:cubicBezTo>
                        <a:pt x="20366" y="34790"/>
                        <a:pt x="20427" y="34793"/>
                        <a:pt x="20487" y="34793"/>
                      </a:cubicBezTo>
                      <a:cubicBezTo>
                        <a:pt x="21862" y="34793"/>
                        <a:pt x="22598" y="33239"/>
                        <a:pt x="22256" y="32043"/>
                      </a:cubicBezTo>
                      <a:cubicBezTo>
                        <a:pt x="22306" y="31934"/>
                        <a:pt x="22357" y="31830"/>
                        <a:pt x="22403" y="31712"/>
                      </a:cubicBezTo>
                      <a:cubicBezTo>
                        <a:pt x="23841" y="28076"/>
                        <a:pt x="22835" y="23568"/>
                        <a:pt x="22505" y="19559"/>
                      </a:cubicBezTo>
                      <a:cubicBezTo>
                        <a:pt x="22790" y="17323"/>
                        <a:pt x="23091" y="15093"/>
                        <a:pt x="23202" y="12840"/>
                      </a:cubicBezTo>
                      <a:cubicBezTo>
                        <a:pt x="23220" y="12461"/>
                        <a:pt x="23145" y="12142"/>
                        <a:pt x="23016" y="11871"/>
                      </a:cubicBezTo>
                      <a:cubicBezTo>
                        <a:pt x="23582" y="8664"/>
                        <a:pt x="24330" y="5475"/>
                        <a:pt x="24237" y="2178"/>
                      </a:cubicBezTo>
                      <a:cubicBezTo>
                        <a:pt x="24203" y="1004"/>
                        <a:pt x="23317" y="168"/>
                        <a:pt x="22166" y="107"/>
                      </a:cubicBezTo>
                      <a:cubicBezTo>
                        <a:pt x="20850" y="38"/>
                        <a:pt x="19533" y="13"/>
                        <a:pt x="18216" y="13"/>
                      </a:cubicBezTo>
                      <a:cubicBezTo>
                        <a:pt x="15100" y="13"/>
                        <a:pt x="11984" y="150"/>
                        <a:pt x="8869" y="150"/>
                      </a:cubicBezTo>
                      <a:cubicBezTo>
                        <a:pt x="7263" y="150"/>
                        <a:pt x="5658" y="114"/>
                        <a:pt x="4053" y="4"/>
                      </a:cubicBezTo>
                      <a:cubicBezTo>
                        <a:pt x="4017" y="1"/>
                        <a:pt x="3982" y="0"/>
                        <a:pt x="39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2071;p45">
                  <a:extLst>
                    <a:ext uri="{FF2B5EF4-FFF2-40B4-BE49-F238E27FC236}">
                      <a16:creationId xmlns:a16="http://schemas.microsoft.com/office/drawing/2014/main" id="{71BB86AE-5C5E-93C5-41FD-C1356AD9E7A9}"/>
                    </a:ext>
                  </a:extLst>
                </p:cNvPr>
                <p:cNvSpPr/>
                <p:nvPr/>
              </p:nvSpPr>
              <p:spPr>
                <a:xfrm>
                  <a:off x="5093650" y="1737625"/>
                  <a:ext cx="201000" cy="3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0" h="14163" extrusionOk="0">
                      <a:moveTo>
                        <a:pt x="1159" y="0"/>
                      </a:moveTo>
                      <a:cubicBezTo>
                        <a:pt x="470" y="0"/>
                        <a:pt x="1" y="660"/>
                        <a:pt x="161" y="1310"/>
                      </a:cubicBezTo>
                      <a:cubicBezTo>
                        <a:pt x="237" y="1623"/>
                        <a:pt x="329" y="1929"/>
                        <a:pt x="426" y="2231"/>
                      </a:cubicBezTo>
                      <a:cubicBezTo>
                        <a:pt x="406" y="2747"/>
                        <a:pt x="319" y="3385"/>
                        <a:pt x="326" y="3645"/>
                      </a:cubicBezTo>
                      <a:cubicBezTo>
                        <a:pt x="351" y="4479"/>
                        <a:pt x="418" y="5313"/>
                        <a:pt x="471" y="6145"/>
                      </a:cubicBezTo>
                      <a:cubicBezTo>
                        <a:pt x="610" y="8257"/>
                        <a:pt x="716" y="10359"/>
                        <a:pt x="368" y="12457"/>
                      </a:cubicBezTo>
                      <a:cubicBezTo>
                        <a:pt x="236" y="13242"/>
                        <a:pt x="905" y="13754"/>
                        <a:pt x="1508" y="13754"/>
                      </a:cubicBezTo>
                      <a:cubicBezTo>
                        <a:pt x="1554" y="13754"/>
                        <a:pt x="1599" y="13751"/>
                        <a:pt x="1644" y="13745"/>
                      </a:cubicBezTo>
                      <a:cubicBezTo>
                        <a:pt x="2335" y="14042"/>
                        <a:pt x="3132" y="14163"/>
                        <a:pt x="3944" y="14163"/>
                      </a:cubicBezTo>
                      <a:cubicBezTo>
                        <a:pt x="5054" y="14163"/>
                        <a:pt x="6192" y="13937"/>
                        <a:pt x="7126" y="13627"/>
                      </a:cubicBezTo>
                      <a:cubicBezTo>
                        <a:pt x="7637" y="13458"/>
                        <a:pt x="8039" y="12908"/>
                        <a:pt x="7850" y="12353"/>
                      </a:cubicBezTo>
                      <a:cubicBezTo>
                        <a:pt x="6584" y="8645"/>
                        <a:pt x="3815" y="5640"/>
                        <a:pt x="2526" y="1975"/>
                      </a:cubicBezTo>
                      <a:cubicBezTo>
                        <a:pt x="2469" y="1431"/>
                        <a:pt x="2362" y="926"/>
                        <a:pt x="2155" y="513"/>
                      </a:cubicBezTo>
                      <a:cubicBezTo>
                        <a:pt x="1996" y="194"/>
                        <a:pt x="1608" y="0"/>
                        <a:pt x="12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2072;p45">
                  <a:extLst>
                    <a:ext uri="{FF2B5EF4-FFF2-40B4-BE49-F238E27FC236}">
                      <a16:creationId xmlns:a16="http://schemas.microsoft.com/office/drawing/2014/main" id="{4C7BA6F3-A55D-2CC6-2722-7F5F7A11699D}"/>
                    </a:ext>
                  </a:extLst>
                </p:cNvPr>
                <p:cNvSpPr/>
                <p:nvPr/>
              </p:nvSpPr>
              <p:spPr>
                <a:xfrm>
                  <a:off x="2933750" y="2040350"/>
                  <a:ext cx="1563750" cy="141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50" h="56718" extrusionOk="0">
                      <a:moveTo>
                        <a:pt x="42629" y="1"/>
                      </a:moveTo>
                      <a:cubicBezTo>
                        <a:pt x="41902" y="1"/>
                        <a:pt x="41164" y="402"/>
                        <a:pt x="40740" y="1027"/>
                      </a:cubicBezTo>
                      <a:cubicBezTo>
                        <a:pt x="40574" y="1159"/>
                        <a:pt x="40407" y="1291"/>
                        <a:pt x="40241" y="1423"/>
                      </a:cubicBezTo>
                      <a:cubicBezTo>
                        <a:pt x="39050" y="2118"/>
                        <a:pt x="38925" y="3698"/>
                        <a:pt x="39821" y="4674"/>
                      </a:cubicBezTo>
                      <a:cubicBezTo>
                        <a:pt x="40167" y="5884"/>
                        <a:pt x="39857" y="6840"/>
                        <a:pt x="38890" y="7544"/>
                      </a:cubicBezTo>
                      <a:cubicBezTo>
                        <a:pt x="38883" y="7551"/>
                        <a:pt x="38879" y="7560"/>
                        <a:pt x="38871" y="7567"/>
                      </a:cubicBezTo>
                      <a:cubicBezTo>
                        <a:pt x="38521" y="7633"/>
                        <a:pt x="38162" y="7666"/>
                        <a:pt x="37803" y="7666"/>
                      </a:cubicBezTo>
                      <a:cubicBezTo>
                        <a:pt x="37038" y="7666"/>
                        <a:pt x="36274" y="7516"/>
                        <a:pt x="35602" y="7220"/>
                      </a:cubicBezTo>
                      <a:cubicBezTo>
                        <a:pt x="35268" y="7072"/>
                        <a:pt x="34895" y="6995"/>
                        <a:pt x="34526" y="6995"/>
                      </a:cubicBezTo>
                      <a:cubicBezTo>
                        <a:pt x="33635" y="6995"/>
                        <a:pt x="32770" y="7447"/>
                        <a:pt x="32560" y="8457"/>
                      </a:cubicBezTo>
                      <a:cubicBezTo>
                        <a:pt x="32245" y="9970"/>
                        <a:pt x="31795" y="11158"/>
                        <a:pt x="31004" y="12260"/>
                      </a:cubicBezTo>
                      <a:cubicBezTo>
                        <a:pt x="30315" y="12548"/>
                        <a:pt x="29596" y="12792"/>
                        <a:pt x="28908" y="13057"/>
                      </a:cubicBezTo>
                      <a:cubicBezTo>
                        <a:pt x="28805" y="13049"/>
                        <a:pt x="28703" y="13032"/>
                        <a:pt x="28599" y="13028"/>
                      </a:cubicBezTo>
                      <a:cubicBezTo>
                        <a:pt x="28335" y="12912"/>
                        <a:pt x="28071" y="12804"/>
                        <a:pt x="27809" y="12695"/>
                      </a:cubicBezTo>
                      <a:cubicBezTo>
                        <a:pt x="27272" y="12373"/>
                        <a:pt x="26749" y="11991"/>
                        <a:pt x="26235" y="11540"/>
                      </a:cubicBezTo>
                      <a:cubicBezTo>
                        <a:pt x="26094" y="10734"/>
                        <a:pt x="25891" y="9935"/>
                        <a:pt x="25596" y="9147"/>
                      </a:cubicBezTo>
                      <a:cubicBezTo>
                        <a:pt x="24985" y="7517"/>
                        <a:pt x="23862" y="6274"/>
                        <a:pt x="22330" y="5475"/>
                      </a:cubicBezTo>
                      <a:cubicBezTo>
                        <a:pt x="20715" y="4631"/>
                        <a:pt x="16080" y="5115"/>
                        <a:pt x="16028" y="2589"/>
                      </a:cubicBezTo>
                      <a:cubicBezTo>
                        <a:pt x="16003" y="1319"/>
                        <a:pt x="14815" y="547"/>
                        <a:pt x="13727" y="547"/>
                      </a:cubicBezTo>
                      <a:cubicBezTo>
                        <a:pt x="12889" y="547"/>
                        <a:pt x="12110" y="1004"/>
                        <a:pt x="11962" y="2040"/>
                      </a:cubicBezTo>
                      <a:cubicBezTo>
                        <a:pt x="11935" y="2228"/>
                        <a:pt x="11920" y="2411"/>
                        <a:pt x="11911" y="2593"/>
                      </a:cubicBezTo>
                      <a:cubicBezTo>
                        <a:pt x="11903" y="2591"/>
                        <a:pt x="11896" y="2590"/>
                        <a:pt x="11888" y="2589"/>
                      </a:cubicBezTo>
                      <a:lnTo>
                        <a:pt x="11888" y="2589"/>
                      </a:lnTo>
                      <a:cubicBezTo>
                        <a:pt x="11889" y="2676"/>
                        <a:pt x="11903" y="2754"/>
                        <a:pt x="11906" y="2840"/>
                      </a:cubicBezTo>
                      <a:cubicBezTo>
                        <a:pt x="11904" y="3377"/>
                        <a:pt x="11971" y="3912"/>
                        <a:pt x="12109" y="4430"/>
                      </a:cubicBezTo>
                      <a:cubicBezTo>
                        <a:pt x="11885" y="4464"/>
                        <a:pt x="11668" y="4532"/>
                        <a:pt x="11465" y="4632"/>
                      </a:cubicBezTo>
                      <a:cubicBezTo>
                        <a:pt x="9823" y="5453"/>
                        <a:pt x="9104" y="7105"/>
                        <a:pt x="8532" y="8731"/>
                      </a:cubicBezTo>
                      <a:cubicBezTo>
                        <a:pt x="7335" y="12131"/>
                        <a:pt x="6370" y="15444"/>
                        <a:pt x="4846" y="18767"/>
                      </a:cubicBezTo>
                      <a:cubicBezTo>
                        <a:pt x="2353" y="24196"/>
                        <a:pt x="288" y="30086"/>
                        <a:pt x="398" y="36127"/>
                      </a:cubicBezTo>
                      <a:cubicBezTo>
                        <a:pt x="405" y="36431"/>
                        <a:pt x="475" y="36731"/>
                        <a:pt x="608" y="37005"/>
                      </a:cubicBezTo>
                      <a:cubicBezTo>
                        <a:pt x="227" y="37329"/>
                        <a:pt x="0" y="37825"/>
                        <a:pt x="87" y="38508"/>
                      </a:cubicBezTo>
                      <a:cubicBezTo>
                        <a:pt x="747" y="43723"/>
                        <a:pt x="1616" y="48865"/>
                        <a:pt x="5711" y="52532"/>
                      </a:cubicBezTo>
                      <a:cubicBezTo>
                        <a:pt x="9111" y="55576"/>
                        <a:pt x="12466" y="56718"/>
                        <a:pt x="16271" y="56718"/>
                      </a:cubicBezTo>
                      <a:cubicBezTo>
                        <a:pt x="17920" y="56718"/>
                        <a:pt x="19654" y="56503"/>
                        <a:pt x="21512" y="56136"/>
                      </a:cubicBezTo>
                      <a:cubicBezTo>
                        <a:pt x="24766" y="55494"/>
                        <a:pt x="27864" y="55067"/>
                        <a:pt x="31006" y="53929"/>
                      </a:cubicBezTo>
                      <a:cubicBezTo>
                        <a:pt x="34350" y="52718"/>
                        <a:pt x="37529" y="51048"/>
                        <a:pt x="40777" y="49611"/>
                      </a:cubicBezTo>
                      <a:cubicBezTo>
                        <a:pt x="47300" y="46730"/>
                        <a:pt x="53718" y="43838"/>
                        <a:pt x="59756" y="40072"/>
                      </a:cubicBezTo>
                      <a:cubicBezTo>
                        <a:pt x="59792" y="40074"/>
                        <a:pt x="59828" y="40075"/>
                        <a:pt x="59863" y="40075"/>
                      </a:cubicBezTo>
                      <a:cubicBezTo>
                        <a:pt x="61207" y="40075"/>
                        <a:pt x="62549" y="38586"/>
                        <a:pt x="61808" y="36946"/>
                      </a:cubicBezTo>
                      <a:cubicBezTo>
                        <a:pt x="60375" y="33774"/>
                        <a:pt x="59264" y="30500"/>
                        <a:pt x="58188" y="27193"/>
                      </a:cubicBezTo>
                      <a:cubicBezTo>
                        <a:pt x="57973" y="26537"/>
                        <a:pt x="57727" y="25885"/>
                        <a:pt x="57475" y="25232"/>
                      </a:cubicBezTo>
                      <a:cubicBezTo>
                        <a:pt x="57358" y="24829"/>
                        <a:pt x="57239" y="24426"/>
                        <a:pt x="57127" y="24022"/>
                      </a:cubicBezTo>
                      <a:cubicBezTo>
                        <a:pt x="56953" y="23399"/>
                        <a:pt x="56887" y="21860"/>
                        <a:pt x="56587" y="21860"/>
                      </a:cubicBezTo>
                      <a:cubicBezTo>
                        <a:pt x="56528" y="21860"/>
                        <a:pt x="56460" y="21920"/>
                        <a:pt x="56380" y="22058"/>
                      </a:cubicBezTo>
                      <a:cubicBezTo>
                        <a:pt x="56376" y="22048"/>
                        <a:pt x="56374" y="22039"/>
                        <a:pt x="56372" y="22027"/>
                      </a:cubicBezTo>
                      <a:cubicBezTo>
                        <a:pt x="56667" y="21307"/>
                        <a:pt x="56551" y="20622"/>
                        <a:pt x="56204" y="20086"/>
                      </a:cubicBezTo>
                      <a:cubicBezTo>
                        <a:pt x="56692" y="19719"/>
                        <a:pt x="57179" y="19349"/>
                        <a:pt x="57655" y="18958"/>
                      </a:cubicBezTo>
                      <a:cubicBezTo>
                        <a:pt x="58460" y="18298"/>
                        <a:pt x="58480" y="16688"/>
                        <a:pt x="57655" y="16032"/>
                      </a:cubicBezTo>
                      <a:cubicBezTo>
                        <a:pt x="55193" y="14070"/>
                        <a:pt x="53410" y="11604"/>
                        <a:pt x="51477" y="9147"/>
                      </a:cubicBezTo>
                      <a:cubicBezTo>
                        <a:pt x="49167" y="6212"/>
                        <a:pt x="46496" y="3388"/>
                        <a:pt x="43991" y="609"/>
                      </a:cubicBezTo>
                      <a:cubicBezTo>
                        <a:pt x="43609" y="185"/>
                        <a:pt x="43122" y="1"/>
                        <a:pt x="426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2073;p45">
                  <a:extLst>
                    <a:ext uri="{FF2B5EF4-FFF2-40B4-BE49-F238E27FC236}">
                      <a16:creationId xmlns:a16="http://schemas.microsoft.com/office/drawing/2014/main" id="{AB9813E4-5301-F7C6-24A8-CF41380DE0A4}"/>
                    </a:ext>
                  </a:extLst>
                </p:cNvPr>
                <p:cNvSpPr/>
                <p:nvPr/>
              </p:nvSpPr>
              <p:spPr>
                <a:xfrm>
                  <a:off x="4330725" y="2481725"/>
                  <a:ext cx="253750" cy="5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0" h="21170" extrusionOk="0">
                      <a:moveTo>
                        <a:pt x="4154" y="0"/>
                      </a:moveTo>
                      <a:cubicBezTo>
                        <a:pt x="3564" y="0"/>
                        <a:pt x="2947" y="217"/>
                        <a:pt x="2361" y="661"/>
                      </a:cubicBezTo>
                      <a:cubicBezTo>
                        <a:pt x="1150" y="728"/>
                        <a:pt x="0" y="1706"/>
                        <a:pt x="489" y="3186"/>
                      </a:cubicBezTo>
                      <a:cubicBezTo>
                        <a:pt x="694" y="3805"/>
                        <a:pt x="895" y="4425"/>
                        <a:pt x="1092" y="5048"/>
                      </a:cubicBezTo>
                      <a:cubicBezTo>
                        <a:pt x="1099" y="5118"/>
                        <a:pt x="1097" y="5184"/>
                        <a:pt x="1111" y="5256"/>
                      </a:cubicBezTo>
                      <a:cubicBezTo>
                        <a:pt x="1455" y="7120"/>
                        <a:pt x="2029" y="8862"/>
                        <a:pt x="2976" y="10511"/>
                      </a:cubicBezTo>
                      <a:cubicBezTo>
                        <a:pt x="3004" y="10561"/>
                        <a:pt x="3039" y="10601"/>
                        <a:pt x="3069" y="10647"/>
                      </a:cubicBezTo>
                      <a:cubicBezTo>
                        <a:pt x="3003" y="11107"/>
                        <a:pt x="3076" y="11602"/>
                        <a:pt x="3286" y="12064"/>
                      </a:cubicBezTo>
                      <a:cubicBezTo>
                        <a:pt x="4058" y="13774"/>
                        <a:pt x="4489" y="15701"/>
                        <a:pt x="5486" y="17296"/>
                      </a:cubicBezTo>
                      <a:cubicBezTo>
                        <a:pt x="5440" y="18159"/>
                        <a:pt x="5689" y="18986"/>
                        <a:pt x="6147" y="19719"/>
                      </a:cubicBezTo>
                      <a:cubicBezTo>
                        <a:pt x="6148" y="19720"/>
                        <a:pt x="6150" y="19723"/>
                        <a:pt x="6151" y="19725"/>
                      </a:cubicBezTo>
                      <a:cubicBezTo>
                        <a:pt x="6157" y="19738"/>
                        <a:pt x="6164" y="19751"/>
                        <a:pt x="6171" y="19763"/>
                      </a:cubicBezTo>
                      <a:cubicBezTo>
                        <a:pt x="5916" y="20435"/>
                        <a:pt x="6519" y="21169"/>
                        <a:pt x="7184" y="21169"/>
                      </a:cubicBezTo>
                      <a:cubicBezTo>
                        <a:pt x="7418" y="21169"/>
                        <a:pt x="7660" y="21078"/>
                        <a:pt x="7875" y="20860"/>
                      </a:cubicBezTo>
                      <a:cubicBezTo>
                        <a:pt x="8559" y="20166"/>
                        <a:pt x="9193" y="19418"/>
                        <a:pt x="9694" y="18581"/>
                      </a:cubicBezTo>
                      <a:cubicBezTo>
                        <a:pt x="9889" y="18252"/>
                        <a:pt x="9891" y="17938"/>
                        <a:pt x="9775" y="17681"/>
                      </a:cubicBezTo>
                      <a:cubicBezTo>
                        <a:pt x="9876" y="17431"/>
                        <a:pt x="9934" y="17165"/>
                        <a:pt x="9927" y="16893"/>
                      </a:cubicBezTo>
                      <a:cubicBezTo>
                        <a:pt x="10065" y="16618"/>
                        <a:pt x="10150" y="16314"/>
                        <a:pt x="10145" y="15989"/>
                      </a:cubicBezTo>
                      <a:cubicBezTo>
                        <a:pt x="10100" y="12649"/>
                        <a:pt x="8872" y="9456"/>
                        <a:pt x="7424" y="6435"/>
                      </a:cubicBezTo>
                      <a:cubicBezTo>
                        <a:pt x="7351" y="5260"/>
                        <a:pt x="7270" y="4126"/>
                        <a:pt x="7070" y="3120"/>
                      </a:cubicBezTo>
                      <a:cubicBezTo>
                        <a:pt x="6666" y="1085"/>
                        <a:pt x="5477" y="0"/>
                        <a:pt x="41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2074;p45">
                  <a:extLst>
                    <a:ext uri="{FF2B5EF4-FFF2-40B4-BE49-F238E27FC236}">
                      <a16:creationId xmlns:a16="http://schemas.microsoft.com/office/drawing/2014/main" id="{7417F678-BE7C-5DEE-5D5F-9740105975C7}"/>
                    </a:ext>
                  </a:extLst>
                </p:cNvPr>
                <p:cNvSpPr/>
                <p:nvPr/>
              </p:nvSpPr>
              <p:spPr>
                <a:xfrm>
                  <a:off x="4420925" y="2236300"/>
                  <a:ext cx="308325" cy="33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3" h="13481" extrusionOk="0">
                      <a:moveTo>
                        <a:pt x="11115" y="1"/>
                      </a:moveTo>
                      <a:cubicBezTo>
                        <a:pt x="10879" y="1"/>
                        <a:pt x="10646" y="99"/>
                        <a:pt x="10464" y="334"/>
                      </a:cubicBezTo>
                      <a:cubicBezTo>
                        <a:pt x="9346" y="1779"/>
                        <a:pt x="7613" y="2709"/>
                        <a:pt x="6175" y="3816"/>
                      </a:cubicBezTo>
                      <a:cubicBezTo>
                        <a:pt x="4428" y="5161"/>
                        <a:pt x="2619" y="6425"/>
                        <a:pt x="839" y="7729"/>
                      </a:cubicBezTo>
                      <a:cubicBezTo>
                        <a:pt x="0" y="8345"/>
                        <a:pt x="360" y="9658"/>
                        <a:pt x="1342" y="9658"/>
                      </a:cubicBezTo>
                      <a:cubicBezTo>
                        <a:pt x="1435" y="9658"/>
                        <a:pt x="1534" y="9646"/>
                        <a:pt x="1637" y="9621"/>
                      </a:cubicBezTo>
                      <a:cubicBezTo>
                        <a:pt x="1976" y="9539"/>
                        <a:pt x="2304" y="9431"/>
                        <a:pt x="2627" y="9313"/>
                      </a:cubicBezTo>
                      <a:cubicBezTo>
                        <a:pt x="2789" y="9768"/>
                        <a:pt x="3111" y="10142"/>
                        <a:pt x="3513" y="10386"/>
                      </a:cubicBezTo>
                      <a:cubicBezTo>
                        <a:pt x="3478" y="11168"/>
                        <a:pt x="3520" y="11951"/>
                        <a:pt x="3677" y="12728"/>
                      </a:cubicBezTo>
                      <a:cubicBezTo>
                        <a:pt x="3773" y="13206"/>
                        <a:pt x="4234" y="13480"/>
                        <a:pt x="4689" y="13480"/>
                      </a:cubicBezTo>
                      <a:cubicBezTo>
                        <a:pt x="4955" y="13480"/>
                        <a:pt x="5219" y="13386"/>
                        <a:pt x="5406" y="13184"/>
                      </a:cubicBezTo>
                      <a:cubicBezTo>
                        <a:pt x="6228" y="12300"/>
                        <a:pt x="7119" y="11491"/>
                        <a:pt x="8013" y="10686"/>
                      </a:cubicBezTo>
                      <a:cubicBezTo>
                        <a:pt x="8541" y="10316"/>
                        <a:pt x="9043" y="9947"/>
                        <a:pt x="9622" y="9693"/>
                      </a:cubicBezTo>
                      <a:lnTo>
                        <a:pt x="9622" y="9693"/>
                      </a:lnTo>
                      <a:cubicBezTo>
                        <a:pt x="9681" y="10276"/>
                        <a:pt x="9644" y="10852"/>
                        <a:pt x="9328" y="11041"/>
                      </a:cubicBezTo>
                      <a:cubicBezTo>
                        <a:pt x="8361" y="11616"/>
                        <a:pt x="8951" y="12981"/>
                        <a:pt x="9851" y="12981"/>
                      </a:cubicBezTo>
                      <a:cubicBezTo>
                        <a:pt x="10017" y="12981"/>
                        <a:pt x="10193" y="12934"/>
                        <a:pt x="10372" y="12828"/>
                      </a:cubicBezTo>
                      <a:cubicBezTo>
                        <a:pt x="11969" y="11879"/>
                        <a:pt x="11814" y="9492"/>
                        <a:pt x="11389" y="7921"/>
                      </a:cubicBezTo>
                      <a:cubicBezTo>
                        <a:pt x="11778" y="5640"/>
                        <a:pt x="12333" y="3403"/>
                        <a:pt x="12232" y="1066"/>
                      </a:cubicBezTo>
                      <a:cubicBezTo>
                        <a:pt x="12208" y="509"/>
                        <a:pt x="11652" y="1"/>
                        <a:pt x="11115" y="1"/>
                      </a:cubicBezTo>
                      <a:close/>
                    </a:path>
                  </a:pathLst>
                </a:custGeom>
                <a:solidFill>
                  <a:srgbClr val="DCFF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2075;p45">
                  <a:extLst>
                    <a:ext uri="{FF2B5EF4-FFF2-40B4-BE49-F238E27FC236}">
                      <a16:creationId xmlns:a16="http://schemas.microsoft.com/office/drawing/2014/main" id="{A513F1D8-649E-77F4-7BA8-C994470F19D0}"/>
                    </a:ext>
                  </a:extLst>
                </p:cNvPr>
                <p:cNvSpPr/>
                <p:nvPr/>
              </p:nvSpPr>
              <p:spPr>
                <a:xfrm>
                  <a:off x="3138750" y="2464800"/>
                  <a:ext cx="67950" cy="5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107" extrusionOk="0">
                      <a:moveTo>
                        <a:pt x="1359" y="0"/>
                      </a:moveTo>
                      <a:cubicBezTo>
                        <a:pt x="0" y="0"/>
                        <a:pt x="0" y="2107"/>
                        <a:pt x="1359" y="2107"/>
                      </a:cubicBezTo>
                      <a:cubicBezTo>
                        <a:pt x="2718" y="2107"/>
                        <a:pt x="2718" y="0"/>
                        <a:pt x="1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2076;p45">
                  <a:extLst>
                    <a:ext uri="{FF2B5EF4-FFF2-40B4-BE49-F238E27FC236}">
                      <a16:creationId xmlns:a16="http://schemas.microsoft.com/office/drawing/2014/main" id="{B55D2F58-F614-567B-0BC5-666AF851086A}"/>
                    </a:ext>
                  </a:extLst>
                </p:cNvPr>
                <p:cNvSpPr/>
                <p:nvPr/>
              </p:nvSpPr>
              <p:spPr>
                <a:xfrm>
                  <a:off x="3239675" y="2314675"/>
                  <a:ext cx="67950" cy="5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109" extrusionOk="0">
                      <a:moveTo>
                        <a:pt x="1359" y="1"/>
                      </a:moveTo>
                      <a:cubicBezTo>
                        <a:pt x="0" y="1"/>
                        <a:pt x="0" y="2109"/>
                        <a:pt x="1359" y="2109"/>
                      </a:cubicBezTo>
                      <a:cubicBezTo>
                        <a:pt x="2718" y="2109"/>
                        <a:pt x="2718" y="1"/>
                        <a:pt x="135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2077;p45">
                  <a:extLst>
                    <a:ext uri="{FF2B5EF4-FFF2-40B4-BE49-F238E27FC236}">
                      <a16:creationId xmlns:a16="http://schemas.microsoft.com/office/drawing/2014/main" id="{A8D166EB-5F77-D2A7-4DDB-4F2B5F2CBE9F}"/>
                    </a:ext>
                  </a:extLst>
                </p:cNvPr>
                <p:cNvSpPr/>
                <p:nvPr/>
              </p:nvSpPr>
              <p:spPr>
                <a:xfrm>
                  <a:off x="3353550" y="2501025"/>
                  <a:ext cx="67925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" h="2108" extrusionOk="0">
                      <a:moveTo>
                        <a:pt x="1359" y="1"/>
                      </a:moveTo>
                      <a:cubicBezTo>
                        <a:pt x="0" y="1"/>
                        <a:pt x="0" y="2107"/>
                        <a:pt x="1359" y="2107"/>
                      </a:cubicBezTo>
                      <a:cubicBezTo>
                        <a:pt x="2717" y="2107"/>
                        <a:pt x="2717" y="1"/>
                        <a:pt x="135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2078;p45">
                  <a:extLst>
                    <a:ext uri="{FF2B5EF4-FFF2-40B4-BE49-F238E27FC236}">
                      <a16:creationId xmlns:a16="http://schemas.microsoft.com/office/drawing/2014/main" id="{C40BC86E-D0E4-D260-346C-6403CA51A478}"/>
                    </a:ext>
                  </a:extLst>
                </p:cNvPr>
                <p:cNvSpPr/>
                <p:nvPr/>
              </p:nvSpPr>
              <p:spPr>
                <a:xfrm>
                  <a:off x="3213800" y="2651125"/>
                  <a:ext cx="67925" cy="5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" h="2107" extrusionOk="0">
                      <a:moveTo>
                        <a:pt x="1358" y="0"/>
                      </a:moveTo>
                      <a:cubicBezTo>
                        <a:pt x="0" y="0"/>
                        <a:pt x="0" y="2107"/>
                        <a:pt x="1358" y="2107"/>
                      </a:cubicBezTo>
                      <a:cubicBezTo>
                        <a:pt x="2717" y="2107"/>
                        <a:pt x="2717" y="0"/>
                        <a:pt x="13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2079;p45">
                  <a:extLst>
                    <a:ext uri="{FF2B5EF4-FFF2-40B4-BE49-F238E27FC236}">
                      <a16:creationId xmlns:a16="http://schemas.microsoft.com/office/drawing/2014/main" id="{D0C5D76C-018C-3425-9A8A-4E530330C538}"/>
                    </a:ext>
                  </a:extLst>
                </p:cNvPr>
                <p:cNvSpPr/>
                <p:nvPr/>
              </p:nvSpPr>
              <p:spPr>
                <a:xfrm>
                  <a:off x="3050750" y="2783075"/>
                  <a:ext cx="67975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" h="2108" extrusionOk="0">
                      <a:moveTo>
                        <a:pt x="1360" y="1"/>
                      </a:moveTo>
                      <a:cubicBezTo>
                        <a:pt x="1" y="1"/>
                        <a:pt x="1" y="2108"/>
                        <a:pt x="1360" y="2108"/>
                      </a:cubicBezTo>
                      <a:cubicBezTo>
                        <a:pt x="2718" y="2108"/>
                        <a:pt x="2719" y="1"/>
                        <a:pt x="13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2080;p45">
                  <a:extLst>
                    <a:ext uri="{FF2B5EF4-FFF2-40B4-BE49-F238E27FC236}">
                      <a16:creationId xmlns:a16="http://schemas.microsoft.com/office/drawing/2014/main" id="{BC4F2F24-B8AD-A345-9EB4-9638E979329C}"/>
                    </a:ext>
                  </a:extLst>
                </p:cNvPr>
                <p:cNvSpPr/>
                <p:nvPr/>
              </p:nvSpPr>
              <p:spPr>
                <a:xfrm>
                  <a:off x="3436350" y="2762375"/>
                  <a:ext cx="67975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" h="2108" extrusionOk="0">
                      <a:moveTo>
                        <a:pt x="1360" y="1"/>
                      </a:moveTo>
                      <a:cubicBezTo>
                        <a:pt x="1" y="1"/>
                        <a:pt x="1" y="2108"/>
                        <a:pt x="1360" y="2108"/>
                      </a:cubicBezTo>
                      <a:cubicBezTo>
                        <a:pt x="2717" y="2108"/>
                        <a:pt x="2719" y="1"/>
                        <a:pt x="13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2081;p45">
                  <a:extLst>
                    <a:ext uri="{FF2B5EF4-FFF2-40B4-BE49-F238E27FC236}">
                      <a16:creationId xmlns:a16="http://schemas.microsoft.com/office/drawing/2014/main" id="{81ACDAAE-E830-1CEB-3E58-354101DAE8AF}"/>
                    </a:ext>
                  </a:extLst>
                </p:cNvPr>
                <p:cNvSpPr/>
                <p:nvPr/>
              </p:nvSpPr>
              <p:spPr>
                <a:xfrm>
                  <a:off x="3260375" y="2933175"/>
                  <a:ext cx="67975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" h="2108" extrusionOk="0">
                      <a:moveTo>
                        <a:pt x="1359" y="0"/>
                      </a:moveTo>
                      <a:cubicBezTo>
                        <a:pt x="0" y="0"/>
                        <a:pt x="0" y="2107"/>
                        <a:pt x="1359" y="2107"/>
                      </a:cubicBezTo>
                      <a:cubicBezTo>
                        <a:pt x="2718" y="2107"/>
                        <a:pt x="2718" y="0"/>
                        <a:pt x="1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2082;p45">
                  <a:extLst>
                    <a:ext uri="{FF2B5EF4-FFF2-40B4-BE49-F238E27FC236}">
                      <a16:creationId xmlns:a16="http://schemas.microsoft.com/office/drawing/2014/main" id="{9F2816D1-050E-2714-5989-4E54B7C8C4C8}"/>
                    </a:ext>
                  </a:extLst>
                </p:cNvPr>
                <p:cNvSpPr/>
                <p:nvPr/>
              </p:nvSpPr>
              <p:spPr>
                <a:xfrm>
                  <a:off x="3105125" y="3207475"/>
                  <a:ext cx="67925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" h="2108" extrusionOk="0">
                      <a:moveTo>
                        <a:pt x="1359" y="0"/>
                      </a:moveTo>
                      <a:cubicBezTo>
                        <a:pt x="0" y="0"/>
                        <a:pt x="0" y="2107"/>
                        <a:pt x="1359" y="2107"/>
                      </a:cubicBezTo>
                      <a:cubicBezTo>
                        <a:pt x="2717" y="2107"/>
                        <a:pt x="2717" y="0"/>
                        <a:pt x="1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2083;p45">
                  <a:extLst>
                    <a:ext uri="{FF2B5EF4-FFF2-40B4-BE49-F238E27FC236}">
                      <a16:creationId xmlns:a16="http://schemas.microsoft.com/office/drawing/2014/main" id="{DA7CD344-4E10-8173-50E2-A0D88FABCF61}"/>
                    </a:ext>
                  </a:extLst>
                </p:cNvPr>
                <p:cNvSpPr/>
                <p:nvPr/>
              </p:nvSpPr>
              <p:spPr>
                <a:xfrm>
                  <a:off x="3369050" y="3277325"/>
                  <a:ext cx="67975" cy="5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" h="2109" extrusionOk="0">
                      <a:moveTo>
                        <a:pt x="1359" y="1"/>
                      </a:moveTo>
                      <a:cubicBezTo>
                        <a:pt x="1" y="1"/>
                        <a:pt x="1" y="2109"/>
                        <a:pt x="1359" y="2109"/>
                      </a:cubicBezTo>
                      <a:cubicBezTo>
                        <a:pt x="2718" y="2109"/>
                        <a:pt x="2718" y="1"/>
                        <a:pt x="135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2084;p45">
                  <a:extLst>
                    <a:ext uri="{FF2B5EF4-FFF2-40B4-BE49-F238E27FC236}">
                      <a16:creationId xmlns:a16="http://schemas.microsoft.com/office/drawing/2014/main" id="{F4FEDCEC-2007-54A2-1697-05C59BC4CCD0}"/>
                    </a:ext>
                  </a:extLst>
                </p:cNvPr>
                <p:cNvSpPr/>
                <p:nvPr/>
              </p:nvSpPr>
              <p:spPr>
                <a:xfrm>
                  <a:off x="3506225" y="3013400"/>
                  <a:ext cx="67950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108" extrusionOk="0">
                      <a:moveTo>
                        <a:pt x="1359" y="0"/>
                      </a:moveTo>
                      <a:cubicBezTo>
                        <a:pt x="0" y="0"/>
                        <a:pt x="0" y="2107"/>
                        <a:pt x="1359" y="2107"/>
                      </a:cubicBezTo>
                      <a:cubicBezTo>
                        <a:pt x="2717" y="2107"/>
                        <a:pt x="2718" y="0"/>
                        <a:pt x="1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2085;p45">
                  <a:extLst>
                    <a:ext uri="{FF2B5EF4-FFF2-40B4-BE49-F238E27FC236}">
                      <a16:creationId xmlns:a16="http://schemas.microsoft.com/office/drawing/2014/main" id="{86939982-0CE3-4345-78DF-D011521E6ECF}"/>
                    </a:ext>
                  </a:extLst>
                </p:cNvPr>
                <p:cNvSpPr/>
                <p:nvPr/>
              </p:nvSpPr>
              <p:spPr>
                <a:xfrm>
                  <a:off x="3627850" y="3191975"/>
                  <a:ext cx="67925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" h="2108" extrusionOk="0">
                      <a:moveTo>
                        <a:pt x="1359" y="0"/>
                      </a:moveTo>
                      <a:cubicBezTo>
                        <a:pt x="0" y="0"/>
                        <a:pt x="0" y="2107"/>
                        <a:pt x="1359" y="2107"/>
                      </a:cubicBezTo>
                      <a:cubicBezTo>
                        <a:pt x="2717" y="2107"/>
                        <a:pt x="2717" y="0"/>
                        <a:pt x="1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2086;p45">
                  <a:extLst>
                    <a:ext uri="{FF2B5EF4-FFF2-40B4-BE49-F238E27FC236}">
                      <a16:creationId xmlns:a16="http://schemas.microsoft.com/office/drawing/2014/main" id="{4A4A4910-A480-8DDD-830B-4F826982DABB}"/>
                    </a:ext>
                  </a:extLst>
                </p:cNvPr>
                <p:cNvSpPr/>
                <p:nvPr/>
              </p:nvSpPr>
              <p:spPr>
                <a:xfrm>
                  <a:off x="3806425" y="2943525"/>
                  <a:ext cx="67925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" h="2108" extrusionOk="0">
                      <a:moveTo>
                        <a:pt x="1359" y="1"/>
                      </a:moveTo>
                      <a:cubicBezTo>
                        <a:pt x="0" y="1"/>
                        <a:pt x="0" y="2108"/>
                        <a:pt x="1359" y="2108"/>
                      </a:cubicBezTo>
                      <a:cubicBezTo>
                        <a:pt x="2717" y="2108"/>
                        <a:pt x="2717" y="1"/>
                        <a:pt x="135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2087;p45">
                  <a:extLst>
                    <a:ext uri="{FF2B5EF4-FFF2-40B4-BE49-F238E27FC236}">
                      <a16:creationId xmlns:a16="http://schemas.microsoft.com/office/drawing/2014/main" id="{1C79AC7D-B408-3DE2-C025-15767E8E38D1}"/>
                    </a:ext>
                  </a:extLst>
                </p:cNvPr>
                <p:cNvSpPr/>
                <p:nvPr/>
              </p:nvSpPr>
              <p:spPr>
                <a:xfrm>
                  <a:off x="4008250" y="3059975"/>
                  <a:ext cx="67975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" h="2108" extrusionOk="0">
                      <a:moveTo>
                        <a:pt x="1359" y="0"/>
                      </a:moveTo>
                      <a:cubicBezTo>
                        <a:pt x="0" y="0"/>
                        <a:pt x="0" y="2107"/>
                        <a:pt x="1359" y="2107"/>
                      </a:cubicBezTo>
                      <a:cubicBezTo>
                        <a:pt x="2718" y="2107"/>
                        <a:pt x="2718" y="0"/>
                        <a:pt x="1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2088;p45">
                  <a:extLst>
                    <a:ext uri="{FF2B5EF4-FFF2-40B4-BE49-F238E27FC236}">
                      <a16:creationId xmlns:a16="http://schemas.microsoft.com/office/drawing/2014/main" id="{6C4D5292-05BF-C7E4-491C-0E420743D80D}"/>
                    </a:ext>
                  </a:extLst>
                </p:cNvPr>
                <p:cNvSpPr/>
                <p:nvPr/>
              </p:nvSpPr>
              <p:spPr>
                <a:xfrm>
                  <a:off x="4075525" y="2824500"/>
                  <a:ext cx="67975" cy="5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" h="2107" extrusionOk="0">
                      <a:moveTo>
                        <a:pt x="1359" y="0"/>
                      </a:moveTo>
                      <a:cubicBezTo>
                        <a:pt x="0" y="0"/>
                        <a:pt x="0" y="2107"/>
                        <a:pt x="1359" y="2107"/>
                      </a:cubicBezTo>
                      <a:cubicBezTo>
                        <a:pt x="2718" y="2107"/>
                        <a:pt x="2718" y="0"/>
                        <a:pt x="1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2089;p45">
                  <a:extLst>
                    <a:ext uri="{FF2B5EF4-FFF2-40B4-BE49-F238E27FC236}">
                      <a16:creationId xmlns:a16="http://schemas.microsoft.com/office/drawing/2014/main" id="{0215478C-974A-C9C0-00ED-1A31DD7A49F2}"/>
                    </a:ext>
                  </a:extLst>
                </p:cNvPr>
                <p:cNvSpPr/>
                <p:nvPr/>
              </p:nvSpPr>
              <p:spPr>
                <a:xfrm>
                  <a:off x="3785675" y="2620050"/>
                  <a:ext cx="67975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" h="2108" extrusionOk="0">
                      <a:moveTo>
                        <a:pt x="1360" y="0"/>
                      </a:moveTo>
                      <a:cubicBezTo>
                        <a:pt x="1" y="0"/>
                        <a:pt x="1" y="2107"/>
                        <a:pt x="1360" y="2107"/>
                      </a:cubicBezTo>
                      <a:cubicBezTo>
                        <a:pt x="2719" y="2107"/>
                        <a:pt x="2719" y="0"/>
                        <a:pt x="13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2090;p45">
                  <a:extLst>
                    <a:ext uri="{FF2B5EF4-FFF2-40B4-BE49-F238E27FC236}">
                      <a16:creationId xmlns:a16="http://schemas.microsoft.com/office/drawing/2014/main" id="{3D699FE7-8EF9-6A68-860C-2F9D11F308C8}"/>
                    </a:ext>
                  </a:extLst>
                </p:cNvPr>
                <p:cNvSpPr/>
                <p:nvPr/>
              </p:nvSpPr>
              <p:spPr>
                <a:xfrm>
                  <a:off x="3847800" y="2413025"/>
                  <a:ext cx="67975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" h="2108" extrusionOk="0">
                      <a:moveTo>
                        <a:pt x="1359" y="0"/>
                      </a:moveTo>
                      <a:cubicBezTo>
                        <a:pt x="0" y="0"/>
                        <a:pt x="0" y="2107"/>
                        <a:pt x="1359" y="2107"/>
                      </a:cubicBezTo>
                      <a:cubicBezTo>
                        <a:pt x="2718" y="2107"/>
                        <a:pt x="2718" y="0"/>
                        <a:pt x="13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91;p45">
                  <a:extLst>
                    <a:ext uri="{FF2B5EF4-FFF2-40B4-BE49-F238E27FC236}">
                      <a16:creationId xmlns:a16="http://schemas.microsoft.com/office/drawing/2014/main" id="{6B14E4D2-0BE9-4283-D0A5-9ACE2E121A1C}"/>
                    </a:ext>
                  </a:extLst>
                </p:cNvPr>
                <p:cNvSpPr/>
                <p:nvPr/>
              </p:nvSpPr>
              <p:spPr>
                <a:xfrm>
                  <a:off x="4018600" y="2221525"/>
                  <a:ext cx="67950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108" extrusionOk="0">
                      <a:moveTo>
                        <a:pt x="1359" y="1"/>
                      </a:moveTo>
                      <a:cubicBezTo>
                        <a:pt x="1" y="1"/>
                        <a:pt x="1" y="2107"/>
                        <a:pt x="1359" y="2107"/>
                      </a:cubicBezTo>
                      <a:cubicBezTo>
                        <a:pt x="2718" y="2107"/>
                        <a:pt x="2718" y="1"/>
                        <a:pt x="135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92;p45">
                  <a:extLst>
                    <a:ext uri="{FF2B5EF4-FFF2-40B4-BE49-F238E27FC236}">
                      <a16:creationId xmlns:a16="http://schemas.microsoft.com/office/drawing/2014/main" id="{ADBD7DD9-1F50-3370-0C98-094DD09ED082}"/>
                    </a:ext>
                  </a:extLst>
                </p:cNvPr>
                <p:cNvSpPr/>
                <p:nvPr/>
              </p:nvSpPr>
              <p:spPr>
                <a:xfrm>
                  <a:off x="4233400" y="2441500"/>
                  <a:ext cx="67950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108" extrusionOk="0">
                      <a:moveTo>
                        <a:pt x="1359" y="1"/>
                      </a:moveTo>
                      <a:cubicBezTo>
                        <a:pt x="0" y="1"/>
                        <a:pt x="0" y="2108"/>
                        <a:pt x="1359" y="2108"/>
                      </a:cubicBezTo>
                      <a:cubicBezTo>
                        <a:pt x="2718" y="2108"/>
                        <a:pt x="2718" y="1"/>
                        <a:pt x="135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93;p45">
                  <a:extLst>
                    <a:ext uri="{FF2B5EF4-FFF2-40B4-BE49-F238E27FC236}">
                      <a16:creationId xmlns:a16="http://schemas.microsoft.com/office/drawing/2014/main" id="{31FA0AE6-4126-1055-5670-CFD529C1301A}"/>
                    </a:ext>
                  </a:extLst>
                </p:cNvPr>
                <p:cNvSpPr/>
                <p:nvPr/>
              </p:nvSpPr>
              <p:spPr>
                <a:xfrm>
                  <a:off x="4091050" y="2389725"/>
                  <a:ext cx="67975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" h="2108" extrusionOk="0">
                      <a:moveTo>
                        <a:pt x="1360" y="1"/>
                      </a:moveTo>
                      <a:cubicBezTo>
                        <a:pt x="1" y="1"/>
                        <a:pt x="1" y="2108"/>
                        <a:pt x="1360" y="2108"/>
                      </a:cubicBezTo>
                      <a:cubicBezTo>
                        <a:pt x="2719" y="2108"/>
                        <a:pt x="2717" y="1"/>
                        <a:pt x="13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94;p45">
                  <a:extLst>
                    <a:ext uri="{FF2B5EF4-FFF2-40B4-BE49-F238E27FC236}">
                      <a16:creationId xmlns:a16="http://schemas.microsoft.com/office/drawing/2014/main" id="{9EC909DB-C643-5083-A790-5C8F3E26B20A}"/>
                    </a:ext>
                  </a:extLst>
                </p:cNvPr>
                <p:cNvSpPr/>
                <p:nvPr/>
              </p:nvSpPr>
              <p:spPr>
                <a:xfrm>
                  <a:off x="3555375" y="2394925"/>
                  <a:ext cx="67975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" h="2108" extrusionOk="0">
                      <a:moveTo>
                        <a:pt x="1359" y="1"/>
                      </a:moveTo>
                      <a:cubicBezTo>
                        <a:pt x="0" y="1"/>
                        <a:pt x="0" y="2108"/>
                        <a:pt x="1359" y="2108"/>
                      </a:cubicBezTo>
                      <a:cubicBezTo>
                        <a:pt x="2717" y="2108"/>
                        <a:pt x="2718" y="1"/>
                        <a:pt x="13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95;p45">
                  <a:extLst>
                    <a:ext uri="{FF2B5EF4-FFF2-40B4-BE49-F238E27FC236}">
                      <a16:creationId xmlns:a16="http://schemas.microsoft.com/office/drawing/2014/main" id="{B78B1574-C198-37A9-8ECC-029FEC23AA90}"/>
                    </a:ext>
                  </a:extLst>
                </p:cNvPr>
                <p:cNvSpPr/>
                <p:nvPr/>
              </p:nvSpPr>
              <p:spPr>
                <a:xfrm>
                  <a:off x="4334300" y="2884000"/>
                  <a:ext cx="67950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108" extrusionOk="0">
                      <a:moveTo>
                        <a:pt x="1359" y="1"/>
                      </a:moveTo>
                      <a:cubicBezTo>
                        <a:pt x="0" y="1"/>
                        <a:pt x="0" y="2108"/>
                        <a:pt x="1359" y="2108"/>
                      </a:cubicBezTo>
                      <a:cubicBezTo>
                        <a:pt x="2718" y="2108"/>
                        <a:pt x="2718" y="1"/>
                        <a:pt x="13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96;p45">
                  <a:extLst>
                    <a:ext uri="{FF2B5EF4-FFF2-40B4-BE49-F238E27FC236}">
                      <a16:creationId xmlns:a16="http://schemas.microsoft.com/office/drawing/2014/main" id="{7CD558F4-7933-08C8-01D4-FC5FEB38DA39}"/>
                    </a:ext>
                  </a:extLst>
                </p:cNvPr>
                <p:cNvSpPr/>
                <p:nvPr/>
              </p:nvSpPr>
              <p:spPr>
                <a:xfrm>
                  <a:off x="2991150" y="1294925"/>
                  <a:ext cx="240300" cy="2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2" h="8867" extrusionOk="0">
                      <a:moveTo>
                        <a:pt x="4085" y="1"/>
                      </a:moveTo>
                      <a:cubicBezTo>
                        <a:pt x="3205" y="1"/>
                        <a:pt x="2336" y="325"/>
                        <a:pt x="1615" y="1054"/>
                      </a:cubicBezTo>
                      <a:cubicBezTo>
                        <a:pt x="212" y="2470"/>
                        <a:pt x="1" y="4788"/>
                        <a:pt x="1122" y="6418"/>
                      </a:cubicBezTo>
                      <a:cubicBezTo>
                        <a:pt x="2126" y="7875"/>
                        <a:pt x="4124" y="8867"/>
                        <a:pt x="5947" y="8867"/>
                      </a:cubicBezTo>
                      <a:cubicBezTo>
                        <a:pt x="7467" y="8867"/>
                        <a:pt x="8866" y="8177"/>
                        <a:pt x="9467" y="6493"/>
                      </a:cubicBezTo>
                      <a:cubicBezTo>
                        <a:pt x="9612" y="6086"/>
                        <a:pt x="9278" y="5820"/>
                        <a:pt x="8939" y="5820"/>
                      </a:cubicBezTo>
                      <a:cubicBezTo>
                        <a:pt x="8717" y="5820"/>
                        <a:pt x="8492" y="5934"/>
                        <a:pt x="8398" y="6198"/>
                      </a:cubicBezTo>
                      <a:cubicBezTo>
                        <a:pt x="7989" y="7343"/>
                        <a:pt x="7044" y="7777"/>
                        <a:pt x="5997" y="7777"/>
                      </a:cubicBezTo>
                      <a:cubicBezTo>
                        <a:pt x="4754" y="7777"/>
                        <a:pt x="3368" y="7165"/>
                        <a:pt x="2566" y="6402"/>
                      </a:cubicBezTo>
                      <a:cubicBezTo>
                        <a:pt x="517" y="4451"/>
                        <a:pt x="1990" y="1105"/>
                        <a:pt x="4227" y="1105"/>
                      </a:cubicBezTo>
                      <a:cubicBezTo>
                        <a:pt x="4798" y="1105"/>
                        <a:pt x="5420" y="1323"/>
                        <a:pt x="6045" y="1839"/>
                      </a:cubicBezTo>
                      <a:cubicBezTo>
                        <a:pt x="6160" y="1935"/>
                        <a:pt x="6287" y="1975"/>
                        <a:pt x="6409" y="1975"/>
                      </a:cubicBezTo>
                      <a:cubicBezTo>
                        <a:pt x="6865" y="1975"/>
                        <a:pt x="7264" y="1414"/>
                        <a:pt x="6829" y="1055"/>
                      </a:cubicBezTo>
                      <a:lnTo>
                        <a:pt x="6829" y="1055"/>
                      </a:lnTo>
                      <a:lnTo>
                        <a:pt x="6829" y="1057"/>
                      </a:lnTo>
                      <a:cubicBezTo>
                        <a:pt x="6019" y="387"/>
                        <a:pt x="5045" y="1"/>
                        <a:pt x="408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97;p45">
                  <a:extLst>
                    <a:ext uri="{FF2B5EF4-FFF2-40B4-BE49-F238E27FC236}">
                      <a16:creationId xmlns:a16="http://schemas.microsoft.com/office/drawing/2014/main" id="{E54AD991-FD3D-86D3-A2A0-D0C8849DE7BB}"/>
                    </a:ext>
                  </a:extLst>
                </p:cNvPr>
                <p:cNvSpPr/>
                <p:nvPr/>
              </p:nvSpPr>
              <p:spPr>
                <a:xfrm>
                  <a:off x="3060075" y="1380550"/>
                  <a:ext cx="125100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4" h="3398" extrusionOk="0">
                      <a:moveTo>
                        <a:pt x="1162" y="0"/>
                      </a:moveTo>
                      <a:cubicBezTo>
                        <a:pt x="1013" y="0"/>
                        <a:pt x="863" y="4"/>
                        <a:pt x="713" y="14"/>
                      </a:cubicBezTo>
                      <a:cubicBezTo>
                        <a:pt x="18" y="58"/>
                        <a:pt x="0" y="1124"/>
                        <a:pt x="671" y="1124"/>
                      </a:cubicBezTo>
                      <a:cubicBezTo>
                        <a:pt x="684" y="1124"/>
                        <a:pt x="698" y="1124"/>
                        <a:pt x="713" y="1123"/>
                      </a:cubicBezTo>
                      <a:lnTo>
                        <a:pt x="713" y="1124"/>
                      </a:lnTo>
                      <a:cubicBezTo>
                        <a:pt x="866" y="1114"/>
                        <a:pt x="1019" y="1110"/>
                        <a:pt x="1172" y="1110"/>
                      </a:cubicBezTo>
                      <a:cubicBezTo>
                        <a:pt x="1829" y="1110"/>
                        <a:pt x="2480" y="1190"/>
                        <a:pt x="3133" y="1260"/>
                      </a:cubicBezTo>
                      <a:lnTo>
                        <a:pt x="3133" y="1260"/>
                      </a:lnTo>
                      <a:cubicBezTo>
                        <a:pt x="2770" y="1647"/>
                        <a:pt x="2404" y="2030"/>
                        <a:pt x="2058" y="2432"/>
                      </a:cubicBezTo>
                      <a:cubicBezTo>
                        <a:pt x="1703" y="2842"/>
                        <a:pt x="2074" y="3398"/>
                        <a:pt x="2477" y="3398"/>
                      </a:cubicBezTo>
                      <a:cubicBezTo>
                        <a:pt x="2603" y="3398"/>
                        <a:pt x="2731" y="3344"/>
                        <a:pt x="2842" y="3216"/>
                      </a:cubicBezTo>
                      <a:cubicBezTo>
                        <a:pt x="3437" y="2524"/>
                        <a:pt x="4093" y="1886"/>
                        <a:pt x="4689" y="1193"/>
                      </a:cubicBezTo>
                      <a:cubicBezTo>
                        <a:pt x="5003" y="828"/>
                        <a:pt x="4795" y="267"/>
                        <a:pt x="4297" y="246"/>
                      </a:cubicBezTo>
                      <a:cubicBezTo>
                        <a:pt x="3247" y="203"/>
                        <a:pt x="2212" y="0"/>
                        <a:pt x="11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98;p45">
                  <a:extLst>
                    <a:ext uri="{FF2B5EF4-FFF2-40B4-BE49-F238E27FC236}">
                      <a16:creationId xmlns:a16="http://schemas.microsoft.com/office/drawing/2014/main" id="{4B60DD3C-E9FA-F92E-C913-B0EB0DB7B9DB}"/>
                    </a:ext>
                  </a:extLst>
                </p:cNvPr>
                <p:cNvSpPr/>
                <p:nvPr/>
              </p:nvSpPr>
              <p:spPr>
                <a:xfrm>
                  <a:off x="3195625" y="948925"/>
                  <a:ext cx="1065725" cy="86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29" h="34747" extrusionOk="0">
                      <a:moveTo>
                        <a:pt x="40688" y="0"/>
                      </a:moveTo>
                      <a:cubicBezTo>
                        <a:pt x="40412" y="0"/>
                        <a:pt x="40158" y="175"/>
                        <a:pt x="40201" y="528"/>
                      </a:cubicBezTo>
                      <a:cubicBezTo>
                        <a:pt x="41365" y="10067"/>
                        <a:pt x="38047" y="23368"/>
                        <a:pt x="30842" y="30037"/>
                      </a:cubicBezTo>
                      <a:cubicBezTo>
                        <a:pt x="28224" y="32461"/>
                        <a:pt x="25568" y="33420"/>
                        <a:pt x="22845" y="33420"/>
                      </a:cubicBezTo>
                      <a:cubicBezTo>
                        <a:pt x="19882" y="33420"/>
                        <a:pt x="16841" y="32284"/>
                        <a:pt x="13684" y="30664"/>
                      </a:cubicBezTo>
                      <a:cubicBezTo>
                        <a:pt x="8730" y="28123"/>
                        <a:pt x="4262" y="24779"/>
                        <a:pt x="1228" y="20044"/>
                      </a:cubicBezTo>
                      <a:cubicBezTo>
                        <a:pt x="1111" y="19862"/>
                        <a:pt x="941" y="19787"/>
                        <a:pt x="772" y="19787"/>
                      </a:cubicBezTo>
                      <a:cubicBezTo>
                        <a:pt x="384" y="19787"/>
                        <a:pt x="1" y="20183"/>
                        <a:pt x="270" y="20604"/>
                      </a:cubicBezTo>
                      <a:cubicBezTo>
                        <a:pt x="3531" y="25694"/>
                        <a:pt x="8359" y="29241"/>
                        <a:pt x="13708" y="31920"/>
                      </a:cubicBezTo>
                      <a:cubicBezTo>
                        <a:pt x="16754" y="33444"/>
                        <a:pt x="19868" y="34746"/>
                        <a:pt x="23010" y="34746"/>
                      </a:cubicBezTo>
                      <a:cubicBezTo>
                        <a:pt x="24812" y="34746"/>
                        <a:pt x="26623" y="34318"/>
                        <a:pt x="28436" y="33258"/>
                      </a:cubicBezTo>
                      <a:cubicBezTo>
                        <a:pt x="38461" y="27392"/>
                        <a:pt x="42628" y="11340"/>
                        <a:pt x="41310" y="528"/>
                      </a:cubicBezTo>
                      <a:cubicBezTo>
                        <a:pt x="41267" y="177"/>
                        <a:pt x="40966" y="0"/>
                        <a:pt x="4068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99;p45">
                  <a:extLst>
                    <a:ext uri="{FF2B5EF4-FFF2-40B4-BE49-F238E27FC236}">
                      <a16:creationId xmlns:a16="http://schemas.microsoft.com/office/drawing/2014/main" id="{A4CABABA-3D0C-7650-D70C-A8A345CD5F17}"/>
                    </a:ext>
                  </a:extLst>
                </p:cNvPr>
                <p:cNvSpPr/>
                <p:nvPr/>
              </p:nvSpPr>
              <p:spPr>
                <a:xfrm>
                  <a:off x="3127775" y="781375"/>
                  <a:ext cx="1104525" cy="55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81" h="22392" extrusionOk="0">
                      <a:moveTo>
                        <a:pt x="20432" y="1"/>
                      </a:moveTo>
                      <a:cubicBezTo>
                        <a:pt x="20300" y="1"/>
                        <a:pt x="20169" y="49"/>
                        <a:pt x="20058" y="157"/>
                      </a:cubicBezTo>
                      <a:cubicBezTo>
                        <a:pt x="17178" y="2969"/>
                        <a:pt x="13882" y="4095"/>
                        <a:pt x="10343" y="4095"/>
                      </a:cubicBezTo>
                      <a:cubicBezTo>
                        <a:pt x="8585" y="4095"/>
                        <a:pt x="6766" y="3817"/>
                        <a:pt x="4909" y="3330"/>
                      </a:cubicBezTo>
                      <a:cubicBezTo>
                        <a:pt x="4865" y="3319"/>
                        <a:pt x="4820" y="3313"/>
                        <a:pt x="4775" y="3313"/>
                      </a:cubicBezTo>
                      <a:cubicBezTo>
                        <a:pt x="4481" y="3313"/>
                        <a:pt x="4189" y="3548"/>
                        <a:pt x="4208" y="3866"/>
                      </a:cubicBezTo>
                      <a:cubicBezTo>
                        <a:pt x="4484" y="8588"/>
                        <a:pt x="3505" y="12449"/>
                        <a:pt x="1584" y="16693"/>
                      </a:cubicBezTo>
                      <a:cubicBezTo>
                        <a:pt x="798" y="18429"/>
                        <a:pt x="0" y="20104"/>
                        <a:pt x="580" y="22003"/>
                      </a:cubicBezTo>
                      <a:cubicBezTo>
                        <a:pt x="662" y="22274"/>
                        <a:pt x="881" y="22391"/>
                        <a:pt x="1101" y="22391"/>
                      </a:cubicBezTo>
                      <a:cubicBezTo>
                        <a:pt x="1436" y="22391"/>
                        <a:pt x="1774" y="22122"/>
                        <a:pt x="1648" y="21709"/>
                      </a:cubicBezTo>
                      <a:cubicBezTo>
                        <a:pt x="783" y="18868"/>
                        <a:pt x="3549" y="15651"/>
                        <a:pt x="4388" y="12952"/>
                      </a:cubicBezTo>
                      <a:cubicBezTo>
                        <a:pt x="4778" y="11698"/>
                        <a:pt x="4921" y="5441"/>
                        <a:pt x="5941" y="4747"/>
                      </a:cubicBezTo>
                      <a:cubicBezTo>
                        <a:pt x="6045" y="4677"/>
                        <a:pt x="6279" y="4648"/>
                        <a:pt x="6601" y="4648"/>
                      </a:cubicBezTo>
                      <a:cubicBezTo>
                        <a:pt x="8010" y="4648"/>
                        <a:pt x="11101" y="5197"/>
                        <a:pt x="12376" y="5197"/>
                      </a:cubicBezTo>
                      <a:cubicBezTo>
                        <a:pt x="12500" y="5197"/>
                        <a:pt x="12608" y="5192"/>
                        <a:pt x="12695" y="5181"/>
                      </a:cubicBezTo>
                      <a:cubicBezTo>
                        <a:pt x="15166" y="4849"/>
                        <a:pt x="16663" y="3875"/>
                        <a:pt x="18780" y="2768"/>
                      </a:cubicBezTo>
                      <a:cubicBezTo>
                        <a:pt x="19796" y="2237"/>
                        <a:pt x="20150" y="1957"/>
                        <a:pt x="20547" y="1957"/>
                      </a:cubicBezTo>
                      <a:cubicBezTo>
                        <a:pt x="20867" y="1957"/>
                        <a:pt x="21215" y="2138"/>
                        <a:pt x="21960" y="2515"/>
                      </a:cubicBezTo>
                      <a:cubicBezTo>
                        <a:pt x="23051" y="3064"/>
                        <a:pt x="24021" y="4205"/>
                        <a:pt x="25068" y="4853"/>
                      </a:cubicBezTo>
                      <a:cubicBezTo>
                        <a:pt x="26829" y="5942"/>
                        <a:pt x="28662" y="6639"/>
                        <a:pt x="30740" y="6819"/>
                      </a:cubicBezTo>
                      <a:cubicBezTo>
                        <a:pt x="31256" y="6864"/>
                        <a:pt x="31792" y="6891"/>
                        <a:pt x="32336" y="6891"/>
                      </a:cubicBezTo>
                      <a:cubicBezTo>
                        <a:pt x="34758" y="6891"/>
                        <a:pt x="37321" y="6362"/>
                        <a:pt x="38874" y="4554"/>
                      </a:cubicBezTo>
                      <a:lnTo>
                        <a:pt x="38874" y="4554"/>
                      </a:lnTo>
                      <a:cubicBezTo>
                        <a:pt x="39703" y="6463"/>
                        <a:pt x="40955" y="7931"/>
                        <a:pt x="43175" y="7931"/>
                      </a:cubicBezTo>
                      <a:cubicBezTo>
                        <a:pt x="43270" y="7931"/>
                        <a:pt x="43368" y="7928"/>
                        <a:pt x="43467" y="7923"/>
                      </a:cubicBezTo>
                      <a:cubicBezTo>
                        <a:pt x="44164" y="7883"/>
                        <a:pt x="44181" y="6812"/>
                        <a:pt x="43505" y="6812"/>
                      </a:cubicBezTo>
                      <a:cubicBezTo>
                        <a:pt x="43492" y="6812"/>
                        <a:pt x="43480" y="6813"/>
                        <a:pt x="43467" y="6813"/>
                      </a:cubicBezTo>
                      <a:lnTo>
                        <a:pt x="43466" y="6813"/>
                      </a:lnTo>
                      <a:cubicBezTo>
                        <a:pt x="41262" y="6445"/>
                        <a:pt x="39957" y="5253"/>
                        <a:pt x="39549" y="3237"/>
                      </a:cubicBezTo>
                      <a:cubicBezTo>
                        <a:pt x="39464" y="2988"/>
                        <a:pt x="39222" y="2837"/>
                        <a:pt x="38985" y="2837"/>
                      </a:cubicBezTo>
                      <a:cubicBezTo>
                        <a:pt x="38811" y="2837"/>
                        <a:pt x="38639" y="2919"/>
                        <a:pt x="38535" y="3105"/>
                      </a:cubicBezTo>
                      <a:cubicBezTo>
                        <a:pt x="37387" y="5166"/>
                        <a:pt x="34849" y="5795"/>
                        <a:pt x="32456" y="5795"/>
                      </a:cubicBezTo>
                      <a:cubicBezTo>
                        <a:pt x="31519" y="5795"/>
                        <a:pt x="30604" y="5698"/>
                        <a:pt x="29804" y="5553"/>
                      </a:cubicBezTo>
                      <a:cubicBezTo>
                        <a:pt x="26188" y="4899"/>
                        <a:pt x="23585" y="2409"/>
                        <a:pt x="20842" y="157"/>
                      </a:cubicBezTo>
                      <a:cubicBezTo>
                        <a:pt x="20721" y="58"/>
                        <a:pt x="20576" y="1"/>
                        <a:pt x="2043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100;p45">
                  <a:extLst>
                    <a:ext uri="{FF2B5EF4-FFF2-40B4-BE49-F238E27FC236}">
                      <a16:creationId xmlns:a16="http://schemas.microsoft.com/office/drawing/2014/main" id="{5CB4DF0D-E8CA-3E24-49CD-4967FB33BF9A}"/>
                    </a:ext>
                  </a:extLst>
                </p:cNvPr>
                <p:cNvSpPr/>
                <p:nvPr/>
              </p:nvSpPr>
              <p:spPr>
                <a:xfrm>
                  <a:off x="3367075" y="1634975"/>
                  <a:ext cx="474025" cy="58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1" h="23424" extrusionOk="0">
                      <a:moveTo>
                        <a:pt x="1393" y="1"/>
                      </a:moveTo>
                      <a:cubicBezTo>
                        <a:pt x="1116" y="1"/>
                        <a:pt x="849" y="178"/>
                        <a:pt x="867" y="535"/>
                      </a:cubicBezTo>
                      <a:lnTo>
                        <a:pt x="867" y="536"/>
                      </a:lnTo>
                      <a:cubicBezTo>
                        <a:pt x="1024" y="3695"/>
                        <a:pt x="368" y="6564"/>
                        <a:pt x="118" y="9674"/>
                      </a:cubicBezTo>
                      <a:cubicBezTo>
                        <a:pt x="1" y="11133"/>
                        <a:pt x="2" y="12271"/>
                        <a:pt x="860" y="13508"/>
                      </a:cubicBezTo>
                      <a:cubicBezTo>
                        <a:pt x="2033" y="15201"/>
                        <a:pt x="4283" y="16241"/>
                        <a:pt x="5941" y="17360"/>
                      </a:cubicBezTo>
                      <a:cubicBezTo>
                        <a:pt x="9050" y="19463"/>
                        <a:pt x="12430" y="21139"/>
                        <a:pt x="15465" y="23342"/>
                      </a:cubicBezTo>
                      <a:cubicBezTo>
                        <a:pt x="15543" y="23399"/>
                        <a:pt x="15632" y="23423"/>
                        <a:pt x="15722" y="23423"/>
                      </a:cubicBezTo>
                      <a:cubicBezTo>
                        <a:pt x="15919" y="23423"/>
                        <a:pt x="16122" y="23303"/>
                        <a:pt x="16225" y="23143"/>
                      </a:cubicBezTo>
                      <a:cubicBezTo>
                        <a:pt x="17556" y="21076"/>
                        <a:pt x="18961" y="19415"/>
                        <a:pt x="18760" y="16876"/>
                      </a:cubicBezTo>
                      <a:cubicBezTo>
                        <a:pt x="18502" y="13640"/>
                        <a:pt x="17928" y="10420"/>
                        <a:pt x="17680" y="7161"/>
                      </a:cubicBezTo>
                      <a:cubicBezTo>
                        <a:pt x="17653" y="6806"/>
                        <a:pt x="17360" y="6628"/>
                        <a:pt x="17083" y="6628"/>
                      </a:cubicBezTo>
                      <a:cubicBezTo>
                        <a:pt x="16806" y="6628"/>
                        <a:pt x="16544" y="6805"/>
                        <a:pt x="16571" y="7161"/>
                      </a:cubicBezTo>
                      <a:cubicBezTo>
                        <a:pt x="16709" y="8967"/>
                        <a:pt x="16710" y="10795"/>
                        <a:pt x="16913" y="12595"/>
                      </a:cubicBezTo>
                      <a:cubicBezTo>
                        <a:pt x="17084" y="14113"/>
                        <a:pt x="17791" y="16015"/>
                        <a:pt x="17728" y="17470"/>
                      </a:cubicBezTo>
                      <a:cubicBezTo>
                        <a:pt x="17604" y="20302"/>
                        <a:pt x="16617" y="21263"/>
                        <a:pt x="15275" y="21263"/>
                      </a:cubicBezTo>
                      <a:cubicBezTo>
                        <a:pt x="13218" y="21263"/>
                        <a:pt x="10329" y="19006"/>
                        <a:pt x="8438" y="17773"/>
                      </a:cubicBezTo>
                      <a:cubicBezTo>
                        <a:pt x="4937" y="15488"/>
                        <a:pt x="687" y="13549"/>
                        <a:pt x="1366" y="8691"/>
                      </a:cubicBezTo>
                      <a:cubicBezTo>
                        <a:pt x="1758" y="5887"/>
                        <a:pt x="2118" y="3398"/>
                        <a:pt x="1976" y="535"/>
                      </a:cubicBezTo>
                      <a:cubicBezTo>
                        <a:pt x="1958" y="179"/>
                        <a:pt x="1671" y="1"/>
                        <a:pt x="139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1;p45">
                  <a:extLst>
                    <a:ext uri="{FF2B5EF4-FFF2-40B4-BE49-F238E27FC236}">
                      <a16:creationId xmlns:a16="http://schemas.microsoft.com/office/drawing/2014/main" id="{EE4D0A4B-E44A-A431-562A-C026E954FDBC}"/>
                    </a:ext>
                  </a:extLst>
                </p:cNvPr>
                <p:cNvSpPr/>
                <p:nvPr/>
              </p:nvSpPr>
              <p:spPr>
                <a:xfrm>
                  <a:off x="3260625" y="1889850"/>
                  <a:ext cx="518875" cy="47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5" h="19160" extrusionOk="0">
                      <a:moveTo>
                        <a:pt x="4695" y="0"/>
                      </a:moveTo>
                      <a:cubicBezTo>
                        <a:pt x="4572" y="0"/>
                        <a:pt x="4445" y="42"/>
                        <a:pt x="4329" y="140"/>
                      </a:cubicBezTo>
                      <a:cubicBezTo>
                        <a:pt x="2219" y="1922"/>
                        <a:pt x="1" y="5507"/>
                        <a:pt x="1448" y="8321"/>
                      </a:cubicBezTo>
                      <a:cubicBezTo>
                        <a:pt x="2027" y="9448"/>
                        <a:pt x="3091" y="10174"/>
                        <a:pt x="4210" y="10693"/>
                      </a:cubicBezTo>
                      <a:cubicBezTo>
                        <a:pt x="5868" y="11462"/>
                        <a:pt x="8959" y="11136"/>
                        <a:pt x="10249" y="12174"/>
                      </a:cubicBezTo>
                      <a:cubicBezTo>
                        <a:pt x="11587" y="13249"/>
                        <a:pt x="11331" y="15824"/>
                        <a:pt x="12536" y="17215"/>
                      </a:cubicBezTo>
                      <a:cubicBezTo>
                        <a:pt x="13426" y="18241"/>
                        <a:pt x="14821" y="19125"/>
                        <a:pt x="16216" y="19158"/>
                      </a:cubicBezTo>
                      <a:cubicBezTo>
                        <a:pt x="16248" y="19159"/>
                        <a:pt x="16281" y="19160"/>
                        <a:pt x="16313" y="19160"/>
                      </a:cubicBezTo>
                      <a:cubicBezTo>
                        <a:pt x="19475" y="19160"/>
                        <a:pt x="20201" y="15398"/>
                        <a:pt x="20673" y="12958"/>
                      </a:cubicBezTo>
                      <a:cubicBezTo>
                        <a:pt x="20754" y="12538"/>
                        <a:pt x="20400" y="12263"/>
                        <a:pt x="20075" y="12263"/>
                      </a:cubicBezTo>
                      <a:cubicBezTo>
                        <a:pt x="19860" y="12263"/>
                        <a:pt x="19658" y="12384"/>
                        <a:pt x="19603" y="12663"/>
                      </a:cubicBezTo>
                      <a:cubicBezTo>
                        <a:pt x="19356" y="13935"/>
                        <a:pt x="19226" y="15737"/>
                        <a:pt x="18372" y="16767"/>
                      </a:cubicBezTo>
                      <a:cubicBezTo>
                        <a:pt x="17558" y="17749"/>
                        <a:pt x="16801" y="18134"/>
                        <a:pt x="16114" y="18134"/>
                      </a:cubicBezTo>
                      <a:cubicBezTo>
                        <a:pt x="14183" y="18134"/>
                        <a:pt x="12803" y="15098"/>
                        <a:pt x="12227" y="13762"/>
                      </a:cubicBezTo>
                      <a:cubicBezTo>
                        <a:pt x="11806" y="12786"/>
                        <a:pt x="11716" y="11624"/>
                        <a:pt x="10756" y="10973"/>
                      </a:cubicBezTo>
                      <a:cubicBezTo>
                        <a:pt x="9588" y="10183"/>
                        <a:pt x="7426" y="10545"/>
                        <a:pt x="6147" y="10192"/>
                      </a:cubicBezTo>
                      <a:cubicBezTo>
                        <a:pt x="1010" y="8773"/>
                        <a:pt x="1676" y="3826"/>
                        <a:pt x="5113" y="924"/>
                      </a:cubicBezTo>
                      <a:cubicBezTo>
                        <a:pt x="5544" y="561"/>
                        <a:pt x="5148" y="0"/>
                        <a:pt x="469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02;p45">
                  <a:extLst>
                    <a:ext uri="{FF2B5EF4-FFF2-40B4-BE49-F238E27FC236}">
                      <a16:creationId xmlns:a16="http://schemas.microsoft.com/office/drawing/2014/main" id="{C1DA670E-B843-586B-0460-217772DB268A}"/>
                    </a:ext>
                  </a:extLst>
                </p:cNvPr>
                <p:cNvSpPr/>
                <p:nvPr/>
              </p:nvSpPr>
              <p:spPr>
                <a:xfrm>
                  <a:off x="3736950" y="1879975"/>
                  <a:ext cx="328075" cy="36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3" h="14666" extrusionOk="0">
                      <a:moveTo>
                        <a:pt x="3163" y="1"/>
                      </a:moveTo>
                      <a:cubicBezTo>
                        <a:pt x="3133" y="1"/>
                        <a:pt x="3104" y="1"/>
                        <a:pt x="3074" y="2"/>
                      </a:cubicBezTo>
                      <a:cubicBezTo>
                        <a:pt x="2365" y="15"/>
                        <a:pt x="2359" y="1111"/>
                        <a:pt x="3062" y="1111"/>
                      </a:cubicBezTo>
                      <a:cubicBezTo>
                        <a:pt x="3066" y="1111"/>
                        <a:pt x="3070" y="1111"/>
                        <a:pt x="3074" y="1111"/>
                      </a:cubicBezTo>
                      <a:cubicBezTo>
                        <a:pt x="3094" y="1111"/>
                        <a:pt x="3114" y="1110"/>
                        <a:pt x="3134" y="1110"/>
                      </a:cubicBezTo>
                      <a:cubicBezTo>
                        <a:pt x="6574" y="1110"/>
                        <a:pt x="11951" y="6541"/>
                        <a:pt x="6581" y="8125"/>
                      </a:cubicBezTo>
                      <a:cubicBezTo>
                        <a:pt x="6251" y="8221"/>
                        <a:pt x="6049" y="8632"/>
                        <a:pt x="6248" y="8939"/>
                      </a:cubicBezTo>
                      <a:cubicBezTo>
                        <a:pt x="7306" y="10565"/>
                        <a:pt x="8036" y="12684"/>
                        <a:pt x="5560" y="13395"/>
                      </a:cubicBezTo>
                      <a:cubicBezTo>
                        <a:pt x="5188" y="13502"/>
                        <a:pt x="4804" y="13550"/>
                        <a:pt x="4418" y="13550"/>
                      </a:cubicBezTo>
                      <a:cubicBezTo>
                        <a:pt x="3256" y="13550"/>
                        <a:pt x="2069" y="13119"/>
                        <a:pt x="1093" y="12581"/>
                      </a:cubicBezTo>
                      <a:cubicBezTo>
                        <a:pt x="1000" y="12530"/>
                        <a:pt x="908" y="12508"/>
                        <a:pt x="822" y="12508"/>
                      </a:cubicBezTo>
                      <a:cubicBezTo>
                        <a:pt x="327" y="12508"/>
                        <a:pt x="0" y="13245"/>
                        <a:pt x="533" y="13540"/>
                      </a:cubicBezTo>
                      <a:lnTo>
                        <a:pt x="533" y="13538"/>
                      </a:lnTo>
                      <a:cubicBezTo>
                        <a:pt x="1672" y="14166"/>
                        <a:pt x="3136" y="14665"/>
                        <a:pt x="4542" y="14665"/>
                      </a:cubicBezTo>
                      <a:cubicBezTo>
                        <a:pt x="5485" y="14665"/>
                        <a:pt x="6402" y="14441"/>
                        <a:pt x="7176" y="13881"/>
                      </a:cubicBezTo>
                      <a:cubicBezTo>
                        <a:pt x="8951" y="12598"/>
                        <a:pt x="8476" y="10598"/>
                        <a:pt x="7557" y="8958"/>
                      </a:cubicBezTo>
                      <a:lnTo>
                        <a:pt x="7557" y="8958"/>
                      </a:lnTo>
                      <a:cubicBezTo>
                        <a:pt x="13123" y="6712"/>
                        <a:pt x="7806" y="1"/>
                        <a:pt x="31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03;p45">
                  <a:extLst>
                    <a:ext uri="{FF2B5EF4-FFF2-40B4-BE49-F238E27FC236}">
                      <a16:creationId xmlns:a16="http://schemas.microsoft.com/office/drawing/2014/main" id="{3DB1EE10-6344-4E26-5147-102D1EB56E5A}"/>
                    </a:ext>
                  </a:extLst>
                </p:cNvPr>
                <p:cNvSpPr/>
                <p:nvPr/>
              </p:nvSpPr>
              <p:spPr>
                <a:xfrm>
                  <a:off x="2922025" y="1967425"/>
                  <a:ext cx="1709675" cy="15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87" h="60267" extrusionOk="0">
                      <a:moveTo>
                        <a:pt x="15677" y="1"/>
                      </a:moveTo>
                      <a:cubicBezTo>
                        <a:pt x="15508" y="1"/>
                        <a:pt x="15337" y="76"/>
                        <a:pt x="15220" y="256"/>
                      </a:cubicBezTo>
                      <a:lnTo>
                        <a:pt x="15221" y="258"/>
                      </a:lnTo>
                      <a:cubicBezTo>
                        <a:pt x="11052" y="6656"/>
                        <a:pt x="7805" y="13766"/>
                        <a:pt x="5064" y="20885"/>
                      </a:cubicBezTo>
                      <a:cubicBezTo>
                        <a:pt x="2324" y="28003"/>
                        <a:pt x="0" y="35787"/>
                        <a:pt x="346" y="43500"/>
                      </a:cubicBezTo>
                      <a:cubicBezTo>
                        <a:pt x="553" y="48110"/>
                        <a:pt x="1757" y="53254"/>
                        <a:pt x="5121" y="56628"/>
                      </a:cubicBezTo>
                      <a:cubicBezTo>
                        <a:pt x="7974" y="59489"/>
                        <a:pt x="12008" y="60266"/>
                        <a:pt x="16008" y="60266"/>
                      </a:cubicBezTo>
                      <a:cubicBezTo>
                        <a:pt x="17822" y="60266"/>
                        <a:pt x="19628" y="60106"/>
                        <a:pt x="21315" y="59909"/>
                      </a:cubicBezTo>
                      <a:cubicBezTo>
                        <a:pt x="29036" y="59003"/>
                        <a:pt x="36181" y="55810"/>
                        <a:pt x="43219" y="52688"/>
                      </a:cubicBezTo>
                      <a:cubicBezTo>
                        <a:pt x="50065" y="49653"/>
                        <a:pt x="57272" y="46356"/>
                        <a:pt x="63429" y="42043"/>
                      </a:cubicBezTo>
                      <a:cubicBezTo>
                        <a:pt x="68386" y="38570"/>
                        <a:pt x="67513" y="35172"/>
                        <a:pt x="65622" y="30032"/>
                      </a:cubicBezTo>
                      <a:cubicBezTo>
                        <a:pt x="64655" y="27406"/>
                        <a:pt x="65116" y="20981"/>
                        <a:pt x="62273" y="19584"/>
                      </a:cubicBezTo>
                      <a:cubicBezTo>
                        <a:pt x="61902" y="19402"/>
                        <a:pt x="61499" y="19320"/>
                        <a:pt x="61072" y="19320"/>
                      </a:cubicBezTo>
                      <a:cubicBezTo>
                        <a:pt x="57827" y="19320"/>
                        <a:pt x="53191" y="24037"/>
                        <a:pt x="50873" y="25254"/>
                      </a:cubicBezTo>
                      <a:cubicBezTo>
                        <a:pt x="45963" y="27835"/>
                        <a:pt x="40843" y="30068"/>
                        <a:pt x="35663" y="32047"/>
                      </a:cubicBezTo>
                      <a:cubicBezTo>
                        <a:pt x="30966" y="33841"/>
                        <a:pt x="25644" y="36279"/>
                        <a:pt x="20556" y="36279"/>
                      </a:cubicBezTo>
                      <a:cubicBezTo>
                        <a:pt x="20506" y="36279"/>
                        <a:pt x="20455" y="36279"/>
                        <a:pt x="20405" y="36278"/>
                      </a:cubicBezTo>
                      <a:cubicBezTo>
                        <a:pt x="20404" y="36278"/>
                        <a:pt x="20402" y="36278"/>
                        <a:pt x="20400" y="36278"/>
                      </a:cubicBezTo>
                      <a:cubicBezTo>
                        <a:pt x="19691" y="36278"/>
                        <a:pt x="19693" y="37382"/>
                        <a:pt x="20405" y="37388"/>
                      </a:cubicBezTo>
                      <a:cubicBezTo>
                        <a:pt x="20462" y="37388"/>
                        <a:pt x="20519" y="37388"/>
                        <a:pt x="20575" y="37388"/>
                      </a:cubicBezTo>
                      <a:cubicBezTo>
                        <a:pt x="26311" y="37388"/>
                        <a:pt x="32191" y="34609"/>
                        <a:pt x="37440" y="32542"/>
                      </a:cubicBezTo>
                      <a:cubicBezTo>
                        <a:pt x="42790" y="30434"/>
                        <a:pt x="48463" y="28233"/>
                        <a:pt x="53340" y="25172"/>
                      </a:cubicBezTo>
                      <a:cubicBezTo>
                        <a:pt x="54829" y="24237"/>
                        <a:pt x="56182" y="23090"/>
                        <a:pt x="57671" y="22147"/>
                      </a:cubicBezTo>
                      <a:cubicBezTo>
                        <a:pt x="58368" y="21707"/>
                        <a:pt x="59766" y="20601"/>
                        <a:pt x="60609" y="20601"/>
                      </a:cubicBezTo>
                      <a:cubicBezTo>
                        <a:pt x="60622" y="20601"/>
                        <a:pt x="60635" y="20601"/>
                        <a:pt x="60648" y="20601"/>
                      </a:cubicBezTo>
                      <a:cubicBezTo>
                        <a:pt x="62477" y="20679"/>
                        <a:pt x="62922" y="22868"/>
                        <a:pt x="63210" y="24212"/>
                      </a:cubicBezTo>
                      <a:cubicBezTo>
                        <a:pt x="63569" y="25889"/>
                        <a:pt x="63685" y="27620"/>
                        <a:pt x="64163" y="29266"/>
                      </a:cubicBezTo>
                      <a:cubicBezTo>
                        <a:pt x="65176" y="32746"/>
                        <a:pt x="67758" y="36550"/>
                        <a:pt x="64518" y="39774"/>
                      </a:cubicBezTo>
                      <a:cubicBezTo>
                        <a:pt x="60587" y="43686"/>
                        <a:pt x="54001" y="46333"/>
                        <a:pt x="49107" y="48732"/>
                      </a:cubicBezTo>
                      <a:cubicBezTo>
                        <a:pt x="42653" y="51897"/>
                        <a:pt x="35949" y="55062"/>
                        <a:pt x="29053" y="57138"/>
                      </a:cubicBezTo>
                      <a:cubicBezTo>
                        <a:pt x="25447" y="58223"/>
                        <a:pt x="20672" y="59359"/>
                        <a:pt x="16186" y="59359"/>
                      </a:cubicBezTo>
                      <a:cubicBezTo>
                        <a:pt x="13283" y="59359"/>
                        <a:pt x="10502" y="58883"/>
                        <a:pt x="8237" y="57609"/>
                      </a:cubicBezTo>
                      <a:cubicBezTo>
                        <a:pt x="3127" y="54732"/>
                        <a:pt x="1563" y="48227"/>
                        <a:pt x="1442" y="42786"/>
                      </a:cubicBezTo>
                      <a:cubicBezTo>
                        <a:pt x="1278" y="35421"/>
                        <a:pt x="3480" y="27982"/>
                        <a:pt x="6134" y="21179"/>
                      </a:cubicBezTo>
                      <a:cubicBezTo>
                        <a:pt x="8874" y="14155"/>
                        <a:pt x="12056" y="7143"/>
                        <a:pt x="16178" y="816"/>
                      </a:cubicBezTo>
                      <a:cubicBezTo>
                        <a:pt x="16451" y="398"/>
                        <a:pt x="16067" y="1"/>
                        <a:pt x="156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04;p45">
                  <a:extLst>
                    <a:ext uri="{FF2B5EF4-FFF2-40B4-BE49-F238E27FC236}">
                      <a16:creationId xmlns:a16="http://schemas.microsoft.com/office/drawing/2014/main" id="{B8C5C310-62A3-F8B9-738D-7E449213BE7B}"/>
                    </a:ext>
                  </a:extLst>
                </p:cNvPr>
                <p:cNvSpPr/>
                <p:nvPr/>
              </p:nvSpPr>
              <p:spPr>
                <a:xfrm>
                  <a:off x="3150425" y="2081475"/>
                  <a:ext cx="549125" cy="76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5" h="30679" extrusionOk="0">
                      <a:moveTo>
                        <a:pt x="3225" y="0"/>
                      </a:moveTo>
                      <a:cubicBezTo>
                        <a:pt x="1585" y="0"/>
                        <a:pt x="1" y="1481"/>
                        <a:pt x="713" y="3138"/>
                      </a:cubicBezTo>
                      <a:cubicBezTo>
                        <a:pt x="1222" y="4808"/>
                        <a:pt x="4374" y="5720"/>
                        <a:pt x="5448" y="6852"/>
                      </a:cubicBezTo>
                      <a:cubicBezTo>
                        <a:pt x="10419" y="12092"/>
                        <a:pt x="13843" y="18395"/>
                        <a:pt x="16712" y="24821"/>
                      </a:cubicBezTo>
                      <a:cubicBezTo>
                        <a:pt x="17627" y="26778"/>
                        <a:pt x="18548" y="28459"/>
                        <a:pt x="18905" y="30677"/>
                      </a:cubicBezTo>
                      <a:cubicBezTo>
                        <a:pt x="18934" y="30678"/>
                        <a:pt x="18963" y="30678"/>
                        <a:pt x="18992" y="30678"/>
                      </a:cubicBezTo>
                      <a:cubicBezTo>
                        <a:pt x="20060" y="30678"/>
                        <a:pt x="21014" y="30168"/>
                        <a:pt x="21965" y="29791"/>
                      </a:cubicBezTo>
                      <a:cubicBezTo>
                        <a:pt x="20658" y="26995"/>
                        <a:pt x="20604" y="23819"/>
                        <a:pt x="19154" y="21158"/>
                      </a:cubicBezTo>
                      <a:cubicBezTo>
                        <a:pt x="17711" y="18359"/>
                        <a:pt x="15847" y="15686"/>
                        <a:pt x="14260" y="13021"/>
                      </a:cubicBezTo>
                      <a:cubicBezTo>
                        <a:pt x="12405" y="10073"/>
                        <a:pt x="10262" y="7532"/>
                        <a:pt x="7983" y="4986"/>
                      </a:cubicBezTo>
                      <a:cubicBezTo>
                        <a:pt x="6509" y="3291"/>
                        <a:pt x="5586" y="1610"/>
                        <a:pt x="3686" y="318"/>
                      </a:cubicBezTo>
                      <a:lnTo>
                        <a:pt x="3695" y="42"/>
                      </a:lnTo>
                      <a:cubicBezTo>
                        <a:pt x="3539" y="14"/>
                        <a:pt x="3382" y="0"/>
                        <a:pt x="322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05;p45">
                  <a:extLst>
                    <a:ext uri="{FF2B5EF4-FFF2-40B4-BE49-F238E27FC236}">
                      <a16:creationId xmlns:a16="http://schemas.microsoft.com/office/drawing/2014/main" id="{83E1D53D-1236-BE30-5269-A86A4A44831F}"/>
                    </a:ext>
                  </a:extLst>
                </p:cNvPr>
                <p:cNvSpPr/>
                <p:nvPr/>
              </p:nvSpPr>
              <p:spPr>
                <a:xfrm>
                  <a:off x="4496100" y="2468450"/>
                  <a:ext cx="365925" cy="36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7" h="14599" extrusionOk="0">
                      <a:moveTo>
                        <a:pt x="6883" y="0"/>
                      </a:moveTo>
                      <a:cubicBezTo>
                        <a:pt x="6834" y="0"/>
                        <a:pt x="6784" y="7"/>
                        <a:pt x="6735" y="23"/>
                      </a:cubicBezTo>
                      <a:cubicBezTo>
                        <a:pt x="4168" y="816"/>
                        <a:pt x="2890" y="3304"/>
                        <a:pt x="550" y="4476"/>
                      </a:cubicBezTo>
                      <a:cubicBezTo>
                        <a:pt x="0" y="4750"/>
                        <a:pt x="340" y="5498"/>
                        <a:pt x="851" y="5498"/>
                      </a:cubicBezTo>
                      <a:cubicBezTo>
                        <a:pt x="934" y="5498"/>
                        <a:pt x="1021" y="5478"/>
                        <a:pt x="1110" y="5434"/>
                      </a:cubicBezTo>
                      <a:lnTo>
                        <a:pt x="1110" y="5433"/>
                      </a:lnTo>
                      <a:cubicBezTo>
                        <a:pt x="3048" y="4462"/>
                        <a:pt x="4282" y="2443"/>
                        <a:pt x="6163" y="1453"/>
                      </a:cubicBezTo>
                      <a:lnTo>
                        <a:pt x="6163" y="1453"/>
                      </a:lnTo>
                      <a:cubicBezTo>
                        <a:pt x="5790" y="2543"/>
                        <a:pt x="4869" y="3532"/>
                        <a:pt x="4360" y="4503"/>
                      </a:cubicBezTo>
                      <a:cubicBezTo>
                        <a:pt x="4169" y="4866"/>
                        <a:pt x="4428" y="5344"/>
                        <a:pt x="4826" y="5344"/>
                      </a:cubicBezTo>
                      <a:cubicBezTo>
                        <a:pt x="4877" y="5344"/>
                        <a:pt x="4931" y="5336"/>
                        <a:pt x="4986" y="5319"/>
                      </a:cubicBezTo>
                      <a:cubicBezTo>
                        <a:pt x="7068" y="4669"/>
                        <a:pt x="8783" y="3264"/>
                        <a:pt x="10782" y="2485"/>
                      </a:cubicBezTo>
                      <a:lnTo>
                        <a:pt x="10782" y="2485"/>
                      </a:lnTo>
                      <a:cubicBezTo>
                        <a:pt x="9629" y="3815"/>
                        <a:pt x="7979" y="4725"/>
                        <a:pt x="6616" y="5829"/>
                      </a:cubicBezTo>
                      <a:cubicBezTo>
                        <a:pt x="6229" y="6144"/>
                        <a:pt x="6565" y="6781"/>
                        <a:pt x="7005" y="6781"/>
                      </a:cubicBezTo>
                      <a:cubicBezTo>
                        <a:pt x="7054" y="6781"/>
                        <a:pt x="7105" y="6773"/>
                        <a:pt x="7156" y="6755"/>
                      </a:cubicBezTo>
                      <a:cubicBezTo>
                        <a:pt x="8054" y="6450"/>
                        <a:pt x="12292" y="4276"/>
                        <a:pt x="12877" y="4276"/>
                      </a:cubicBezTo>
                      <a:cubicBezTo>
                        <a:pt x="12917" y="4276"/>
                        <a:pt x="12940" y="4286"/>
                        <a:pt x="12944" y="4308"/>
                      </a:cubicBezTo>
                      <a:cubicBezTo>
                        <a:pt x="13051" y="5032"/>
                        <a:pt x="8871" y="7219"/>
                        <a:pt x="8197" y="7714"/>
                      </a:cubicBezTo>
                      <a:cubicBezTo>
                        <a:pt x="7755" y="8038"/>
                        <a:pt x="7937" y="8749"/>
                        <a:pt x="8460" y="8749"/>
                      </a:cubicBezTo>
                      <a:cubicBezTo>
                        <a:pt x="8512" y="8749"/>
                        <a:pt x="8567" y="8742"/>
                        <a:pt x="8624" y="8728"/>
                      </a:cubicBezTo>
                      <a:cubicBezTo>
                        <a:pt x="9981" y="8380"/>
                        <a:pt x="11281" y="7944"/>
                        <a:pt x="12657" y="7814"/>
                      </a:cubicBezTo>
                      <a:lnTo>
                        <a:pt x="12657" y="7814"/>
                      </a:lnTo>
                      <a:cubicBezTo>
                        <a:pt x="11634" y="8981"/>
                        <a:pt x="9269" y="9473"/>
                        <a:pt x="8131" y="10197"/>
                      </a:cubicBezTo>
                      <a:cubicBezTo>
                        <a:pt x="7686" y="10480"/>
                        <a:pt x="7838" y="11231"/>
                        <a:pt x="8398" y="11231"/>
                      </a:cubicBezTo>
                      <a:cubicBezTo>
                        <a:pt x="8402" y="11231"/>
                        <a:pt x="8406" y="11231"/>
                        <a:pt x="8411" y="11230"/>
                      </a:cubicBezTo>
                      <a:cubicBezTo>
                        <a:pt x="8577" y="11227"/>
                        <a:pt x="8764" y="11224"/>
                        <a:pt x="8958" y="11224"/>
                      </a:cubicBezTo>
                      <a:cubicBezTo>
                        <a:pt x="10367" y="11224"/>
                        <a:pt x="12157" y="11360"/>
                        <a:pt x="9210" y="12263"/>
                      </a:cubicBezTo>
                      <a:cubicBezTo>
                        <a:pt x="7529" y="12777"/>
                        <a:pt x="5815" y="12805"/>
                        <a:pt x="4171" y="13485"/>
                      </a:cubicBezTo>
                      <a:cubicBezTo>
                        <a:pt x="3593" y="13724"/>
                        <a:pt x="3755" y="14599"/>
                        <a:pt x="4261" y="14599"/>
                      </a:cubicBezTo>
                      <a:cubicBezTo>
                        <a:pt x="4324" y="14599"/>
                        <a:pt x="4393" y="14585"/>
                        <a:pt x="4466" y="14554"/>
                      </a:cubicBezTo>
                      <a:cubicBezTo>
                        <a:pt x="5844" y="13984"/>
                        <a:pt x="12241" y="13719"/>
                        <a:pt x="12375" y="11475"/>
                      </a:cubicBezTo>
                      <a:cubicBezTo>
                        <a:pt x="12424" y="10652"/>
                        <a:pt x="11650" y="10310"/>
                        <a:pt x="10752" y="10176"/>
                      </a:cubicBezTo>
                      <a:lnTo>
                        <a:pt x="10752" y="10176"/>
                      </a:lnTo>
                      <a:cubicBezTo>
                        <a:pt x="12215" y="9560"/>
                        <a:pt x="13706" y="8873"/>
                        <a:pt x="14145" y="7370"/>
                      </a:cubicBezTo>
                      <a:cubicBezTo>
                        <a:pt x="14247" y="7018"/>
                        <a:pt x="13963" y="6675"/>
                        <a:pt x="13609" y="6668"/>
                      </a:cubicBezTo>
                      <a:cubicBezTo>
                        <a:pt x="13549" y="6667"/>
                        <a:pt x="13489" y="6666"/>
                        <a:pt x="13430" y="6666"/>
                      </a:cubicBezTo>
                      <a:cubicBezTo>
                        <a:pt x="12883" y="6666"/>
                        <a:pt x="12358" y="6717"/>
                        <a:pt x="11841" y="6801"/>
                      </a:cubicBezTo>
                      <a:lnTo>
                        <a:pt x="11841" y="6801"/>
                      </a:lnTo>
                      <a:cubicBezTo>
                        <a:pt x="13302" y="5848"/>
                        <a:pt x="14637" y="4726"/>
                        <a:pt x="14349" y="3755"/>
                      </a:cubicBezTo>
                      <a:cubicBezTo>
                        <a:pt x="14190" y="3218"/>
                        <a:pt x="13768" y="3008"/>
                        <a:pt x="13200" y="3008"/>
                      </a:cubicBezTo>
                      <a:cubicBezTo>
                        <a:pt x="12698" y="3008"/>
                        <a:pt x="12080" y="3172"/>
                        <a:pt x="11428" y="3420"/>
                      </a:cubicBezTo>
                      <a:lnTo>
                        <a:pt x="11428" y="3420"/>
                      </a:lnTo>
                      <a:cubicBezTo>
                        <a:pt x="11879" y="2943"/>
                        <a:pt x="12276" y="2414"/>
                        <a:pt x="12581" y="1803"/>
                      </a:cubicBezTo>
                      <a:cubicBezTo>
                        <a:pt x="12787" y="1392"/>
                        <a:pt x="12497" y="976"/>
                        <a:pt x="12078" y="976"/>
                      </a:cubicBezTo>
                      <a:cubicBezTo>
                        <a:pt x="12038" y="976"/>
                        <a:pt x="11997" y="980"/>
                        <a:pt x="11955" y="988"/>
                      </a:cubicBezTo>
                      <a:cubicBezTo>
                        <a:pt x="9798" y="1394"/>
                        <a:pt x="8109" y="2711"/>
                        <a:pt x="6204" y="3638"/>
                      </a:cubicBezTo>
                      <a:lnTo>
                        <a:pt x="6204" y="3638"/>
                      </a:lnTo>
                      <a:cubicBezTo>
                        <a:pt x="6831" y="2693"/>
                        <a:pt x="7423" y="1755"/>
                        <a:pt x="7437" y="557"/>
                      </a:cubicBezTo>
                      <a:cubicBezTo>
                        <a:pt x="7440" y="255"/>
                        <a:pt x="7175" y="0"/>
                        <a:pt x="688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06;p45">
                  <a:extLst>
                    <a:ext uri="{FF2B5EF4-FFF2-40B4-BE49-F238E27FC236}">
                      <a16:creationId xmlns:a16="http://schemas.microsoft.com/office/drawing/2014/main" id="{ECEF4ACE-BEE7-E907-7B00-A1D5D15EC692}"/>
                    </a:ext>
                  </a:extLst>
                </p:cNvPr>
                <p:cNvSpPr/>
                <p:nvPr/>
              </p:nvSpPr>
              <p:spPr>
                <a:xfrm>
                  <a:off x="4690650" y="2063125"/>
                  <a:ext cx="630850" cy="8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4" h="35947" extrusionOk="0">
                      <a:moveTo>
                        <a:pt x="2577" y="1"/>
                      </a:moveTo>
                      <a:cubicBezTo>
                        <a:pt x="2389" y="1"/>
                        <a:pt x="2200" y="1"/>
                        <a:pt x="2011" y="1"/>
                      </a:cubicBezTo>
                      <a:cubicBezTo>
                        <a:pt x="1697" y="1"/>
                        <a:pt x="1475" y="255"/>
                        <a:pt x="1457" y="555"/>
                      </a:cubicBezTo>
                      <a:cubicBezTo>
                        <a:pt x="1069" y="6771"/>
                        <a:pt x="7" y="12917"/>
                        <a:pt x="0" y="19157"/>
                      </a:cubicBezTo>
                      <a:cubicBezTo>
                        <a:pt x="0" y="19513"/>
                        <a:pt x="278" y="19692"/>
                        <a:pt x="555" y="19692"/>
                      </a:cubicBezTo>
                      <a:cubicBezTo>
                        <a:pt x="832" y="19692"/>
                        <a:pt x="1109" y="19514"/>
                        <a:pt x="1109" y="19157"/>
                      </a:cubicBezTo>
                      <a:lnTo>
                        <a:pt x="1109" y="19155"/>
                      </a:lnTo>
                      <a:cubicBezTo>
                        <a:pt x="1113" y="16018"/>
                        <a:pt x="1351" y="12918"/>
                        <a:pt x="1684" y="9800"/>
                      </a:cubicBezTo>
                      <a:cubicBezTo>
                        <a:pt x="1906" y="7738"/>
                        <a:pt x="1515" y="2131"/>
                        <a:pt x="3720" y="1107"/>
                      </a:cubicBezTo>
                      <a:cubicBezTo>
                        <a:pt x="4291" y="842"/>
                        <a:pt x="5118" y="751"/>
                        <a:pt x="6045" y="751"/>
                      </a:cubicBezTo>
                      <a:cubicBezTo>
                        <a:pt x="7996" y="751"/>
                        <a:pt x="10387" y="1152"/>
                        <a:pt x="11738" y="1168"/>
                      </a:cubicBezTo>
                      <a:cubicBezTo>
                        <a:pt x="13992" y="1195"/>
                        <a:pt x="16245" y="1223"/>
                        <a:pt x="18499" y="1223"/>
                      </a:cubicBezTo>
                      <a:cubicBezTo>
                        <a:pt x="18626" y="1223"/>
                        <a:pt x="18753" y="1223"/>
                        <a:pt x="18879" y="1223"/>
                      </a:cubicBezTo>
                      <a:cubicBezTo>
                        <a:pt x="19493" y="1221"/>
                        <a:pt x="20898" y="1046"/>
                        <a:pt x="21971" y="1046"/>
                      </a:cubicBezTo>
                      <a:cubicBezTo>
                        <a:pt x="22452" y="1046"/>
                        <a:pt x="22866" y="1081"/>
                        <a:pt x="23112" y="1183"/>
                      </a:cubicBezTo>
                      <a:cubicBezTo>
                        <a:pt x="24251" y="1656"/>
                        <a:pt x="23662" y="978"/>
                        <a:pt x="23947" y="2275"/>
                      </a:cubicBezTo>
                      <a:cubicBezTo>
                        <a:pt x="24235" y="3591"/>
                        <a:pt x="23675" y="5618"/>
                        <a:pt x="23574" y="6970"/>
                      </a:cubicBezTo>
                      <a:cubicBezTo>
                        <a:pt x="23284" y="10859"/>
                        <a:pt x="23014" y="14750"/>
                        <a:pt x="22768" y="18642"/>
                      </a:cubicBezTo>
                      <a:cubicBezTo>
                        <a:pt x="22531" y="22284"/>
                        <a:pt x="22307" y="25927"/>
                        <a:pt x="22094" y="29571"/>
                      </a:cubicBezTo>
                      <a:cubicBezTo>
                        <a:pt x="22027" y="30736"/>
                        <a:pt x="21954" y="31902"/>
                        <a:pt x="21900" y="33068"/>
                      </a:cubicBezTo>
                      <a:cubicBezTo>
                        <a:pt x="21828" y="34662"/>
                        <a:pt x="22063" y="34283"/>
                        <a:pt x="21225" y="34583"/>
                      </a:cubicBezTo>
                      <a:cubicBezTo>
                        <a:pt x="20172" y="34960"/>
                        <a:pt x="18852" y="35083"/>
                        <a:pt x="17451" y="35083"/>
                      </a:cubicBezTo>
                      <a:cubicBezTo>
                        <a:pt x="14966" y="35083"/>
                        <a:pt x="12227" y="34696"/>
                        <a:pt x="10267" y="34657"/>
                      </a:cubicBezTo>
                      <a:cubicBezTo>
                        <a:pt x="8086" y="34613"/>
                        <a:pt x="5904" y="34547"/>
                        <a:pt x="3726" y="34423"/>
                      </a:cubicBezTo>
                      <a:cubicBezTo>
                        <a:pt x="561" y="34241"/>
                        <a:pt x="1331" y="32680"/>
                        <a:pt x="1245" y="29791"/>
                      </a:cubicBezTo>
                      <a:cubicBezTo>
                        <a:pt x="1234" y="29435"/>
                        <a:pt x="951" y="29256"/>
                        <a:pt x="673" y="29256"/>
                      </a:cubicBezTo>
                      <a:cubicBezTo>
                        <a:pt x="396" y="29256"/>
                        <a:pt x="125" y="29434"/>
                        <a:pt x="136" y="29791"/>
                      </a:cubicBezTo>
                      <a:cubicBezTo>
                        <a:pt x="185" y="31450"/>
                        <a:pt x="184" y="33101"/>
                        <a:pt x="143" y="34760"/>
                      </a:cubicBezTo>
                      <a:cubicBezTo>
                        <a:pt x="135" y="35079"/>
                        <a:pt x="404" y="35291"/>
                        <a:pt x="697" y="35316"/>
                      </a:cubicBezTo>
                      <a:cubicBezTo>
                        <a:pt x="5093" y="35685"/>
                        <a:pt x="9602" y="35946"/>
                        <a:pt x="14086" y="35946"/>
                      </a:cubicBezTo>
                      <a:cubicBezTo>
                        <a:pt x="16867" y="35946"/>
                        <a:pt x="19638" y="35846"/>
                        <a:pt x="22367" y="35608"/>
                      </a:cubicBezTo>
                      <a:cubicBezTo>
                        <a:pt x="22673" y="35582"/>
                        <a:pt x="22911" y="35376"/>
                        <a:pt x="22921" y="35054"/>
                      </a:cubicBezTo>
                      <a:cubicBezTo>
                        <a:pt x="23289" y="23576"/>
                        <a:pt x="24143" y="12032"/>
                        <a:pt x="25206" y="598"/>
                      </a:cubicBezTo>
                      <a:cubicBezTo>
                        <a:pt x="25233" y="307"/>
                        <a:pt x="24937" y="44"/>
                        <a:pt x="24661" y="44"/>
                      </a:cubicBezTo>
                      <a:cubicBezTo>
                        <a:pt x="24658" y="44"/>
                        <a:pt x="24655" y="44"/>
                        <a:pt x="24652" y="44"/>
                      </a:cubicBezTo>
                      <a:cubicBezTo>
                        <a:pt x="22599" y="85"/>
                        <a:pt x="20546" y="100"/>
                        <a:pt x="18494" y="100"/>
                      </a:cubicBezTo>
                      <a:cubicBezTo>
                        <a:pt x="13189" y="100"/>
                        <a:pt x="7884" y="1"/>
                        <a:pt x="25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07;p45">
                  <a:extLst>
                    <a:ext uri="{FF2B5EF4-FFF2-40B4-BE49-F238E27FC236}">
                      <a16:creationId xmlns:a16="http://schemas.microsoft.com/office/drawing/2014/main" id="{EBFC4455-2E9A-B6C8-B7B1-AB4F564A1E74}"/>
                    </a:ext>
                  </a:extLst>
                </p:cNvPr>
                <p:cNvSpPr/>
                <p:nvPr/>
              </p:nvSpPr>
              <p:spPr>
                <a:xfrm>
                  <a:off x="5078325" y="1696350"/>
                  <a:ext cx="246400" cy="3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6" h="15689" extrusionOk="0">
                      <a:moveTo>
                        <a:pt x="1146" y="0"/>
                      </a:moveTo>
                      <a:cubicBezTo>
                        <a:pt x="898" y="0"/>
                        <a:pt x="637" y="173"/>
                        <a:pt x="576" y="413"/>
                      </a:cubicBezTo>
                      <a:cubicBezTo>
                        <a:pt x="1" y="2671"/>
                        <a:pt x="41" y="4856"/>
                        <a:pt x="237" y="7169"/>
                      </a:cubicBezTo>
                      <a:cubicBezTo>
                        <a:pt x="461" y="9821"/>
                        <a:pt x="155" y="12412"/>
                        <a:pt x="313" y="15051"/>
                      </a:cubicBezTo>
                      <a:cubicBezTo>
                        <a:pt x="334" y="15406"/>
                        <a:pt x="623" y="15585"/>
                        <a:pt x="900" y="15585"/>
                      </a:cubicBezTo>
                      <a:cubicBezTo>
                        <a:pt x="1177" y="15585"/>
                        <a:pt x="1443" y="15407"/>
                        <a:pt x="1422" y="15051"/>
                      </a:cubicBezTo>
                      <a:cubicBezTo>
                        <a:pt x="1284" y="12750"/>
                        <a:pt x="1638" y="10491"/>
                        <a:pt x="1437" y="8184"/>
                      </a:cubicBezTo>
                      <a:cubicBezTo>
                        <a:pt x="1250" y="6033"/>
                        <a:pt x="1070" y="3978"/>
                        <a:pt x="1405" y="1873"/>
                      </a:cubicBezTo>
                      <a:lnTo>
                        <a:pt x="1405" y="1873"/>
                      </a:lnTo>
                      <a:cubicBezTo>
                        <a:pt x="4398" y="6037"/>
                        <a:pt x="6316" y="10879"/>
                        <a:pt x="8671" y="15409"/>
                      </a:cubicBezTo>
                      <a:cubicBezTo>
                        <a:pt x="8773" y="15607"/>
                        <a:pt x="8936" y="15688"/>
                        <a:pt x="9102" y="15688"/>
                      </a:cubicBezTo>
                      <a:cubicBezTo>
                        <a:pt x="9471" y="15688"/>
                        <a:pt x="9856" y="15287"/>
                        <a:pt x="9629" y="14850"/>
                      </a:cubicBezTo>
                      <a:lnTo>
                        <a:pt x="9629" y="14850"/>
                      </a:lnTo>
                      <a:lnTo>
                        <a:pt x="9629" y="14851"/>
                      </a:lnTo>
                      <a:cubicBezTo>
                        <a:pt x="7048" y="9886"/>
                        <a:pt x="4965" y="4614"/>
                        <a:pt x="1502" y="169"/>
                      </a:cubicBezTo>
                      <a:cubicBezTo>
                        <a:pt x="1410" y="51"/>
                        <a:pt x="1280" y="0"/>
                        <a:pt x="114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08;p45">
                  <a:extLst>
                    <a:ext uri="{FF2B5EF4-FFF2-40B4-BE49-F238E27FC236}">
                      <a16:creationId xmlns:a16="http://schemas.microsoft.com/office/drawing/2014/main" id="{055DA1CB-119A-BEA1-C219-1DC05BBD0719}"/>
                    </a:ext>
                  </a:extLst>
                </p:cNvPr>
                <p:cNvSpPr/>
                <p:nvPr/>
              </p:nvSpPr>
              <p:spPr>
                <a:xfrm>
                  <a:off x="3991500" y="2379075"/>
                  <a:ext cx="115950" cy="2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" h="11826" extrusionOk="0">
                      <a:moveTo>
                        <a:pt x="675" y="0"/>
                      </a:moveTo>
                      <a:cubicBezTo>
                        <a:pt x="342" y="0"/>
                        <a:pt x="1" y="271"/>
                        <a:pt x="118" y="686"/>
                      </a:cubicBezTo>
                      <a:cubicBezTo>
                        <a:pt x="717" y="2811"/>
                        <a:pt x="1780" y="4804"/>
                        <a:pt x="2301" y="6944"/>
                      </a:cubicBezTo>
                      <a:cubicBezTo>
                        <a:pt x="2677" y="8485"/>
                        <a:pt x="2829" y="10074"/>
                        <a:pt x="3481" y="11536"/>
                      </a:cubicBezTo>
                      <a:cubicBezTo>
                        <a:pt x="3572" y="11740"/>
                        <a:pt x="3729" y="11825"/>
                        <a:pt x="3892" y="11825"/>
                      </a:cubicBezTo>
                      <a:cubicBezTo>
                        <a:pt x="4249" y="11825"/>
                        <a:pt x="4638" y="11420"/>
                        <a:pt x="4439" y="10976"/>
                      </a:cubicBezTo>
                      <a:cubicBezTo>
                        <a:pt x="3753" y="9437"/>
                        <a:pt x="3711" y="7709"/>
                        <a:pt x="3246" y="6106"/>
                      </a:cubicBezTo>
                      <a:cubicBezTo>
                        <a:pt x="2684" y="4163"/>
                        <a:pt x="1739" y="2346"/>
                        <a:pt x="1187" y="391"/>
                      </a:cubicBezTo>
                      <a:cubicBezTo>
                        <a:pt x="1110" y="118"/>
                        <a:pt x="894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09;p45">
                  <a:extLst>
                    <a:ext uri="{FF2B5EF4-FFF2-40B4-BE49-F238E27FC236}">
                      <a16:creationId xmlns:a16="http://schemas.microsoft.com/office/drawing/2014/main" id="{49E87156-777A-D987-1CC4-E6509322900A}"/>
                    </a:ext>
                  </a:extLst>
                </p:cNvPr>
                <p:cNvSpPr/>
                <p:nvPr/>
              </p:nvSpPr>
              <p:spPr>
                <a:xfrm>
                  <a:off x="3950225" y="1987575"/>
                  <a:ext cx="464750" cy="50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0" h="20299" extrusionOk="0">
                      <a:moveTo>
                        <a:pt x="804" y="1"/>
                      </a:moveTo>
                      <a:cubicBezTo>
                        <a:pt x="380" y="1"/>
                        <a:pt x="1" y="557"/>
                        <a:pt x="390" y="950"/>
                      </a:cubicBezTo>
                      <a:lnTo>
                        <a:pt x="389" y="950"/>
                      </a:lnTo>
                      <a:cubicBezTo>
                        <a:pt x="6391" y="7010"/>
                        <a:pt x="12230" y="13212"/>
                        <a:pt x="17332" y="20061"/>
                      </a:cubicBezTo>
                      <a:cubicBezTo>
                        <a:pt x="17456" y="20229"/>
                        <a:pt x="17628" y="20299"/>
                        <a:pt x="17798" y="20299"/>
                      </a:cubicBezTo>
                      <a:cubicBezTo>
                        <a:pt x="18201" y="20299"/>
                        <a:pt x="18590" y="19905"/>
                        <a:pt x="18290" y="19501"/>
                      </a:cubicBezTo>
                      <a:cubicBezTo>
                        <a:pt x="13130" y="12576"/>
                        <a:pt x="7243" y="6295"/>
                        <a:pt x="1174" y="166"/>
                      </a:cubicBezTo>
                      <a:cubicBezTo>
                        <a:pt x="1059" y="50"/>
                        <a:pt x="929" y="1"/>
                        <a:pt x="80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10;p45">
                  <a:extLst>
                    <a:ext uri="{FF2B5EF4-FFF2-40B4-BE49-F238E27FC236}">
                      <a16:creationId xmlns:a16="http://schemas.microsoft.com/office/drawing/2014/main" id="{40364C05-24E2-BACD-B2E6-B69AC120AD7F}"/>
                    </a:ext>
                  </a:extLst>
                </p:cNvPr>
                <p:cNvSpPr/>
                <p:nvPr/>
              </p:nvSpPr>
              <p:spPr>
                <a:xfrm>
                  <a:off x="4376225" y="2207650"/>
                  <a:ext cx="367400" cy="28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6" h="11262" extrusionOk="0">
                      <a:moveTo>
                        <a:pt x="13876" y="0"/>
                      </a:moveTo>
                      <a:cubicBezTo>
                        <a:pt x="13789" y="0"/>
                        <a:pt x="13697" y="23"/>
                        <a:pt x="13604" y="75"/>
                      </a:cubicBezTo>
                      <a:cubicBezTo>
                        <a:pt x="11156" y="1437"/>
                        <a:pt x="9185" y="3507"/>
                        <a:pt x="6885" y="5093"/>
                      </a:cubicBezTo>
                      <a:cubicBezTo>
                        <a:pt x="4577" y="6687"/>
                        <a:pt x="2350" y="8297"/>
                        <a:pt x="385" y="10311"/>
                      </a:cubicBezTo>
                      <a:cubicBezTo>
                        <a:pt x="1" y="10704"/>
                        <a:pt x="378" y="11261"/>
                        <a:pt x="800" y="11261"/>
                      </a:cubicBezTo>
                      <a:cubicBezTo>
                        <a:pt x="925" y="11261"/>
                        <a:pt x="1054" y="11212"/>
                        <a:pt x="1169" y="11095"/>
                      </a:cubicBezTo>
                      <a:lnTo>
                        <a:pt x="1170" y="11095"/>
                      </a:lnTo>
                      <a:cubicBezTo>
                        <a:pt x="3273" y="8938"/>
                        <a:pt x="5709" y="7273"/>
                        <a:pt x="8167" y="5553"/>
                      </a:cubicBezTo>
                      <a:cubicBezTo>
                        <a:pt x="10221" y="4117"/>
                        <a:pt x="11968" y="2255"/>
                        <a:pt x="14164" y="1033"/>
                      </a:cubicBezTo>
                      <a:cubicBezTo>
                        <a:pt x="14695" y="738"/>
                        <a:pt x="14370" y="0"/>
                        <a:pt x="138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111;p45">
                  <a:extLst>
                    <a:ext uri="{FF2B5EF4-FFF2-40B4-BE49-F238E27FC236}">
                      <a16:creationId xmlns:a16="http://schemas.microsoft.com/office/drawing/2014/main" id="{819556D3-FC75-1E68-0B9A-E17073AE3113}"/>
                    </a:ext>
                  </a:extLst>
                </p:cNvPr>
                <p:cNvSpPr/>
                <p:nvPr/>
              </p:nvSpPr>
              <p:spPr>
                <a:xfrm>
                  <a:off x="3170225" y="3431375"/>
                  <a:ext cx="1449150" cy="77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66" h="31010" extrusionOk="0">
                      <a:moveTo>
                        <a:pt x="1209" y="0"/>
                      </a:moveTo>
                      <a:cubicBezTo>
                        <a:pt x="932" y="0"/>
                        <a:pt x="649" y="179"/>
                        <a:pt x="640" y="536"/>
                      </a:cubicBezTo>
                      <a:lnTo>
                        <a:pt x="640" y="537"/>
                      </a:lnTo>
                      <a:cubicBezTo>
                        <a:pt x="467" y="7327"/>
                        <a:pt x="0" y="15260"/>
                        <a:pt x="3660" y="21320"/>
                      </a:cubicBezTo>
                      <a:cubicBezTo>
                        <a:pt x="6813" y="26538"/>
                        <a:pt x="12806" y="29423"/>
                        <a:pt x="18624" y="30498"/>
                      </a:cubicBezTo>
                      <a:cubicBezTo>
                        <a:pt x="20508" y="30847"/>
                        <a:pt x="22369" y="31010"/>
                        <a:pt x="24204" y="31010"/>
                      </a:cubicBezTo>
                      <a:cubicBezTo>
                        <a:pt x="36818" y="31010"/>
                        <a:pt x="48213" y="23316"/>
                        <a:pt x="57541" y="15237"/>
                      </a:cubicBezTo>
                      <a:cubicBezTo>
                        <a:pt x="57965" y="14870"/>
                        <a:pt x="57573" y="14310"/>
                        <a:pt x="57124" y="14310"/>
                      </a:cubicBezTo>
                      <a:cubicBezTo>
                        <a:pt x="57001" y="14310"/>
                        <a:pt x="56873" y="14353"/>
                        <a:pt x="56757" y="14453"/>
                      </a:cubicBezTo>
                      <a:cubicBezTo>
                        <a:pt x="47672" y="22323"/>
                        <a:pt x="36648" y="29895"/>
                        <a:pt x="24271" y="29895"/>
                      </a:cubicBezTo>
                      <a:cubicBezTo>
                        <a:pt x="23061" y="29895"/>
                        <a:pt x="21838" y="29823"/>
                        <a:pt x="20603" y="29671"/>
                      </a:cubicBezTo>
                      <a:cubicBezTo>
                        <a:pt x="14474" y="28920"/>
                        <a:pt x="7956" y="26237"/>
                        <a:pt x="4618" y="20760"/>
                      </a:cubicBezTo>
                      <a:cubicBezTo>
                        <a:pt x="1040" y="14886"/>
                        <a:pt x="1581" y="7144"/>
                        <a:pt x="1749" y="536"/>
                      </a:cubicBezTo>
                      <a:cubicBezTo>
                        <a:pt x="1758" y="179"/>
                        <a:pt x="1486" y="0"/>
                        <a:pt x="120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112;p45">
                  <a:extLst>
                    <a:ext uri="{FF2B5EF4-FFF2-40B4-BE49-F238E27FC236}">
                      <a16:creationId xmlns:a16="http://schemas.microsoft.com/office/drawing/2014/main" id="{70FC0305-E9C4-DF7A-03D5-2F65D285B1FE}"/>
                    </a:ext>
                  </a:extLst>
                </p:cNvPr>
                <p:cNvSpPr/>
                <p:nvPr/>
              </p:nvSpPr>
              <p:spPr>
                <a:xfrm>
                  <a:off x="3695250" y="3119825"/>
                  <a:ext cx="1493150" cy="17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6" h="71944" extrusionOk="0">
                      <a:moveTo>
                        <a:pt x="34536" y="1"/>
                      </a:moveTo>
                      <a:cubicBezTo>
                        <a:pt x="30300" y="1"/>
                        <a:pt x="26151" y="381"/>
                        <a:pt x="22612" y="717"/>
                      </a:cubicBezTo>
                      <a:cubicBezTo>
                        <a:pt x="21928" y="782"/>
                        <a:pt x="21901" y="1829"/>
                        <a:pt x="22551" y="1829"/>
                      </a:cubicBezTo>
                      <a:cubicBezTo>
                        <a:pt x="22571" y="1829"/>
                        <a:pt x="22591" y="1828"/>
                        <a:pt x="22612" y="1826"/>
                      </a:cubicBezTo>
                      <a:cubicBezTo>
                        <a:pt x="25277" y="1573"/>
                        <a:pt x="29038" y="1278"/>
                        <a:pt x="33119" y="1278"/>
                      </a:cubicBezTo>
                      <a:cubicBezTo>
                        <a:pt x="44681" y="1278"/>
                        <a:pt x="58814" y="3649"/>
                        <a:pt x="57889" y="16080"/>
                      </a:cubicBezTo>
                      <a:cubicBezTo>
                        <a:pt x="57767" y="17724"/>
                        <a:pt x="57332" y="19315"/>
                        <a:pt x="56665" y="20816"/>
                      </a:cubicBezTo>
                      <a:cubicBezTo>
                        <a:pt x="54050" y="26714"/>
                        <a:pt x="50019" y="32376"/>
                        <a:pt x="46162" y="37519"/>
                      </a:cubicBezTo>
                      <a:cubicBezTo>
                        <a:pt x="37771" y="48706"/>
                        <a:pt x="27649" y="57912"/>
                        <a:pt x="17688" y="67601"/>
                      </a:cubicBezTo>
                      <a:cubicBezTo>
                        <a:pt x="16456" y="68798"/>
                        <a:pt x="15750" y="70164"/>
                        <a:pt x="13963" y="70260"/>
                      </a:cubicBezTo>
                      <a:cubicBezTo>
                        <a:pt x="13894" y="70264"/>
                        <a:pt x="13826" y="70265"/>
                        <a:pt x="13761" y="70265"/>
                      </a:cubicBezTo>
                      <a:cubicBezTo>
                        <a:pt x="12028" y="70265"/>
                        <a:pt x="11580" y="69000"/>
                        <a:pt x="10571" y="67617"/>
                      </a:cubicBezTo>
                      <a:cubicBezTo>
                        <a:pt x="8882" y="65297"/>
                        <a:pt x="7209" y="63013"/>
                        <a:pt x="5335" y="60835"/>
                      </a:cubicBezTo>
                      <a:cubicBezTo>
                        <a:pt x="4156" y="59467"/>
                        <a:pt x="2419" y="57970"/>
                        <a:pt x="1894" y="56167"/>
                      </a:cubicBezTo>
                      <a:cubicBezTo>
                        <a:pt x="1099" y="53433"/>
                        <a:pt x="3076" y="51917"/>
                        <a:pt x="4970" y="50165"/>
                      </a:cubicBezTo>
                      <a:cubicBezTo>
                        <a:pt x="8342" y="47048"/>
                        <a:pt x="11697" y="43946"/>
                        <a:pt x="15367" y="41176"/>
                      </a:cubicBezTo>
                      <a:cubicBezTo>
                        <a:pt x="15830" y="40826"/>
                        <a:pt x="15537" y="40110"/>
                        <a:pt x="15100" y="40110"/>
                      </a:cubicBezTo>
                      <a:cubicBezTo>
                        <a:pt x="15007" y="40110"/>
                        <a:pt x="14907" y="40143"/>
                        <a:pt x="14807" y="40218"/>
                      </a:cubicBezTo>
                      <a:lnTo>
                        <a:pt x="14807" y="40219"/>
                      </a:lnTo>
                      <a:cubicBezTo>
                        <a:pt x="11717" y="42553"/>
                        <a:pt x="8826" y="45095"/>
                        <a:pt x="5979" y="47719"/>
                      </a:cubicBezTo>
                      <a:cubicBezTo>
                        <a:pt x="4251" y="49312"/>
                        <a:pt x="425" y="51552"/>
                        <a:pt x="177" y="54196"/>
                      </a:cubicBezTo>
                      <a:cubicBezTo>
                        <a:pt x="0" y="56078"/>
                        <a:pt x="1721" y="58290"/>
                        <a:pt x="2785" y="59640"/>
                      </a:cubicBezTo>
                      <a:cubicBezTo>
                        <a:pt x="5189" y="62691"/>
                        <a:pt x="7735" y="65569"/>
                        <a:pt x="10019" y="68732"/>
                      </a:cubicBezTo>
                      <a:cubicBezTo>
                        <a:pt x="11511" y="70799"/>
                        <a:pt x="12521" y="71944"/>
                        <a:pt x="13710" y="71944"/>
                      </a:cubicBezTo>
                      <a:cubicBezTo>
                        <a:pt x="14621" y="71944"/>
                        <a:pt x="15636" y="71273"/>
                        <a:pt x="17053" y="69830"/>
                      </a:cubicBezTo>
                      <a:cubicBezTo>
                        <a:pt x="22974" y="63805"/>
                        <a:pt x="29404" y="58367"/>
                        <a:pt x="35175" y="52162"/>
                      </a:cubicBezTo>
                      <a:cubicBezTo>
                        <a:pt x="40775" y="46144"/>
                        <a:pt x="46191" y="39838"/>
                        <a:pt x="50762" y="32989"/>
                      </a:cubicBezTo>
                      <a:cubicBezTo>
                        <a:pt x="53597" y="28741"/>
                        <a:pt x="57095" y="24048"/>
                        <a:pt x="58488" y="19046"/>
                      </a:cubicBezTo>
                      <a:cubicBezTo>
                        <a:pt x="59726" y="14597"/>
                        <a:pt x="58806" y="9806"/>
                        <a:pt x="55511" y="6470"/>
                      </a:cubicBezTo>
                      <a:cubicBezTo>
                        <a:pt x="50384" y="1282"/>
                        <a:pt x="42314" y="1"/>
                        <a:pt x="3453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113;p45">
                  <a:extLst>
                    <a:ext uri="{FF2B5EF4-FFF2-40B4-BE49-F238E27FC236}">
                      <a16:creationId xmlns:a16="http://schemas.microsoft.com/office/drawing/2014/main" id="{FC78A6AC-4926-4EC4-399E-A1F985C17C0B}"/>
                    </a:ext>
                  </a:extLst>
                </p:cNvPr>
                <p:cNvSpPr/>
                <p:nvPr/>
              </p:nvSpPr>
              <p:spPr>
                <a:xfrm>
                  <a:off x="4252700" y="3824275"/>
                  <a:ext cx="786050" cy="10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2" h="41101" extrusionOk="0">
                      <a:moveTo>
                        <a:pt x="30767" y="0"/>
                      </a:moveTo>
                      <a:cubicBezTo>
                        <a:pt x="30548" y="0"/>
                        <a:pt x="30334" y="119"/>
                        <a:pt x="30259" y="393"/>
                      </a:cubicBezTo>
                      <a:cubicBezTo>
                        <a:pt x="28886" y="5465"/>
                        <a:pt x="28260" y="10669"/>
                        <a:pt x="27224" y="15811"/>
                      </a:cubicBezTo>
                      <a:cubicBezTo>
                        <a:pt x="26250" y="20657"/>
                        <a:pt x="24698" y="25346"/>
                        <a:pt x="23273" y="30072"/>
                      </a:cubicBezTo>
                      <a:cubicBezTo>
                        <a:pt x="22680" y="32040"/>
                        <a:pt x="22169" y="34038"/>
                        <a:pt x="21552" y="35998"/>
                      </a:cubicBezTo>
                      <a:cubicBezTo>
                        <a:pt x="20718" y="38645"/>
                        <a:pt x="20032" y="39767"/>
                        <a:pt x="18010" y="39767"/>
                      </a:cubicBezTo>
                      <a:cubicBezTo>
                        <a:pt x="17525" y="39767"/>
                        <a:pt x="16964" y="39702"/>
                        <a:pt x="16306" y="39579"/>
                      </a:cubicBezTo>
                      <a:cubicBezTo>
                        <a:pt x="11013" y="38590"/>
                        <a:pt x="5916" y="37020"/>
                        <a:pt x="888" y="35106"/>
                      </a:cubicBezTo>
                      <a:cubicBezTo>
                        <a:pt x="818" y="35080"/>
                        <a:pt x="752" y="35068"/>
                        <a:pt x="691" y="35068"/>
                      </a:cubicBezTo>
                      <a:cubicBezTo>
                        <a:pt x="170" y="35068"/>
                        <a:pt x="0" y="35950"/>
                        <a:pt x="593" y="36176"/>
                      </a:cubicBezTo>
                      <a:lnTo>
                        <a:pt x="593" y="36177"/>
                      </a:lnTo>
                      <a:cubicBezTo>
                        <a:pt x="5685" y="38114"/>
                        <a:pt x="12419" y="41101"/>
                        <a:pt x="18035" y="41101"/>
                      </a:cubicBezTo>
                      <a:cubicBezTo>
                        <a:pt x="18207" y="41101"/>
                        <a:pt x="18378" y="41098"/>
                        <a:pt x="18549" y="41092"/>
                      </a:cubicBezTo>
                      <a:cubicBezTo>
                        <a:pt x="21118" y="41005"/>
                        <a:pt x="21646" y="39464"/>
                        <a:pt x="22450" y="36878"/>
                      </a:cubicBezTo>
                      <a:cubicBezTo>
                        <a:pt x="24187" y="31289"/>
                        <a:pt x="25956" y="25641"/>
                        <a:pt x="27413" y="19973"/>
                      </a:cubicBezTo>
                      <a:cubicBezTo>
                        <a:pt x="29047" y="13609"/>
                        <a:pt x="29611" y="7034"/>
                        <a:pt x="31329" y="687"/>
                      </a:cubicBezTo>
                      <a:cubicBezTo>
                        <a:pt x="31441" y="272"/>
                        <a:pt x="31099" y="0"/>
                        <a:pt x="3076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114;p45">
                  <a:extLst>
                    <a:ext uri="{FF2B5EF4-FFF2-40B4-BE49-F238E27FC236}">
                      <a16:creationId xmlns:a16="http://schemas.microsoft.com/office/drawing/2014/main" id="{8F51F77E-BD4A-C435-FDE0-507F8BF3BBBE}"/>
                    </a:ext>
                  </a:extLst>
                </p:cNvPr>
                <p:cNvSpPr/>
                <p:nvPr/>
              </p:nvSpPr>
              <p:spPr>
                <a:xfrm>
                  <a:off x="3335575" y="4563175"/>
                  <a:ext cx="590550" cy="7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22" h="28587" extrusionOk="0">
                      <a:moveTo>
                        <a:pt x="16310" y="0"/>
                      </a:moveTo>
                      <a:cubicBezTo>
                        <a:pt x="16221" y="0"/>
                        <a:pt x="16126" y="26"/>
                        <a:pt x="16029" y="85"/>
                      </a:cubicBezTo>
                      <a:cubicBezTo>
                        <a:pt x="13302" y="1751"/>
                        <a:pt x="11010" y="4432"/>
                        <a:pt x="8567" y="6509"/>
                      </a:cubicBezTo>
                      <a:cubicBezTo>
                        <a:pt x="6229" y="8495"/>
                        <a:pt x="3022" y="10699"/>
                        <a:pt x="1837" y="13660"/>
                      </a:cubicBezTo>
                      <a:cubicBezTo>
                        <a:pt x="0" y="18241"/>
                        <a:pt x="3020" y="23409"/>
                        <a:pt x="6595" y="26210"/>
                      </a:cubicBezTo>
                      <a:cubicBezTo>
                        <a:pt x="7568" y="26973"/>
                        <a:pt x="10238" y="28587"/>
                        <a:pt x="12063" y="28587"/>
                      </a:cubicBezTo>
                      <a:cubicBezTo>
                        <a:pt x="13057" y="28587"/>
                        <a:pt x="13800" y="28109"/>
                        <a:pt x="13884" y="26757"/>
                      </a:cubicBezTo>
                      <a:cubicBezTo>
                        <a:pt x="14036" y="24318"/>
                        <a:pt x="10934" y="22939"/>
                        <a:pt x="10514" y="20930"/>
                      </a:cubicBezTo>
                      <a:cubicBezTo>
                        <a:pt x="10081" y="18855"/>
                        <a:pt x="13991" y="16301"/>
                        <a:pt x="15309" y="15193"/>
                      </a:cubicBezTo>
                      <a:cubicBezTo>
                        <a:pt x="17826" y="13078"/>
                        <a:pt x="20445" y="11101"/>
                        <a:pt x="23140" y="9219"/>
                      </a:cubicBezTo>
                      <a:cubicBezTo>
                        <a:pt x="23622" y="8882"/>
                        <a:pt x="23323" y="8162"/>
                        <a:pt x="22871" y="8162"/>
                      </a:cubicBezTo>
                      <a:cubicBezTo>
                        <a:pt x="22778" y="8162"/>
                        <a:pt x="22680" y="8192"/>
                        <a:pt x="22580" y="8261"/>
                      </a:cubicBezTo>
                      <a:cubicBezTo>
                        <a:pt x="20264" y="9878"/>
                        <a:pt x="18004" y="11556"/>
                        <a:pt x="15815" y="13341"/>
                      </a:cubicBezTo>
                      <a:cubicBezTo>
                        <a:pt x="13945" y="14864"/>
                        <a:pt x="10935" y="16698"/>
                        <a:pt x="9739" y="18829"/>
                      </a:cubicBezTo>
                      <a:cubicBezTo>
                        <a:pt x="9317" y="19581"/>
                        <a:pt x="9173" y="19943"/>
                        <a:pt x="9238" y="20791"/>
                      </a:cubicBezTo>
                      <a:cubicBezTo>
                        <a:pt x="9369" y="22519"/>
                        <a:pt x="12486" y="23764"/>
                        <a:pt x="12321" y="25525"/>
                      </a:cubicBezTo>
                      <a:cubicBezTo>
                        <a:pt x="13069" y="26511"/>
                        <a:pt x="12552" y="27073"/>
                        <a:pt x="10772" y="27212"/>
                      </a:cubicBezTo>
                      <a:lnTo>
                        <a:pt x="8981" y="26464"/>
                      </a:lnTo>
                      <a:cubicBezTo>
                        <a:pt x="7712" y="25793"/>
                        <a:pt x="6582" y="24852"/>
                        <a:pt x="5612" y="23798"/>
                      </a:cubicBezTo>
                      <a:cubicBezTo>
                        <a:pt x="3412" y="21401"/>
                        <a:pt x="1611" y="17728"/>
                        <a:pt x="2707" y="14433"/>
                      </a:cubicBezTo>
                      <a:cubicBezTo>
                        <a:pt x="3718" y="11390"/>
                        <a:pt x="7581" y="8775"/>
                        <a:pt x="9934" y="6797"/>
                      </a:cubicBezTo>
                      <a:cubicBezTo>
                        <a:pt x="12110" y="4969"/>
                        <a:pt x="14182" y="2514"/>
                        <a:pt x="16589" y="1043"/>
                      </a:cubicBezTo>
                      <a:cubicBezTo>
                        <a:pt x="17102" y="730"/>
                        <a:pt x="16787" y="0"/>
                        <a:pt x="1631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115;p45">
                  <a:extLst>
                    <a:ext uri="{FF2B5EF4-FFF2-40B4-BE49-F238E27FC236}">
                      <a16:creationId xmlns:a16="http://schemas.microsoft.com/office/drawing/2014/main" id="{CB62F059-F467-9BBA-3B17-81EA32F504AB}"/>
                    </a:ext>
                  </a:extLst>
                </p:cNvPr>
                <p:cNvSpPr/>
                <p:nvPr/>
              </p:nvSpPr>
              <p:spPr>
                <a:xfrm>
                  <a:off x="3223550" y="4671875"/>
                  <a:ext cx="623750" cy="72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0" h="28982" extrusionOk="0">
                      <a:moveTo>
                        <a:pt x="12545" y="0"/>
                      </a:moveTo>
                      <a:cubicBezTo>
                        <a:pt x="7745" y="4015"/>
                        <a:pt x="1" y="9748"/>
                        <a:pt x="3684" y="16748"/>
                      </a:cubicBezTo>
                      <a:cubicBezTo>
                        <a:pt x="5701" y="20537"/>
                        <a:pt x="13777" y="28982"/>
                        <a:pt x="19436" y="28982"/>
                      </a:cubicBezTo>
                      <a:cubicBezTo>
                        <a:pt x="20049" y="28982"/>
                        <a:pt x="20635" y="28882"/>
                        <a:pt x="21181" y="28667"/>
                      </a:cubicBezTo>
                      <a:cubicBezTo>
                        <a:pt x="24949" y="27109"/>
                        <a:pt x="24625" y="23650"/>
                        <a:pt x="19368" y="18817"/>
                      </a:cubicBezTo>
                      <a:cubicBezTo>
                        <a:pt x="17701" y="17285"/>
                        <a:pt x="17211" y="16827"/>
                        <a:pt x="18640" y="14933"/>
                      </a:cubicBezTo>
                      <a:cubicBezTo>
                        <a:pt x="19499" y="13849"/>
                        <a:pt x="22435" y="12408"/>
                        <a:pt x="22330" y="11163"/>
                      </a:cubicBezTo>
                      <a:cubicBezTo>
                        <a:pt x="22207" y="10608"/>
                        <a:pt x="17523" y="4962"/>
                        <a:pt x="16176" y="3684"/>
                      </a:cubicBezTo>
                      <a:cubicBezTo>
                        <a:pt x="15232" y="2832"/>
                        <a:pt x="13348" y="986"/>
                        <a:pt x="1254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116;p45">
                  <a:extLst>
                    <a:ext uri="{FF2B5EF4-FFF2-40B4-BE49-F238E27FC236}">
                      <a16:creationId xmlns:a16="http://schemas.microsoft.com/office/drawing/2014/main" id="{00F2C9DE-C7F2-7D4B-AC9E-552FBD9E97B7}"/>
                    </a:ext>
                  </a:extLst>
                </p:cNvPr>
                <p:cNvSpPr/>
                <p:nvPr/>
              </p:nvSpPr>
              <p:spPr>
                <a:xfrm>
                  <a:off x="4211650" y="4730125"/>
                  <a:ext cx="498975" cy="67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9" h="27159" extrusionOk="0">
                      <a:moveTo>
                        <a:pt x="5008" y="1"/>
                      </a:moveTo>
                      <a:cubicBezTo>
                        <a:pt x="4845" y="1"/>
                        <a:pt x="4689" y="86"/>
                        <a:pt x="4599" y="291"/>
                      </a:cubicBezTo>
                      <a:cubicBezTo>
                        <a:pt x="3222" y="3452"/>
                        <a:pt x="2815" y="7222"/>
                        <a:pt x="1964" y="10573"/>
                      </a:cubicBezTo>
                      <a:cubicBezTo>
                        <a:pt x="1253" y="13372"/>
                        <a:pt x="0" y="16853"/>
                        <a:pt x="755" y="19788"/>
                      </a:cubicBezTo>
                      <a:cubicBezTo>
                        <a:pt x="1950" y="24434"/>
                        <a:pt x="7304" y="26879"/>
                        <a:pt x="11705" y="27142"/>
                      </a:cubicBezTo>
                      <a:cubicBezTo>
                        <a:pt x="11882" y="27152"/>
                        <a:pt x="12087" y="27158"/>
                        <a:pt x="12313" y="27158"/>
                      </a:cubicBezTo>
                      <a:cubicBezTo>
                        <a:pt x="14838" y="27158"/>
                        <a:pt x="19958" y="26428"/>
                        <a:pt x="17994" y="23320"/>
                      </a:cubicBezTo>
                      <a:cubicBezTo>
                        <a:pt x="16509" y="20969"/>
                        <a:pt x="12985" y="21997"/>
                        <a:pt x="11951" y="19383"/>
                      </a:cubicBezTo>
                      <a:cubicBezTo>
                        <a:pt x="11016" y="17025"/>
                        <a:pt x="12408" y="13948"/>
                        <a:pt x="13084" y="11569"/>
                      </a:cubicBezTo>
                      <a:cubicBezTo>
                        <a:pt x="13843" y="8899"/>
                        <a:pt x="14717" y="6270"/>
                        <a:pt x="15669" y="3662"/>
                      </a:cubicBezTo>
                      <a:cubicBezTo>
                        <a:pt x="15818" y="3257"/>
                        <a:pt x="15485" y="2990"/>
                        <a:pt x="15145" y="2990"/>
                      </a:cubicBezTo>
                      <a:cubicBezTo>
                        <a:pt x="14923" y="2990"/>
                        <a:pt x="14697" y="3105"/>
                        <a:pt x="14601" y="3368"/>
                      </a:cubicBezTo>
                      <a:cubicBezTo>
                        <a:pt x="13359" y="6763"/>
                        <a:pt x="12271" y="10196"/>
                        <a:pt x="11360" y="13697"/>
                      </a:cubicBezTo>
                      <a:cubicBezTo>
                        <a:pt x="10928" y="15354"/>
                        <a:pt x="9698" y="18073"/>
                        <a:pt x="10202" y="19887"/>
                      </a:cubicBezTo>
                      <a:cubicBezTo>
                        <a:pt x="11023" y="22846"/>
                        <a:pt x="15093" y="21158"/>
                        <a:pt x="16380" y="23408"/>
                      </a:cubicBezTo>
                      <a:cubicBezTo>
                        <a:pt x="17575" y="25497"/>
                        <a:pt x="15173" y="25991"/>
                        <a:pt x="12828" y="25991"/>
                      </a:cubicBezTo>
                      <a:cubicBezTo>
                        <a:pt x="11298" y="25991"/>
                        <a:pt x="9791" y="25781"/>
                        <a:pt x="9325" y="25666"/>
                      </a:cubicBezTo>
                      <a:cubicBezTo>
                        <a:pt x="6692" y="25015"/>
                        <a:pt x="3817" y="23536"/>
                        <a:pt x="2469" y="21070"/>
                      </a:cubicBezTo>
                      <a:cubicBezTo>
                        <a:pt x="776" y="17969"/>
                        <a:pt x="2228" y="14051"/>
                        <a:pt x="3034" y="10868"/>
                      </a:cubicBezTo>
                      <a:cubicBezTo>
                        <a:pt x="3828" y="7728"/>
                        <a:pt x="4270" y="3805"/>
                        <a:pt x="5558" y="850"/>
                      </a:cubicBezTo>
                      <a:cubicBezTo>
                        <a:pt x="5751" y="406"/>
                        <a:pt x="5363" y="1"/>
                        <a:pt x="500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117;p45">
                  <a:extLst>
                    <a:ext uri="{FF2B5EF4-FFF2-40B4-BE49-F238E27FC236}">
                      <a16:creationId xmlns:a16="http://schemas.microsoft.com/office/drawing/2014/main" id="{890123DB-46CF-EE27-CE8F-FDF40DA02496}"/>
                    </a:ext>
                  </a:extLst>
                </p:cNvPr>
                <p:cNvSpPr/>
                <p:nvPr/>
              </p:nvSpPr>
              <p:spPr>
                <a:xfrm>
                  <a:off x="4106900" y="4940200"/>
                  <a:ext cx="759875" cy="5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5" h="21419" extrusionOk="0">
                      <a:moveTo>
                        <a:pt x="4686" y="0"/>
                      </a:moveTo>
                      <a:cubicBezTo>
                        <a:pt x="3057" y="6043"/>
                        <a:pt x="1" y="15180"/>
                        <a:pt x="7032" y="18803"/>
                      </a:cubicBezTo>
                      <a:cubicBezTo>
                        <a:pt x="9468" y="20042"/>
                        <a:pt x="14996" y="21418"/>
                        <a:pt x="19888" y="21418"/>
                      </a:cubicBezTo>
                      <a:cubicBezTo>
                        <a:pt x="23515" y="21418"/>
                        <a:pt x="26793" y="20662"/>
                        <a:pt x="28202" y="18532"/>
                      </a:cubicBezTo>
                      <a:cubicBezTo>
                        <a:pt x="30394" y="15094"/>
                        <a:pt x="28145" y="12445"/>
                        <a:pt x="21067" y="11502"/>
                      </a:cubicBezTo>
                      <a:cubicBezTo>
                        <a:pt x="18823" y="11202"/>
                        <a:pt x="18159" y="11109"/>
                        <a:pt x="18245" y="8736"/>
                      </a:cubicBezTo>
                      <a:cubicBezTo>
                        <a:pt x="18326" y="7358"/>
                        <a:pt x="19906" y="4493"/>
                        <a:pt x="19104" y="3533"/>
                      </a:cubicBezTo>
                      <a:cubicBezTo>
                        <a:pt x="18685" y="3149"/>
                        <a:pt x="11609" y="1210"/>
                        <a:pt x="9774" y="936"/>
                      </a:cubicBezTo>
                      <a:cubicBezTo>
                        <a:pt x="8512" y="778"/>
                        <a:pt x="5909" y="349"/>
                        <a:pt x="468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118;p45">
                  <a:extLst>
                    <a:ext uri="{FF2B5EF4-FFF2-40B4-BE49-F238E27FC236}">
                      <a16:creationId xmlns:a16="http://schemas.microsoft.com/office/drawing/2014/main" id="{DCDBE04A-5171-0213-50FD-D58D523FABEA}"/>
                    </a:ext>
                  </a:extLst>
                </p:cNvPr>
                <p:cNvSpPr/>
                <p:nvPr/>
              </p:nvSpPr>
              <p:spPr>
                <a:xfrm>
                  <a:off x="4330725" y="2511950"/>
                  <a:ext cx="178950" cy="51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8" h="20453" extrusionOk="0">
                      <a:moveTo>
                        <a:pt x="681" y="0"/>
                      </a:moveTo>
                      <a:cubicBezTo>
                        <a:pt x="357" y="0"/>
                        <a:pt x="1" y="276"/>
                        <a:pt x="77" y="696"/>
                      </a:cubicBezTo>
                      <a:cubicBezTo>
                        <a:pt x="764" y="4508"/>
                        <a:pt x="2158" y="8067"/>
                        <a:pt x="3298" y="11753"/>
                      </a:cubicBezTo>
                      <a:cubicBezTo>
                        <a:pt x="4172" y="14576"/>
                        <a:pt x="4612" y="17526"/>
                        <a:pt x="5975" y="20173"/>
                      </a:cubicBezTo>
                      <a:cubicBezTo>
                        <a:pt x="6076" y="20370"/>
                        <a:pt x="6239" y="20452"/>
                        <a:pt x="6405" y="20452"/>
                      </a:cubicBezTo>
                      <a:cubicBezTo>
                        <a:pt x="6773" y="20452"/>
                        <a:pt x="7158" y="20051"/>
                        <a:pt x="6933" y="19614"/>
                      </a:cubicBezTo>
                      <a:cubicBezTo>
                        <a:pt x="5425" y="16686"/>
                        <a:pt x="4980" y="13296"/>
                        <a:pt x="3955" y="10185"/>
                      </a:cubicBezTo>
                      <a:cubicBezTo>
                        <a:pt x="2888" y="6945"/>
                        <a:pt x="1754" y="3768"/>
                        <a:pt x="1147" y="401"/>
                      </a:cubicBezTo>
                      <a:cubicBezTo>
                        <a:pt x="1096" y="121"/>
                        <a:pt x="896" y="0"/>
                        <a:pt x="68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119;p45">
                  <a:extLst>
                    <a:ext uri="{FF2B5EF4-FFF2-40B4-BE49-F238E27FC236}">
                      <a16:creationId xmlns:a16="http://schemas.microsoft.com/office/drawing/2014/main" id="{2E719666-69E6-BD5E-1BE1-DAA1EE7C3DF8}"/>
                    </a:ext>
                  </a:extLst>
                </p:cNvPr>
                <p:cNvSpPr/>
                <p:nvPr/>
              </p:nvSpPr>
              <p:spPr>
                <a:xfrm>
                  <a:off x="2774000" y="1882625"/>
                  <a:ext cx="619750" cy="180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0" h="72132" extrusionOk="0">
                      <a:moveTo>
                        <a:pt x="21424" y="1"/>
                      </a:moveTo>
                      <a:cubicBezTo>
                        <a:pt x="17451" y="1"/>
                        <a:pt x="12681" y="3877"/>
                        <a:pt x="10404" y="6170"/>
                      </a:cubicBezTo>
                      <a:cubicBezTo>
                        <a:pt x="4179" y="12440"/>
                        <a:pt x="2850" y="23488"/>
                        <a:pt x="1503" y="31753"/>
                      </a:cubicBezTo>
                      <a:cubicBezTo>
                        <a:pt x="653" y="36974"/>
                        <a:pt x="612" y="42193"/>
                        <a:pt x="444" y="47469"/>
                      </a:cubicBezTo>
                      <a:cubicBezTo>
                        <a:pt x="287" y="52350"/>
                        <a:pt x="0" y="57313"/>
                        <a:pt x="2004" y="61893"/>
                      </a:cubicBezTo>
                      <a:cubicBezTo>
                        <a:pt x="4648" y="67943"/>
                        <a:pt x="10207" y="71052"/>
                        <a:pt x="16519" y="72122"/>
                      </a:cubicBezTo>
                      <a:cubicBezTo>
                        <a:pt x="16556" y="72128"/>
                        <a:pt x="16591" y="72131"/>
                        <a:pt x="16626" y="72131"/>
                      </a:cubicBezTo>
                      <a:cubicBezTo>
                        <a:pt x="17246" y="72131"/>
                        <a:pt x="17480" y="71166"/>
                        <a:pt x="16814" y="71052"/>
                      </a:cubicBezTo>
                      <a:cubicBezTo>
                        <a:pt x="9994" y="69896"/>
                        <a:pt x="4332" y="66303"/>
                        <a:pt x="2270" y="59395"/>
                      </a:cubicBezTo>
                      <a:cubicBezTo>
                        <a:pt x="1115" y="55531"/>
                        <a:pt x="1429" y="51442"/>
                        <a:pt x="1553" y="47469"/>
                      </a:cubicBezTo>
                      <a:cubicBezTo>
                        <a:pt x="1699" y="42807"/>
                        <a:pt x="1660" y="38142"/>
                        <a:pt x="2328" y="33515"/>
                      </a:cubicBezTo>
                      <a:cubicBezTo>
                        <a:pt x="3431" y="25874"/>
                        <a:pt x="4829" y="17784"/>
                        <a:pt x="8474" y="10890"/>
                      </a:cubicBezTo>
                      <a:cubicBezTo>
                        <a:pt x="10176" y="7668"/>
                        <a:pt x="16304" y="1025"/>
                        <a:pt x="21132" y="1025"/>
                      </a:cubicBezTo>
                      <a:cubicBezTo>
                        <a:pt x="22069" y="1025"/>
                        <a:pt x="22957" y="1275"/>
                        <a:pt x="23754" y="1848"/>
                      </a:cubicBezTo>
                      <a:cubicBezTo>
                        <a:pt x="23854" y="1920"/>
                        <a:pt x="23953" y="1951"/>
                        <a:pt x="24045" y="1951"/>
                      </a:cubicBezTo>
                      <a:cubicBezTo>
                        <a:pt x="24492" y="1951"/>
                        <a:pt x="24790" y="1232"/>
                        <a:pt x="24314" y="890"/>
                      </a:cubicBezTo>
                      <a:cubicBezTo>
                        <a:pt x="23444" y="265"/>
                        <a:pt x="22461" y="1"/>
                        <a:pt x="2142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120;p45">
                  <a:extLst>
                    <a:ext uri="{FF2B5EF4-FFF2-40B4-BE49-F238E27FC236}">
                      <a16:creationId xmlns:a16="http://schemas.microsoft.com/office/drawing/2014/main" id="{E36E6280-A2B5-6BA6-A647-B93722D74960}"/>
                    </a:ext>
                  </a:extLst>
                </p:cNvPr>
                <p:cNvSpPr/>
                <p:nvPr/>
              </p:nvSpPr>
              <p:spPr>
                <a:xfrm>
                  <a:off x="3139050" y="1704525"/>
                  <a:ext cx="271150" cy="25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6" h="10314" extrusionOk="0">
                      <a:moveTo>
                        <a:pt x="8051" y="1"/>
                      </a:moveTo>
                      <a:cubicBezTo>
                        <a:pt x="6095" y="1"/>
                        <a:pt x="4155" y="608"/>
                        <a:pt x="2641" y="1916"/>
                      </a:cubicBezTo>
                      <a:cubicBezTo>
                        <a:pt x="203" y="4020"/>
                        <a:pt x="62" y="6784"/>
                        <a:pt x="8" y="9778"/>
                      </a:cubicBezTo>
                      <a:cubicBezTo>
                        <a:pt x="1" y="10135"/>
                        <a:pt x="275" y="10314"/>
                        <a:pt x="552" y="10314"/>
                      </a:cubicBezTo>
                      <a:cubicBezTo>
                        <a:pt x="829" y="10314"/>
                        <a:pt x="1110" y="10135"/>
                        <a:pt x="1117" y="9778"/>
                      </a:cubicBezTo>
                      <a:cubicBezTo>
                        <a:pt x="1162" y="7289"/>
                        <a:pt x="1161" y="4958"/>
                        <a:pt x="3039" y="3056"/>
                      </a:cubicBezTo>
                      <a:cubicBezTo>
                        <a:pt x="4359" y="1719"/>
                        <a:pt x="6206" y="1105"/>
                        <a:pt x="8048" y="1105"/>
                      </a:cubicBezTo>
                      <a:cubicBezTo>
                        <a:pt x="8673" y="1105"/>
                        <a:pt x="9298" y="1175"/>
                        <a:pt x="9901" y="1312"/>
                      </a:cubicBezTo>
                      <a:cubicBezTo>
                        <a:pt x="9949" y="1323"/>
                        <a:pt x="9994" y="1328"/>
                        <a:pt x="10038" y="1328"/>
                      </a:cubicBezTo>
                      <a:cubicBezTo>
                        <a:pt x="10633" y="1328"/>
                        <a:pt x="10845" y="391"/>
                        <a:pt x="10196" y="243"/>
                      </a:cubicBezTo>
                      <a:cubicBezTo>
                        <a:pt x="9492" y="83"/>
                        <a:pt x="8770" y="1"/>
                        <a:pt x="805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121;p45">
                  <a:extLst>
                    <a:ext uri="{FF2B5EF4-FFF2-40B4-BE49-F238E27FC236}">
                      <a16:creationId xmlns:a16="http://schemas.microsoft.com/office/drawing/2014/main" id="{8A50FC84-ABC6-36AE-B550-FF7699975EFE}"/>
                    </a:ext>
                  </a:extLst>
                </p:cNvPr>
                <p:cNvSpPr/>
                <p:nvPr/>
              </p:nvSpPr>
              <p:spPr>
                <a:xfrm>
                  <a:off x="2261400" y="366500"/>
                  <a:ext cx="2120475" cy="281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19" h="112583" extrusionOk="0">
                      <a:moveTo>
                        <a:pt x="54097" y="1"/>
                      </a:moveTo>
                      <a:cubicBezTo>
                        <a:pt x="49266" y="1"/>
                        <a:pt x="44417" y="988"/>
                        <a:pt x="40053" y="2939"/>
                      </a:cubicBezTo>
                      <a:cubicBezTo>
                        <a:pt x="32890" y="6143"/>
                        <a:pt x="27920" y="11491"/>
                        <a:pt x="26060" y="19210"/>
                      </a:cubicBezTo>
                      <a:cubicBezTo>
                        <a:pt x="24031" y="27627"/>
                        <a:pt x="25511" y="36565"/>
                        <a:pt x="23495" y="45032"/>
                      </a:cubicBezTo>
                      <a:cubicBezTo>
                        <a:pt x="22441" y="49457"/>
                        <a:pt x="20270" y="53396"/>
                        <a:pt x="16768" y="56351"/>
                      </a:cubicBezTo>
                      <a:cubicBezTo>
                        <a:pt x="13676" y="58959"/>
                        <a:pt x="9653" y="60879"/>
                        <a:pt x="8087" y="64886"/>
                      </a:cubicBezTo>
                      <a:cubicBezTo>
                        <a:pt x="6953" y="67789"/>
                        <a:pt x="7802" y="70449"/>
                        <a:pt x="8802" y="73259"/>
                      </a:cubicBezTo>
                      <a:cubicBezTo>
                        <a:pt x="9418" y="74988"/>
                        <a:pt x="10099" y="76382"/>
                        <a:pt x="9346" y="78206"/>
                      </a:cubicBezTo>
                      <a:cubicBezTo>
                        <a:pt x="8410" y="80476"/>
                        <a:pt x="5593" y="82061"/>
                        <a:pt x="4020" y="83924"/>
                      </a:cubicBezTo>
                      <a:cubicBezTo>
                        <a:pt x="2036" y="86276"/>
                        <a:pt x="756" y="89240"/>
                        <a:pt x="1983" y="92282"/>
                      </a:cubicBezTo>
                      <a:cubicBezTo>
                        <a:pt x="3447" y="95916"/>
                        <a:pt x="7282" y="96569"/>
                        <a:pt x="9976" y="98901"/>
                      </a:cubicBezTo>
                      <a:cubicBezTo>
                        <a:pt x="13901" y="102300"/>
                        <a:pt x="10780" y="107276"/>
                        <a:pt x="14417" y="110474"/>
                      </a:cubicBezTo>
                      <a:cubicBezTo>
                        <a:pt x="15628" y="111540"/>
                        <a:pt x="17557" y="112582"/>
                        <a:pt x="19328" y="112582"/>
                      </a:cubicBezTo>
                      <a:cubicBezTo>
                        <a:pt x="20051" y="112582"/>
                        <a:pt x="20747" y="112409"/>
                        <a:pt x="21358" y="111994"/>
                      </a:cubicBezTo>
                      <a:cubicBezTo>
                        <a:pt x="21846" y="111661"/>
                        <a:pt x="21544" y="110939"/>
                        <a:pt x="21087" y="110939"/>
                      </a:cubicBezTo>
                      <a:cubicBezTo>
                        <a:pt x="20995" y="110939"/>
                        <a:pt x="20897" y="110968"/>
                        <a:pt x="20798" y="111035"/>
                      </a:cubicBezTo>
                      <a:cubicBezTo>
                        <a:pt x="20251" y="111408"/>
                        <a:pt x="19681" y="111567"/>
                        <a:pt x="19112" y="111567"/>
                      </a:cubicBezTo>
                      <a:cubicBezTo>
                        <a:pt x="16701" y="111567"/>
                        <a:pt x="14316" y="108701"/>
                        <a:pt x="13810" y="107009"/>
                      </a:cubicBezTo>
                      <a:cubicBezTo>
                        <a:pt x="13303" y="105319"/>
                        <a:pt x="13707" y="103760"/>
                        <a:pt x="13371" y="102081"/>
                      </a:cubicBezTo>
                      <a:cubicBezTo>
                        <a:pt x="12881" y="99645"/>
                        <a:pt x="11242" y="98373"/>
                        <a:pt x="9234" y="97116"/>
                      </a:cubicBezTo>
                      <a:cubicBezTo>
                        <a:pt x="4516" y="94157"/>
                        <a:pt x="0" y="90483"/>
                        <a:pt x="4804" y="84708"/>
                      </a:cubicBezTo>
                      <a:cubicBezTo>
                        <a:pt x="6584" y="82569"/>
                        <a:pt x="9653" y="80851"/>
                        <a:pt x="10606" y="78119"/>
                      </a:cubicBezTo>
                      <a:cubicBezTo>
                        <a:pt x="11099" y="76710"/>
                        <a:pt x="10776" y="75544"/>
                        <a:pt x="10324" y="74161"/>
                      </a:cubicBezTo>
                      <a:cubicBezTo>
                        <a:pt x="8732" y="69278"/>
                        <a:pt x="7766" y="65364"/>
                        <a:pt x="12042" y="61374"/>
                      </a:cubicBezTo>
                      <a:cubicBezTo>
                        <a:pt x="16925" y="56815"/>
                        <a:pt x="21783" y="54223"/>
                        <a:pt x="23973" y="47472"/>
                      </a:cubicBezTo>
                      <a:cubicBezTo>
                        <a:pt x="28634" y="33108"/>
                        <a:pt x="21840" y="14693"/>
                        <a:pt x="37383" y="5549"/>
                      </a:cubicBezTo>
                      <a:cubicBezTo>
                        <a:pt x="42389" y="2603"/>
                        <a:pt x="48258" y="1117"/>
                        <a:pt x="54076" y="1117"/>
                      </a:cubicBezTo>
                      <a:cubicBezTo>
                        <a:pt x="65167" y="1117"/>
                        <a:pt x="76070" y="6518"/>
                        <a:pt x="80446" y="17505"/>
                      </a:cubicBezTo>
                      <a:cubicBezTo>
                        <a:pt x="84269" y="27104"/>
                        <a:pt x="82815" y="38615"/>
                        <a:pt x="82369" y="48701"/>
                      </a:cubicBezTo>
                      <a:cubicBezTo>
                        <a:pt x="81914" y="58988"/>
                        <a:pt x="79478" y="69653"/>
                        <a:pt x="81021" y="79909"/>
                      </a:cubicBezTo>
                      <a:cubicBezTo>
                        <a:pt x="81063" y="80189"/>
                        <a:pt x="81259" y="80310"/>
                        <a:pt x="81471" y="80310"/>
                      </a:cubicBezTo>
                      <a:cubicBezTo>
                        <a:pt x="81793" y="80310"/>
                        <a:pt x="82154" y="80034"/>
                        <a:pt x="82090" y="79614"/>
                      </a:cubicBezTo>
                      <a:lnTo>
                        <a:pt x="82091" y="79614"/>
                      </a:lnTo>
                      <a:cubicBezTo>
                        <a:pt x="81169" y="73490"/>
                        <a:pt x="81969" y="67426"/>
                        <a:pt x="82598" y="61318"/>
                      </a:cubicBezTo>
                      <a:cubicBezTo>
                        <a:pt x="83231" y="55166"/>
                        <a:pt x="83503" y="48983"/>
                        <a:pt x="83693" y="42803"/>
                      </a:cubicBezTo>
                      <a:cubicBezTo>
                        <a:pt x="83980" y="33551"/>
                        <a:pt x="84818" y="23613"/>
                        <a:pt x="80589" y="15045"/>
                      </a:cubicBezTo>
                      <a:cubicBezTo>
                        <a:pt x="75595" y="4930"/>
                        <a:pt x="64892" y="1"/>
                        <a:pt x="5409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" name="Google Shape;2122;p45">
                <a:extLst>
                  <a:ext uri="{FF2B5EF4-FFF2-40B4-BE49-F238E27FC236}">
                    <a16:creationId xmlns:a16="http://schemas.microsoft.com/office/drawing/2014/main" id="{FCD1CB3C-9B43-B9D2-70F3-54A30B5E8ECA}"/>
                  </a:ext>
                </a:extLst>
              </p:cNvPr>
              <p:cNvGrpSpPr/>
              <p:nvPr/>
            </p:nvGrpSpPr>
            <p:grpSpPr>
              <a:xfrm rot="1091468">
                <a:off x="4201309" y="2118695"/>
                <a:ext cx="305413" cy="275214"/>
                <a:chOff x="1788350" y="1117875"/>
                <a:chExt cx="304425" cy="274325"/>
              </a:xfrm>
            </p:grpSpPr>
            <p:sp>
              <p:nvSpPr>
                <p:cNvPr id="165" name="Google Shape;2123;p45">
                  <a:extLst>
                    <a:ext uri="{FF2B5EF4-FFF2-40B4-BE49-F238E27FC236}">
                      <a16:creationId xmlns:a16="http://schemas.microsoft.com/office/drawing/2014/main" id="{C3242E71-D1B5-BB4C-7846-1D9F1C934D8D}"/>
                    </a:ext>
                  </a:extLst>
                </p:cNvPr>
                <p:cNvSpPr/>
                <p:nvPr/>
              </p:nvSpPr>
              <p:spPr>
                <a:xfrm>
                  <a:off x="1917675" y="1282700"/>
                  <a:ext cx="175100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380" extrusionOk="0">
                      <a:moveTo>
                        <a:pt x="5618" y="820"/>
                      </a:moveTo>
                      <a:cubicBezTo>
                        <a:pt x="5743" y="820"/>
                        <a:pt x="5864" y="841"/>
                        <a:pt x="5951" y="896"/>
                      </a:cubicBezTo>
                      <a:cubicBezTo>
                        <a:pt x="6042" y="957"/>
                        <a:pt x="6010" y="1305"/>
                        <a:pt x="5951" y="1497"/>
                      </a:cubicBezTo>
                      <a:cubicBezTo>
                        <a:pt x="5575" y="2707"/>
                        <a:pt x="4388" y="3458"/>
                        <a:pt x="2870" y="3523"/>
                      </a:cubicBezTo>
                      <a:cubicBezTo>
                        <a:pt x="2472" y="3418"/>
                        <a:pt x="2045" y="3358"/>
                        <a:pt x="1674" y="3184"/>
                      </a:cubicBezTo>
                      <a:cubicBezTo>
                        <a:pt x="1435" y="3073"/>
                        <a:pt x="1124" y="2808"/>
                        <a:pt x="1115" y="2597"/>
                      </a:cubicBezTo>
                      <a:cubicBezTo>
                        <a:pt x="1106" y="2396"/>
                        <a:pt x="1408" y="2125"/>
                        <a:pt x="1637" y="1988"/>
                      </a:cubicBezTo>
                      <a:cubicBezTo>
                        <a:pt x="1927" y="1809"/>
                        <a:pt x="2274" y="1708"/>
                        <a:pt x="2605" y="1611"/>
                      </a:cubicBezTo>
                      <a:cubicBezTo>
                        <a:pt x="3500" y="1350"/>
                        <a:pt x="4392" y="1094"/>
                        <a:pt x="5295" y="860"/>
                      </a:cubicBezTo>
                      <a:cubicBezTo>
                        <a:pt x="5392" y="836"/>
                        <a:pt x="5507" y="820"/>
                        <a:pt x="5618" y="820"/>
                      </a:cubicBezTo>
                      <a:close/>
                      <a:moveTo>
                        <a:pt x="5778" y="0"/>
                      </a:moveTo>
                      <a:cubicBezTo>
                        <a:pt x="5705" y="0"/>
                        <a:pt x="5630" y="6"/>
                        <a:pt x="5552" y="17"/>
                      </a:cubicBezTo>
                      <a:cubicBezTo>
                        <a:pt x="5392" y="40"/>
                        <a:pt x="5231" y="90"/>
                        <a:pt x="5070" y="131"/>
                      </a:cubicBezTo>
                      <a:cubicBezTo>
                        <a:pt x="4227" y="351"/>
                        <a:pt x="3370" y="539"/>
                        <a:pt x="2535" y="805"/>
                      </a:cubicBezTo>
                      <a:cubicBezTo>
                        <a:pt x="1949" y="993"/>
                        <a:pt x="1344" y="1203"/>
                        <a:pt x="840" y="1542"/>
                      </a:cubicBezTo>
                      <a:cubicBezTo>
                        <a:pt x="1" y="2106"/>
                        <a:pt x="19" y="3156"/>
                        <a:pt x="890" y="3665"/>
                      </a:cubicBezTo>
                      <a:cubicBezTo>
                        <a:pt x="1486" y="4018"/>
                        <a:pt x="2192" y="4182"/>
                        <a:pt x="2710" y="4380"/>
                      </a:cubicBezTo>
                      <a:cubicBezTo>
                        <a:pt x="3429" y="4233"/>
                        <a:pt x="3961" y="4178"/>
                        <a:pt x="4461" y="4013"/>
                      </a:cubicBezTo>
                      <a:cubicBezTo>
                        <a:pt x="5749" y="3591"/>
                        <a:pt x="6555" y="2703"/>
                        <a:pt x="6835" y="1369"/>
                      </a:cubicBezTo>
                      <a:cubicBezTo>
                        <a:pt x="7003" y="570"/>
                        <a:pt x="6533" y="0"/>
                        <a:pt x="5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2124;p45">
                  <a:extLst>
                    <a:ext uri="{FF2B5EF4-FFF2-40B4-BE49-F238E27FC236}">
                      <a16:creationId xmlns:a16="http://schemas.microsoft.com/office/drawing/2014/main" id="{886C49DB-94D9-9233-FF87-782B541AE495}"/>
                    </a:ext>
                  </a:extLst>
                </p:cNvPr>
                <p:cNvSpPr/>
                <p:nvPr/>
              </p:nvSpPr>
              <p:spPr>
                <a:xfrm>
                  <a:off x="2016475" y="1117875"/>
                  <a:ext cx="48575" cy="5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16" extrusionOk="0">
                      <a:moveTo>
                        <a:pt x="655" y="0"/>
                      </a:moveTo>
                      <a:cubicBezTo>
                        <a:pt x="274" y="0"/>
                        <a:pt x="0" y="292"/>
                        <a:pt x="69" y="743"/>
                      </a:cubicBezTo>
                      <a:cubicBezTo>
                        <a:pt x="123" y="1095"/>
                        <a:pt x="280" y="1439"/>
                        <a:pt x="435" y="1765"/>
                      </a:cubicBezTo>
                      <a:cubicBezTo>
                        <a:pt x="562" y="2026"/>
                        <a:pt x="746" y="2315"/>
                        <a:pt x="1018" y="2315"/>
                      </a:cubicBezTo>
                      <a:cubicBezTo>
                        <a:pt x="1082" y="2315"/>
                        <a:pt x="1150" y="2300"/>
                        <a:pt x="1223" y="2264"/>
                      </a:cubicBezTo>
                      <a:cubicBezTo>
                        <a:pt x="1517" y="2123"/>
                        <a:pt x="1710" y="1755"/>
                        <a:pt x="1943" y="1490"/>
                      </a:cubicBezTo>
                      <a:cubicBezTo>
                        <a:pt x="1838" y="861"/>
                        <a:pt x="1458" y="260"/>
                        <a:pt x="985" y="68"/>
                      </a:cubicBezTo>
                      <a:cubicBezTo>
                        <a:pt x="871" y="22"/>
                        <a:pt x="759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2125;p45">
                  <a:extLst>
                    <a:ext uri="{FF2B5EF4-FFF2-40B4-BE49-F238E27FC236}">
                      <a16:creationId xmlns:a16="http://schemas.microsoft.com/office/drawing/2014/main" id="{EF8B2F6D-B93C-4C00-6E8F-2042FBDA6F0A}"/>
                    </a:ext>
                  </a:extLst>
                </p:cNvPr>
                <p:cNvSpPr/>
                <p:nvPr/>
              </p:nvSpPr>
              <p:spPr>
                <a:xfrm>
                  <a:off x="1981625" y="1215525"/>
                  <a:ext cx="60875" cy="4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5" h="1957" extrusionOk="0">
                      <a:moveTo>
                        <a:pt x="1140" y="1"/>
                      </a:moveTo>
                      <a:cubicBezTo>
                        <a:pt x="885" y="1"/>
                        <a:pt x="630" y="13"/>
                        <a:pt x="377" y="31"/>
                      </a:cubicBezTo>
                      <a:cubicBezTo>
                        <a:pt x="248" y="41"/>
                        <a:pt x="124" y="192"/>
                        <a:pt x="0" y="279"/>
                      </a:cubicBezTo>
                      <a:cubicBezTo>
                        <a:pt x="120" y="366"/>
                        <a:pt x="234" y="503"/>
                        <a:pt x="362" y="522"/>
                      </a:cubicBezTo>
                      <a:cubicBezTo>
                        <a:pt x="702" y="573"/>
                        <a:pt x="1046" y="567"/>
                        <a:pt x="1481" y="586"/>
                      </a:cubicBezTo>
                      <a:cubicBezTo>
                        <a:pt x="1243" y="920"/>
                        <a:pt x="1031" y="1154"/>
                        <a:pt x="903" y="1429"/>
                      </a:cubicBezTo>
                      <a:cubicBezTo>
                        <a:pt x="845" y="1566"/>
                        <a:pt x="945" y="1778"/>
                        <a:pt x="968" y="1957"/>
                      </a:cubicBezTo>
                      <a:cubicBezTo>
                        <a:pt x="1132" y="1919"/>
                        <a:pt x="1357" y="1942"/>
                        <a:pt x="1454" y="1842"/>
                      </a:cubicBezTo>
                      <a:cubicBezTo>
                        <a:pt x="1722" y="1547"/>
                        <a:pt x="1962" y="1225"/>
                        <a:pt x="2169" y="884"/>
                      </a:cubicBezTo>
                      <a:cubicBezTo>
                        <a:pt x="2434" y="439"/>
                        <a:pt x="2256" y="77"/>
                        <a:pt x="1742" y="26"/>
                      </a:cubicBezTo>
                      <a:cubicBezTo>
                        <a:pt x="1542" y="8"/>
                        <a:pt x="1341" y="1"/>
                        <a:pt x="114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2126;p45">
                  <a:extLst>
                    <a:ext uri="{FF2B5EF4-FFF2-40B4-BE49-F238E27FC236}">
                      <a16:creationId xmlns:a16="http://schemas.microsoft.com/office/drawing/2014/main" id="{BFD25C18-9057-EB1B-24D3-8A629582E8C5}"/>
                    </a:ext>
                  </a:extLst>
                </p:cNvPr>
                <p:cNvSpPr/>
                <p:nvPr/>
              </p:nvSpPr>
              <p:spPr>
                <a:xfrm>
                  <a:off x="1842525" y="1184300"/>
                  <a:ext cx="45300" cy="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" h="2479" extrusionOk="0">
                      <a:moveTo>
                        <a:pt x="630" y="0"/>
                      </a:moveTo>
                      <a:cubicBezTo>
                        <a:pt x="505" y="0"/>
                        <a:pt x="388" y="23"/>
                        <a:pt x="307" y="74"/>
                      </a:cubicBezTo>
                      <a:cubicBezTo>
                        <a:pt x="133" y="189"/>
                        <a:pt x="0" y="551"/>
                        <a:pt x="37" y="771"/>
                      </a:cubicBezTo>
                      <a:cubicBezTo>
                        <a:pt x="101" y="1170"/>
                        <a:pt x="276" y="1564"/>
                        <a:pt x="468" y="1931"/>
                      </a:cubicBezTo>
                      <a:cubicBezTo>
                        <a:pt x="603" y="2190"/>
                        <a:pt x="808" y="2479"/>
                        <a:pt x="1087" y="2479"/>
                      </a:cubicBezTo>
                      <a:cubicBezTo>
                        <a:pt x="1159" y="2479"/>
                        <a:pt x="1235" y="2460"/>
                        <a:pt x="1315" y="2417"/>
                      </a:cubicBezTo>
                      <a:cubicBezTo>
                        <a:pt x="1582" y="2275"/>
                        <a:pt x="1715" y="1881"/>
                        <a:pt x="1811" y="1738"/>
                      </a:cubicBezTo>
                      <a:cubicBezTo>
                        <a:pt x="1765" y="936"/>
                        <a:pt x="1618" y="381"/>
                        <a:pt x="1059" y="93"/>
                      </a:cubicBezTo>
                      <a:cubicBezTo>
                        <a:pt x="945" y="35"/>
                        <a:pt x="782" y="0"/>
                        <a:pt x="63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2127;p45">
                  <a:extLst>
                    <a:ext uri="{FF2B5EF4-FFF2-40B4-BE49-F238E27FC236}">
                      <a16:creationId xmlns:a16="http://schemas.microsoft.com/office/drawing/2014/main" id="{E755B353-A1E4-F4E4-8028-A036031452F7}"/>
                    </a:ext>
                  </a:extLst>
                </p:cNvPr>
                <p:cNvSpPr/>
                <p:nvPr/>
              </p:nvSpPr>
              <p:spPr>
                <a:xfrm>
                  <a:off x="1788350" y="1298350"/>
                  <a:ext cx="82025" cy="8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1" h="3204" extrusionOk="0">
                      <a:moveTo>
                        <a:pt x="1551" y="0"/>
                      </a:moveTo>
                      <a:cubicBezTo>
                        <a:pt x="1542" y="0"/>
                        <a:pt x="1534" y="0"/>
                        <a:pt x="1526" y="0"/>
                      </a:cubicBezTo>
                      <a:cubicBezTo>
                        <a:pt x="646" y="5"/>
                        <a:pt x="22" y="756"/>
                        <a:pt x="9" y="1819"/>
                      </a:cubicBezTo>
                      <a:cubicBezTo>
                        <a:pt x="0" y="2616"/>
                        <a:pt x="646" y="3203"/>
                        <a:pt x="1536" y="3203"/>
                      </a:cubicBezTo>
                      <a:cubicBezTo>
                        <a:pt x="2548" y="3199"/>
                        <a:pt x="3272" y="2512"/>
                        <a:pt x="3276" y="1545"/>
                      </a:cubicBezTo>
                      <a:cubicBezTo>
                        <a:pt x="3281" y="612"/>
                        <a:pt x="2595" y="0"/>
                        <a:pt x="1551" y="0"/>
                      </a:cubicBezTo>
                      <a:close/>
                    </a:path>
                  </a:pathLst>
                </a:custGeom>
                <a:solidFill>
                  <a:srgbClr val="FED5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22246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112338" y="864859"/>
            <a:ext cx="8919323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DANH GIA THOI GIAN CHAY </a:t>
            </a:r>
            <a:endParaRPr sz="4400"/>
          </a:p>
        </p:txBody>
      </p:sp>
      <p:grpSp>
        <p:nvGrpSpPr>
          <p:cNvPr id="728" name="Google Shape;728;p28"/>
          <p:cNvGrpSpPr/>
          <p:nvPr/>
        </p:nvGrpSpPr>
        <p:grpSpPr>
          <a:xfrm>
            <a:off x="6648524" y="2246437"/>
            <a:ext cx="1819110" cy="2485557"/>
            <a:chOff x="797124" y="1924250"/>
            <a:chExt cx="1819110" cy="2485557"/>
          </a:xfrm>
        </p:grpSpPr>
        <p:sp>
          <p:nvSpPr>
            <p:cNvPr id="729" name="Google Shape;729;p28"/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Google Shape;630;p26">
                <a:extLst>
                  <a:ext uri="{FF2B5EF4-FFF2-40B4-BE49-F238E27FC236}">
                    <a16:creationId xmlns:a16="http://schemas.microsoft.com/office/drawing/2014/main" id="{6C4CCA4A-ED01-3335-296F-DDE33F019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081" y="2001665"/>
                <a:ext cx="5988476" cy="278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1pPr>
                <a:lvl2pPr marL="914400" marR="0" lvl="1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2pPr>
                <a:lvl3pPr marL="1371600" marR="0" lvl="2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3pPr>
                <a:lvl4pPr marL="1828800" marR="0" lvl="3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4pPr>
                <a:lvl5pPr marL="2286000" marR="0" lvl="4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5pPr>
                <a:lvl6pPr marL="2743200" marR="0" lvl="5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6pPr>
                <a:lvl7pPr marL="3200400" marR="0" lvl="6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7pPr>
                <a:lvl8pPr marL="3657600" marR="0" lvl="7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8pPr>
                <a:lvl9pPr marL="4114800" marR="0" lvl="8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Comfortaa"/>
                  <a:buNone/>
                  <a:defRPr sz="1100" b="0" i="0" u="none" strike="noStrike" cap="non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defRPr>
                </a:lvl9pPr>
              </a:lstStyle>
              <a:p>
                <a:pPr fontAlgn="base"/>
                <a:r>
                  <a:rPr lang="vi-VN" sz="2000" b="1" i="1">
                    <a:solidFill>
                      <a:schemeClr val="accent3">
                        <a:lumMod val="75000"/>
                      </a:schemeClr>
                    </a:solidFill>
                  </a:rPr>
                  <a:t>T</a:t>
                </a:r>
                <a:r>
                  <a:rPr lang="en-US" sz="2000" b="1" i="1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:r>
                  <a:rPr lang="vi-VN" sz="2000" b="1">
                    <a:solidFill>
                      <a:schemeClr val="accent3">
                        <a:lumMod val="75000"/>
                      </a:schemeClr>
                    </a:solidFill>
                  </a:rPr>
                  <a:t>(n) = </a:t>
                </a:r>
                <a:r>
                  <a:rPr lang="vi-VN" sz="1800" err="1">
                    <a:solidFill>
                      <a:schemeClr val="accent3">
                        <a:lumMod val="50000"/>
                      </a:schemeClr>
                    </a:solidFill>
                  </a:rPr>
                  <a:t>số</a:t>
                </a:r>
                <a:r>
                  <a:rPr lang="vi-VN" sz="180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3">
                        <a:lumMod val="50000"/>
                      </a:schemeClr>
                    </a:solidFill>
                  </a:rPr>
                  <a:t>lượng</a:t>
                </a:r>
                <a:r>
                  <a:rPr lang="vi-VN" sz="180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3">
                        <a:lumMod val="50000"/>
                      </a:schemeClr>
                    </a:solidFill>
                  </a:rPr>
                  <a:t>phép</a:t>
                </a:r>
                <a:r>
                  <a:rPr lang="vi-VN" sz="180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3">
                        <a:lumMod val="50000"/>
                      </a:schemeClr>
                    </a:solidFill>
                  </a:rPr>
                  <a:t>toán</a:t>
                </a:r>
                <a:r>
                  <a:rPr lang="vi-VN" sz="1800">
                    <a:solidFill>
                      <a:schemeClr val="accent3">
                        <a:lumMod val="50000"/>
                      </a:schemeClr>
                    </a:solidFill>
                  </a:rPr>
                  <a:t> sơ </a:t>
                </a:r>
                <a:r>
                  <a:rPr lang="vi-VN" sz="1800" err="1">
                    <a:solidFill>
                      <a:schemeClr val="accent3">
                        <a:lumMod val="50000"/>
                      </a:schemeClr>
                    </a:solidFill>
                  </a:rPr>
                  <a:t>cấp</a:t>
                </a:r>
                <a:r>
                  <a:rPr lang="vi-VN" sz="180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3">
                        <a:lumMod val="50000"/>
                      </a:schemeClr>
                    </a:solidFill>
                  </a:rPr>
                  <a:t>cần</a:t>
                </a:r>
                <a:r>
                  <a:rPr lang="vi-VN" sz="180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3">
                        <a:lumMod val="50000"/>
                      </a:schemeClr>
                    </a:solidFill>
                  </a:rPr>
                  <a:t>thực</a:t>
                </a:r>
                <a:r>
                  <a:rPr lang="vi-VN" sz="180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3">
                        <a:lumMod val="50000"/>
                      </a:schemeClr>
                    </a:solidFill>
                  </a:rPr>
                  <a:t>hiện</a:t>
                </a:r>
                <a:r>
                  <a:rPr lang="vi-VN" sz="1800">
                    <a:solidFill>
                      <a:schemeClr val="accent3">
                        <a:lumMod val="50000"/>
                      </a:schemeClr>
                    </a:solidFill>
                  </a:rPr>
                  <a:t> (</a:t>
                </a:r>
                <a:r>
                  <a:rPr lang="vi-VN" sz="1800" err="1">
                    <a:solidFill>
                      <a:schemeClr val="accent3">
                        <a:lumMod val="50000"/>
                      </a:schemeClr>
                    </a:solidFill>
                  </a:rPr>
                  <a:t>số</a:t>
                </a:r>
                <a:r>
                  <a:rPr lang="vi-VN" sz="180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3">
                        <a:lumMod val="50000"/>
                      </a:schemeClr>
                    </a:solidFill>
                  </a:rPr>
                  <a:t>học</a:t>
                </a:r>
                <a:r>
                  <a:rPr lang="vi-VN" sz="1800">
                    <a:solidFill>
                      <a:schemeClr val="accent3">
                        <a:lumMod val="50000"/>
                      </a:schemeClr>
                    </a:solidFill>
                  </a:rPr>
                  <a:t>, </a:t>
                </a:r>
                <a:r>
                  <a:rPr lang="vi-VN" sz="1800" err="1">
                    <a:solidFill>
                      <a:schemeClr val="accent3">
                        <a:lumMod val="50000"/>
                      </a:schemeClr>
                    </a:solidFill>
                  </a:rPr>
                  <a:t>logic</a:t>
                </a:r>
                <a:r>
                  <a:rPr lang="vi-VN" sz="1800">
                    <a:solidFill>
                      <a:schemeClr val="accent3">
                        <a:lumMod val="50000"/>
                      </a:schemeClr>
                    </a:solidFill>
                  </a:rPr>
                  <a:t>, so </a:t>
                </a:r>
                <a:r>
                  <a:rPr lang="vi-VN" sz="1800" err="1">
                    <a:solidFill>
                      <a:schemeClr val="accent3">
                        <a:lumMod val="50000"/>
                      </a:schemeClr>
                    </a:solidFill>
                  </a:rPr>
                  <a:t>sánh</a:t>
                </a:r>
                <a:r>
                  <a:rPr lang="vi-VN" sz="1800">
                    <a:solidFill>
                      <a:schemeClr val="accent3">
                        <a:lumMod val="50000"/>
                      </a:schemeClr>
                    </a:solidFill>
                  </a:rPr>
                  <a:t>)</a:t>
                </a:r>
                <a:endParaRPr lang="en-US" sz="180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fontAlgn="base"/>
                <a:endParaRPr lang="vi-VN" sz="1800"/>
              </a:p>
              <a:p>
                <a:pPr fontAlgn="base"/>
                <a:r>
                  <a:rPr lang="vi-VN" sz="1800" err="1">
                    <a:solidFill>
                      <a:schemeClr val="accent5">
                        <a:lumMod val="50000"/>
                      </a:schemeClr>
                    </a:solidFill>
                  </a:rPr>
                  <a:t>Mỗi</a:t>
                </a:r>
                <a:r>
                  <a:rPr lang="vi-VN" sz="18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5">
                        <a:lumMod val="50000"/>
                      </a:schemeClr>
                    </a:solidFill>
                  </a:rPr>
                  <a:t>phép</a:t>
                </a:r>
                <a:r>
                  <a:rPr lang="vi-VN" sz="18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5">
                        <a:lumMod val="50000"/>
                      </a:schemeClr>
                    </a:solidFill>
                  </a:rPr>
                  <a:t>toán</a:t>
                </a:r>
                <a:r>
                  <a:rPr lang="vi-VN" sz="1800">
                    <a:solidFill>
                      <a:schemeClr val="accent5">
                        <a:lumMod val="50000"/>
                      </a:schemeClr>
                    </a:solidFill>
                  </a:rPr>
                  <a:t> sơ </a:t>
                </a:r>
                <a:r>
                  <a:rPr lang="vi-VN" sz="1800" err="1">
                    <a:solidFill>
                      <a:schemeClr val="accent5">
                        <a:lumMod val="50000"/>
                      </a:schemeClr>
                    </a:solidFill>
                  </a:rPr>
                  <a:t>cấp</a:t>
                </a:r>
                <a:r>
                  <a:rPr lang="vi-VN" sz="18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5">
                        <a:lumMod val="50000"/>
                      </a:schemeClr>
                    </a:solidFill>
                  </a:rPr>
                  <a:t>thực</a:t>
                </a:r>
                <a:r>
                  <a:rPr lang="vi-VN" sz="18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5">
                        <a:lumMod val="50000"/>
                      </a:schemeClr>
                    </a:solidFill>
                  </a:rPr>
                  <a:t>hiện</a:t>
                </a:r>
                <a:r>
                  <a:rPr lang="vi-VN" sz="1800">
                    <a:solidFill>
                      <a:schemeClr val="accent5">
                        <a:lumMod val="50000"/>
                      </a:schemeClr>
                    </a:solidFill>
                  </a:rPr>
                  <a:t> trong </a:t>
                </a:r>
                <a:r>
                  <a:rPr lang="vi-VN" sz="1800" err="1">
                    <a:solidFill>
                      <a:schemeClr val="accent5">
                        <a:lumMod val="50000"/>
                      </a:schemeClr>
                    </a:solidFill>
                  </a:rPr>
                  <a:t>khoảng</a:t>
                </a:r>
                <a:r>
                  <a:rPr lang="vi-VN" sz="18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5">
                        <a:lumMod val="50000"/>
                      </a:schemeClr>
                    </a:solidFill>
                  </a:rPr>
                  <a:t>thời</a:t>
                </a:r>
                <a:r>
                  <a:rPr lang="vi-VN" sz="1800">
                    <a:solidFill>
                      <a:schemeClr val="accent5">
                        <a:lumMod val="50000"/>
                      </a:schemeClr>
                    </a:solidFill>
                  </a:rPr>
                  <a:t> gian </a:t>
                </a:r>
                <a:r>
                  <a:rPr lang="vi-VN" sz="1800" err="1">
                    <a:solidFill>
                      <a:schemeClr val="accent5">
                        <a:lumMod val="50000"/>
                      </a:schemeClr>
                    </a:solidFill>
                  </a:rPr>
                  <a:t>cố</a:t>
                </a:r>
                <a:r>
                  <a:rPr lang="vi-VN" sz="180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5">
                        <a:lumMod val="50000"/>
                      </a:schemeClr>
                    </a:solidFill>
                  </a:rPr>
                  <a:t>định</a:t>
                </a:r>
                <a:endParaRPr lang="en-US" sz="180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fontAlgn="base"/>
                <a:endParaRPr lang="vi-VN" sz="1800"/>
              </a:p>
              <a:p>
                <a:pPr fontAlgn="base"/>
                <a:r>
                  <a:rPr lang="vi-VN" sz="1800" err="1">
                    <a:solidFill>
                      <a:schemeClr val="accent4">
                        <a:lumMod val="50000"/>
                      </a:schemeClr>
                    </a:solidFill>
                  </a:rPr>
                  <a:t>Chỉ</a:t>
                </a:r>
                <a:r>
                  <a:rPr lang="vi-VN" sz="1800">
                    <a:solidFill>
                      <a:schemeClr val="accent4">
                        <a:lumMod val="50000"/>
                      </a:schemeClr>
                    </a:solidFill>
                  </a:rPr>
                  <a:t> quan tâm </a:t>
                </a:r>
                <a:r>
                  <a:rPr lang="vi-VN" sz="1800" err="1">
                    <a:solidFill>
                      <a:schemeClr val="accent4">
                        <a:lumMod val="50000"/>
                      </a:schemeClr>
                    </a:solidFill>
                  </a:rPr>
                  <a:t>với</a:t>
                </a:r>
                <a:r>
                  <a:rPr lang="vi-VN" sz="180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4">
                        <a:lumMod val="50000"/>
                      </a:schemeClr>
                    </a:solidFill>
                  </a:rPr>
                  <a:t>tốc</a:t>
                </a:r>
                <a:r>
                  <a:rPr lang="vi-VN" sz="180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4">
                        <a:lumMod val="50000"/>
                      </a:schemeClr>
                    </a:solidFill>
                  </a:rPr>
                  <a:t>độ</a:t>
                </a:r>
                <a:r>
                  <a:rPr lang="vi-VN" sz="1800">
                    <a:solidFill>
                      <a:schemeClr val="accent4">
                        <a:lumMod val="50000"/>
                      </a:schemeClr>
                    </a:solidFill>
                  </a:rPr>
                  <a:t> tăng </a:t>
                </a:r>
                <a:r>
                  <a:rPr lang="vi-VN" sz="1800" err="1">
                    <a:solidFill>
                      <a:schemeClr val="accent4">
                        <a:lumMod val="50000"/>
                      </a:schemeClr>
                    </a:solidFill>
                  </a:rPr>
                  <a:t>của</a:t>
                </a:r>
                <a:r>
                  <a:rPr lang="vi-VN" sz="180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4">
                        <a:lumMod val="50000"/>
                      </a:schemeClr>
                    </a:solidFill>
                  </a:rPr>
                  <a:t>hàm</a:t>
                </a:r>
                <a:r>
                  <a:rPr lang="vi-VN" sz="180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vi-VN" sz="1800" i="1">
                    <a:solidFill>
                      <a:schemeClr val="accent4">
                        <a:lumMod val="50000"/>
                      </a:schemeClr>
                    </a:solidFill>
                  </a:rPr>
                  <a:t>T</a:t>
                </a:r>
                <a:r>
                  <a:rPr lang="en-US" sz="1800" i="1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vi-VN" sz="1800">
                    <a:solidFill>
                      <a:schemeClr val="accent4">
                        <a:lumMod val="50000"/>
                      </a:schemeClr>
                    </a:solidFill>
                  </a:rPr>
                  <a:t>(n)</a:t>
                </a:r>
              </a:p>
              <a:p>
                <a:r>
                  <a:rPr lang="vi-VN" sz="1800" er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Ví</a:t>
                </a:r>
                <a:r>
                  <a:rPr lang="vi-VN" sz="180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vi-VN" sz="1800" er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dụ</a:t>
                </a:r>
                <a:r>
                  <a:rPr lang="vi-VN" sz="180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: </a:t>
                </a:r>
                <a:r>
                  <a:rPr lang="vi-VN" sz="1800" i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T</a:t>
                </a:r>
                <a:r>
                  <a:rPr lang="en-US" sz="1800" i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vi-VN" sz="180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(n)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sz="24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mfortaa" panose="020B0604020202020204" charset="0"/>
                </a:endParaRPr>
              </a:p>
            </p:txBody>
          </p:sp>
        </mc:Choice>
        <mc:Fallback>
          <p:sp>
            <p:nvSpPr>
              <p:cNvPr id="29" name="Google Shape;630;p26">
                <a:extLst>
                  <a:ext uri="{FF2B5EF4-FFF2-40B4-BE49-F238E27FC236}">
                    <a16:creationId xmlns:a16="http://schemas.microsoft.com/office/drawing/2014/main" id="{6C4CCA4A-ED01-3335-296F-DDE33F019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81" y="2001665"/>
                <a:ext cx="5988476" cy="2788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56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112338" y="500475"/>
            <a:ext cx="8919323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DO TANG CUA HAM </a:t>
            </a:r>
            <a:endParaRPr sz="4400"/>
          </a:p>
        </p:txBody>
      </p:sp>
      <p:sp>
        <p:nvSpPr>
          <p:cNvPr id="29" name="Google Shape;630;p26">
            <a:extLst>
              <a:ext uri="{FF2B5EF4-FFF2-40B4-BE49-F238E27FC236}">
                <a16:creationId xmlns:a16="http://schemas.microsoft.com/office/drawing/2014/main" id="{6C4CCA4A-ED01-3335-296F-DDE33F01907A}"/>
              </a:ext>
            </a:extLst>
          </p:cNvPr>
          <p:cNvSpPr txBox="1">
            <a:spLocks/>
          </p:cNvSpPr>
          <p:nvPr/>
        </p:nvSpPr>
        <p:spPr>
          <a:xfrm>
            <a:off x="447451" y="2571750"/>
            <a:ext cx="4174856" cy="168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fontAlgn="base"/>
            <a:r>
              <a:rPr lang="vi-VN" sz="1800" b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Tỷ </a:t>
            </a:r>
            <a:r>
              <a:rPr lang="vi-VN" sz="1800" b="1" err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lệ</a:t>
            </a:r>
            <a:r>
              <a:rPr lang="vi-VN" sz="1800" b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tăng </a:t>
            </a:r>
            <a:r>
              <a:rPr lang="vi-VN" sz="1800" b="1" err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trưởng</a:t>
            </a:r>
            <a:r>
              <a:rPr lang="vi-VN" sz="1800" b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vi-VN" sz="1800" b="1" err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chính</a:t>
            </a:r>
            <a:r>
              <a:rPr lang="vi-VN" sz="1800" b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vi-VN" sz="1800" b="1" err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xác</a:t>
            </a:r>
            <a:r>
              <a:rPr lang="vi-VN" sz="1800" b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):</a:t>
            </a:r>
          </a:p>
          <a:p>
            <a:pPr marL="615950" lvl="1" indent="0" algn="just" fontAlgn="base"/>
            <a:r>
              <a:rPr lang="vi-VN" sz="1800" b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800" b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1800" b="1" baseline="30000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vi-VN" sz="1800" b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+bn+c</a:t>
            </a:r>
          </a:p>
          <a:p>
            <a:pPr marL="615950" lvl="1" indent="0" algn="just" fontAlgn="base"/>
            <a:r>
              <a:rPr lang="vi-VN" sz="1800" b="1" err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an+b</a:t>
            </a:r>
            <a:endParaRPr lang="vi-VN" sz="1800" b="1">
              <a:ln w="1016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  <a:p>
            <a:pPr marL="615950" lvl="1" indent="0" algn="just" fontAlgn="base"/>
            <a:r>
              <a:rPr lang="vi-VN" sz="1800" b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an </a:t>
            </a:r>
            <a:r>
              <a:rPr lang="vi-VN" sz="1800" b="1" err="1">
                <a:ln w="1016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logn+bn+c</a:t>
            </a:r>
            <a:endParaRPr lang="en-US" sz="1800" b="1">
              <a:ln w="1016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Google Shape;630;p26">
            <a:extLst>
              <a:ext uri="{FF2B5EF4-FFF2-40B4-BE49-F238E27FC236}">
                <a16:creationId xmlns:a16="http://schemas.microsoft.com/office/drawing/2014/main" id="{531C4950-F5E0-E491-93AD-A3C9F8FF976B}"/>
              </a:ext>
            </a:extLst>
          </p:cNvPr>
          <p:cNvSpPr txBox="1">
            <a:spLocks/>
          </p:cNvSpPr>
          <p:nvPr/>
        </p:nvSpPr>
        <p:spPr>
          <a:xfrm>
            <a:off x="4670432" y="2571750"/>
            <a:ext cx="4328812" cy="163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fontAlgn="base"/>
            <a:r>
              <a:rPr lang="en-US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   </a:t>
            </a:r>
            <a:r>
              <a:rPr lang="vi-VN" sz="1800" b="1" err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Bậc</a:t>
            </a:r>
            <a:r>
              <a:rPr lang="vi-VN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 tăng </a:t>
            </a:r>
            <a:r>
              <a:rPr lang="vi-VN" sz="1800" b="1" err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trưởng</a:t>
            </a:r>
            <a:r>
              <a:rPr lang="vi-VN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 (</a:t>
            </a:r>
            <a:r>
              <a:rPr lang="vi-VN" sz="1800" b="1" err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xấp</a:t>
            </a:r>
            <a:r>
              <a:rPr lang="vi-VN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 </a:t>
            </a:r>
            <a:r>
              <a:rPr lang="vi-VN" sz="1800" b="1" err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xỉ</a:t>
            </a:r>
            <a:r>
              <a:rPr lang="vi-VN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):</a:t>
            </a:r>
            <a:endParaRPr lang="en-US" sz="1800" b="1">
              <a:ln w="10160">
                <a:noFill/>
                <a:prstDash val="solid"/>
              </a:ln>
              <a:solidFill>
                <a:srgbClr val="FFC000"/>
              </a:solidFill>
            </a:endParaRPr>
          </a:p>
          <a:p>
            <a:pPr lvl="1" fontAlgn="base"/>
            <a:r>
              <a:rPr lang="vi-VN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a</a:t>
            </a:r>
            <a:r>
              <a:rPr lang="en-US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n</a:t>
            </a:r>
            <a:r>
              <a:rPr lang="en-US" sz="1800" b="1" baseline="30000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2</a:t>
            </a:r>
            <a:r>
              <a:rPr lang="vi-VN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+bn+c   =&gt; bậc</a:t>
            </a:r>
            <a:r>
              <a:rPr lang="en-US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 n</a:t>
            </a:r>
            <a:r>
              <a:rPr lang="en-US" sz="1800" b="1" baseline="30000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2</a:t>
            </a:r>
            <a:endParaRPr lang="en-US" sz="1800" b="1">
              <a:ln w="10160">
                <a:noFill/>
                <a:prstDash val="solid"/>
              </a:ln>
              <a:solidFill>
                <a:srgbClr val="FFC000"/>
              </a:solidFill>
            </a:endParaRPr>
          </a:p>
          <a:p>
            <a:pPr lvl="1" fontAlgn="base"/>
            <a:r>
              <a:rPr lang="vi-VN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an+b   =&gt; bậc</a:t>
            </a:r>
            <a:r>
              <a:rPr lang="vi-VN" sz="1800" b="1" i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 </a:t>
            </a:r>
            <a:r>
              <a:rPr lang="vi-VN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n</a:t>
            </a:r>
            <a:endParaRPr lang="en-US" sz="1800" b="1">
              <a:ln w="10160">
                <a:noFill/>
                <a:prstDash val="solid"/>
              </a:ln>
              <a:solidFill>
                <a:srgbClr val="FFC000"/>
              </a:solidFill>
            </a:endParaRPr>
          </a:p>
          <a:p>
            <a:pPr lvl="1" fontAlgn="base"/>
            <a:r>
              <a:rPr lang="vi-VN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an </a:t>
            </a:r>
            <a:r>
              <a:rPr lang="vi-VN" sz="1800" b="1" err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logn+bn+c</a:t>
            </a:r>
            <a:r>
              <a:rPr lang="vi-VN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   =&gt; </a:t>
            </a:r>
            <a:r>
              <a:rPr lang="vi-VN" sz="1800" b="1" err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bậc</a:t>
            </a:r>
            <a:r>
              <a:rPr lang="vi-VN" sz="1800" b="1" i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 </a:t>
            </a:r>
            <a:r>
              <a:rPr lang="vi-VN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n </a:t>
            </a:r>
            <a:r>
              <a:rPr lang="vi-VN" sz="1800" b="1" err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log</a:t>
            </a:r>
            <a:r>
              <a:rPr lang="en-US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(</a:t>
            </a:r>
            <a:r>
              <a:rPr lang="vi-VN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n</a:t>
            </a:r>
            <a:r>
              <a:rPr lang="en-US" sz="1800" b="1">
                <a:ln w="10160">
                  <a:noFill/>
                  <a:prstDash val="solid"/>
                </a:ln>
                <a:solidFill>
                  <a:srgbClr val="FFC000"/>
                </a:solidFill>
              </a:rPr>
              <a:t>)</a:t>
            </a:r>
            <a:endParaRPr lang="vi-VN" sz="1800" b="1">
              <a:ln w="10160">
                <a:noFill/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30" name="Google Shape;630;p26">
            <a:extLst>
              <a:ext uri="{FF2B5EF4-FFF2-40B4-BE49-F238E27FC236}">
                <a16:creationId xmlns:a16="http://schemas.microsoft.com/office/drawing/2014/main" id="{4046C78B-1DD0-BADC-EB37-51529A5E4BFF}"/>
              </a:ext>
            </a:extLst>
          </p:cNvPr>
          <p:cNvSpPr txBox="1">
            <a:spLocks/>
          </p:cNvSpPr>
          <p:nvPr/>
        </p:nvSpPr>
        <p:spPr>
          <a:xfrm>
            <a:off x="2521129" y="1743146"/>
            <a:ext cx="4174856" cy="52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fontAlgn="base"/>
            <a:r>
              <a:rPr lang="vi-VN" sz="1800" b="1" err="1">
                <a:ln w="0">
                  <a:noFill/>
                </a:ln>
                <a:solidFill>
                  <a:schemeClr val="accent1"/>
                </a:solidFill>
              </a:rPr>
              <a:t>Với</a:t>
            </a:r>
            <a:r>
              <a:rPr lang="vi-VN" sz="1800" b="1">
                <a:ln w="0">
                  <a:noFill/>
                </a:ln>
                <a:solidFill>
                  <a:schemeClr val="accent1"/>
                </a:solidFill>
              </a:rPr>
              <a:t> n </a:t>
            </a:r>
            <a:r>
              <a:rPr lang="vi-VN" sz="1800" b="1" err="1">
                <a:ln w="0">
                  <a:noFill/>
                </a:ln>
                <a:solidFill>
                  <a:schemeClr val="accent1"/>
                </a:solidFill>
              </a:rPr>
              <a:t>là</a:t>
            </a:r>
            <a:r>
              <a:rPr lang="vi-VN" sz="1800" b="1">
                <a:ln w="0">
                  <a:noFill/>
                </a:ln>
                <a:solidFill>
                  <a:schemeClr val="accent1"/>
                </a:solidFill>
              </a:rPr>
              <a:t> </a:t>
            </a:r>
            <a:r>
              <a:rPr lang="vi-VN" sz="1800" b="1" err="1">
                <a:ln w="0">
                  <a:noFill/>
                </a:ln>
                <a:solidFill>
                  <a:schemeClr val="accent1"/>
                </a:solidFill>
              </a:rPr>
              <a:t>độ</a:t>
            </a:r>
            <a:r>
              <a:rPr lang="vi-VN" sz="1800" b="1">
                <a:ln w="0">
                  <a:noFill/>
                </a:ln>
                <a:solidFill>
                  <a:schemeClr val="accent1"/>
                </a:solidFill>
              </a:rPr>
              <a:t> </a:t>
            </a:r>
            <a:r>
              <a:rPr lang="vi-VN" sz="1800" b="1" err="1">
                <a:ln w="0">
                  <a:noFill/>
                </a:ln>
                <a:solidFill>
                  <a:schemeClr val="accent1"/>
                </a:solidFill>
              </a:rPr>
              <a:t>lớn</a:t>
            </a:r>
            <a:r>
              <a:rPr lang="vi-VN" sz="1800" b="1">
                <a:ln w="0">
                  <a:noFill/>
                </a:ln>
                <a:solidFill>
                  <a:schemeClr val="accent1"/>
                </a:solidFill>
              </a:rPr>
              <a:t> </a:t>
            </a:r>
            <a:r>
              <a:rPr lang="vi-VN" sz="1800" b="1" err="1">
                <a:ln w="0">
                  <a:noFill/>
                </a:ln>
                <a:solidFill>
                  <a:schemeClr val="accent1"/>
                </a:solidFill>
              </a:rPr>
              <a:t>dữ</a:t>
            </a:r>
            <a:r>
              <a:rPr lang="vi-VN" sz="1800" b="1">
                <a:ln w="0">
                  <a:noFill/>
                </a:ln>
                <a:solidFill>
                  <a:schemeClr val="accent1"/>
                </a:solidFill>
              </a:rPr>
              <a:t> </a:t>
            </a:r>
            <a:r>
              <a:rPr lang="vi-VN" sz="1800" b="1" err="1">
                <a:ln w="0">
                  <a:noFill/>
                </a:ln>
                <a:solidFill>
                  <a:schemeClr val="accent1"/>
                </a:solidFill>
              </a:rPr>
              <a:t>liệu</a:t>
            </a:r>
            <a:r>
              <a:rPr lang="vi-VN" sz="1800" b="1">
                <a:ln w="0">
                  <a:noFill/>
                </a:ln>
                <a:solidFill>
                  <a:schemeClr val="accent1"/>
                </a:solidFill>
              </a:rPr>
              <a:t> </a:t>
            </a:r>
            <a:r>
              <a:rPr lang="vi-VN" sz="1800" b="1" err="1">
                <a:ln w="0">
                  <a:noFill/>
                </a:ln>
                <a:solidFill>
                  <a:schemeClr val="accent1"/>
                </a:solidFill>
              </a:rPr>
              <a:t>đầu</a:t>
            </a:r>
            <a:r>
              <a:rPr lang="vi-VN" sz="1800" b="1">
                <a:ln w="0">
                  <a:noFill/>
                </a:ln>
                <a:solidFill>
                  <a:schemeClr val="accent1"/>
                </a:solidFill>
              </a:rPr>
              <a:t> </a:t>
            </a:r>
            <a:r>
              <a:rPr lang="vi-VN" sz="1800" b="1" err="1">
                <a:ln w="0">
                  <a:noFill/>
                </a:ln>
                <a:solidFill>
                  <a:schemeClr val="accent1"/>
                </a:solidFill>
              </a:rPr>
              <a:t>vào</a:t>
            </a:r>
            <a:endParaRPr lang="en-US" sz="1800" b="1">
              <a:ln w="0">
                <a:noFill/>
              </a:ln>
              <a:solidFill>
                <a:schemeClr val="accent1"/>
              </a:solidFill>
            </a:endParaRPr>
          </a:p>
        </p:txBody>
      </p:sp>
      <p:grpSp>
        <p:nvGrpSpPr>
          <p:cNvPr id="31" name="Google Shape;1591;p44">
            <a:extLst>
              <a:ext uri="{FF2B5EF4-FFF2-40B4-BE49-F238E27FC236}">
                <a16:creationId xmlns:a16="http://schemas.microsoft.com/office/drawing/2014/main" id="{9F1D47F3-1053-ABC0-FF4A-F5C440BBE87A}"/>
              </a:ext>
            </a:extLst>
          </p:cNvPr>
          <p:cNvGrpSpPr/>
          <p:nvPr/>
        </p:nvGrpSpPr>
        <p:grpSpPr>
          <a:xfrm>
            <a:off x="2383049" y="1868470"/>
            <a:ext cx="276364" cy="277684"/>
            <a:chOff x="11621408" y="1340991"/>
            <a:chExt cx="523998" cy="526512"/>
          </a:xfrm>
          <a:solidFill>
            <a:srgbClr val="FD8177"/>
          </a:solidFill>
        </p:grpSpPr>
        <p:sp>
          <p:nvSpPr>
            <p:cNvPr id="32" name="Google Shape;1592;p44">
              <a:extLst>
                <a:ext uri="{FF2B5EF4-FFF2-40B4-BE49-F238E27FC236}">
                  <a16:creationId xmlns:a16="http://schemas.microsoft.com/office/drawing/2014/main" id="{B9AE5C91-5D92-1CEF-3ACC-EACBAAFA3A97}"/>
                </a:ext>
              </a:extLst>
            </p:cNvPr>
            <p:cNvSpPr/>
            <p:nvPr/>
          </p:nvSpPr>
          <p:spPr>
            <a:xfrm>
              <a:off x="11621408" y="1518322"/>
              <a:ext cx="41457" cy="326784"/>
            </a:xfrm>
            <a:custGeom>
              <a:avLst/>
              <a:gdLst/>
              <a:ahLst/>
              <a:cxnLst/>
              <a:rect l="l" t="t" r="r" b="b"/>
              <a:pathLst>
                <a:path w="1914" h="15087" extrusionOk="0">
                  <a:moveTo>
                    <a:pt x="605" y="1"/>
                  </a:moveTo>
                  <a:cubicBezTo>
                    <a:pt x="574" y="1"/>
                    <a:pt x="542" y="27"/>
                    <a:pt x="547" y="67"/>
                  </a:cubicBezTo>
                  <a:cubicBezTo>
                    <a:pt x="692" y="1143"/>
                    <a:pt x="281" y="2224"/>
                    <a:pt x="157" y="3279"/>
                  </a:cubicBezTo>
                  <a:cubicBezTo>
                    <a:pt x="15" y="4483"/>
                    <a:pt x="53" y="5741"/>
                    <a:pt x="36" y="6953"/>
                  </a:cubicBezTo>
                  <a:cubicBezTo>
                    <a:pt x="0" y="9549"/>
                    <a:pt x="410" y="12143"/>
                    <a:pt x="868" y="14692"/>
                  </a:cubicBezTo>
                  <a:cubicBezTo>
                    <a:pt x="918" y="14966"/>
                    <a:pt x="1120" y="15087"/>
                    <a:pt x="1330" y="15087"/>
                  </a:cubicBezTo>
                  <a:cubicBezTo>
                    <a:pt x="1615" y="15087"/>
                    <a:pt x="1914" y="14863"/>
                    <a:pt x="1860" y="14494"/>
                  </a:cubicBezTo>
                  <a:cubicBezTo>
                    <a:pt x="1432" y="11520"/>
                    <a:pt x="826" y="8650"/>
                    <a:pt x="749" y="5619"/>
                  </a:cubicBezTo>
                  <a:cubicBezTo>
                    <a:pt x="703" y="3829"/>
                    <a:pt x="1090" y="1775"/>
                    <a:pt x="652" y="40"/>
                  </a:cubicBezTo>
                  <a:cubicBezTo>
                    <a:pt x="645" y="12"/>
                    <a:pt x="625" y="1"/>
                    <a:pt x="6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3;p44">
              <a:extLst>
                <a:ext uri="{FF2B5EF4-FFF2-40B4-BE49-F238E27FC236}">
                  <a16:creationId xmlns:a16="http://schemas.microsoft.com/office/drawing/2014/main" id="{63E43432-CBF6-A96D-FF6A-12876DCDC9E2}"/>
                </a:ext>
              </a:extLst>
            </p:cNvPr>
            <p:cNvSpPr/>
            <p:nvPr/>
          </p:nvSpPr>
          <p:spPr>
            <a:xfrm>
              <a:off x="11621928" y="1402202"/>
              <a:ext cx="141700" cy="216362"/>
            </a:xfrm>
            <a:custGeom>
              <a:avLst/>
              <a:gdLst/>
              <a:ahLst/>
              <a:cxnLst/>
              <a:rect l="l" t="t" r="r" b="b"/>
              <a:pathLst>
                <a:path w="6542" h="9989" extrusionOk="0">
                  <a:moveTo>
                    <a:pt x="5862" y="1"/>
                  </a:moveTo>
                  <a:cubicBezTo>
                    <a:pt x="5027" y="1"/>
                    <a:pt x="4551" y="644"/>
                    <a:pt x="3938" y="1172"/>
                  </a:cubicBezTo>
                  <a:cubicBezTo>
                    <a:pt x="2920" y="2049"/>
                    <a:pt x="1864" y="3019"/>
                    <a:pt x="1085" y="4122"/>
                  </a:cubicBezTo>
                  <a:cubicBezTo>
                    <a:pt x="0" y="5657"/>
                    <a:pt x="368" y="8059"/>
                    <a:pt x="586" y="9813"/>
                  </a:cubicBezTo>
                  <a:cubicBezTo>
                    <a:pt x="601" y="9929"/>
                    <a:pt x="685" y="9989"/>
                    <a:pt x="769" y="9989"/>
                  </a:cubicBezTo>
                  <a:cubicBezTo>
                    <a:pt x="852" y="9989"/>
                    <a:pt x="934" y="9932"/>
                    <a:pt x="948" y="9816"/>
                  </a:cubicBezTo>
                  <a:cubicBezTo>
                    <a:pt x="1133" y="8307"/>
                    <a:pt x="1041" y="6429"/>
                    <a:pt x="1716" y="5035"/>
                  </a:cubicBezTo>
                  <a:cubicBezTo>
                    <a:pt x="2520" y="3373"/>
                    <a:pt x="4655" y="1868"/>
                    <a:pt x="6168" y="812"/>
                  </a:cubicBezTo>
                  <a:cubicBezTo>
                    <a:pt x="6541" y="551"/>
                    <a:pt x="6345" y="15"/>
                    <a:pt x="5910" y="2"/>
                  </a:cubicBezTo>
                  <a:cubicBezTo>
                    <a:pt x="5894" y="1"/>
                    <a:pt x="5878" y="1"/>
                    <a:pt x="58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4;p44">
              <a:extLst>
                <a:ext uri="{FF2B5EF4-FFF2-40B4-BE49-F238E27FC236}">
                  <a16:creationId xmlns:a16="http://schemas.microsoft.com/office/drawing/2014/main" id="{F82C9444-8A39-F441-6170-F5BE90B01CEA}"/>
                </a:ext>
              </a:extLst>
            </p:cNvPr>
            <p:cNvSpPr/>
            <p:nvPr/>
          </p:nvSpPr>
          <p:spPr>
            <a:xfrm>
              <a:off x="11734365" y="1340991"/>
              <a:ext cx="331311" cy="71695"/>
            </a:xfrm>
            <a:custGeom>
              <a:avLst/>
              <a:gdLst/>
              <a:ahLst/>
              <a:cxnLst/>
              <a:rect l="l" t="t" r="r" b="b"/>
              <a:pathLst>
                <a:path w="15296" h="3310" extrusionOk="0">
                  <a:moveTo>
                    <a:pt x="11764" y="1"/>
                  </a:moveTo>
                  <a:cubicBezTo>
                    <a:pt x="10395" y="1"/>
                    <a:pt x="9022" y="149"/>
                    <a:pt x="7679" y="360"/>
                  </a:cubicBezTo>
                  <a:cubicBezTo>
                    <a:pt x="5108" y="764"/>
                    <a:pt x="2352" y="1344"/>
                    <a:pt x="211" y="2885"/>
                  </a:cubicBezTo>
                  <a:cubicBezTo>
                    <a:pt x="0" y="3036"/>
                    <a:pt x="164" y="3310"/>
                    <a:pt x="377" y="3310"/>
                  </a:cubicBezTo>
                  <a:cubicBezTo>
                    <a:pt x="401" y="3310"/>
                    <a:pt x="426" y="3306"/>
                    <a:pt x="452" y="3298"/>
                  </a:cubicBezTo>
                  <a:cubicBezTo>
                    <a:pt x="3005" y="2499"/>
                    <a:pt x="5462" y="1675"/>
                    <a:pt x="8133" y="1363"/>
                  </a:cubicBezTo>
                  <a:cubicBezTo>
                    <a:pt x="8614" y="1307"/>
                    <a:pt x="9097" y="1287"/>
                    <a:pt x="9579" y="1287"/>
                  </a:cubicBezTo>
                  <a:cubicBezTo>
                    <a:pt x="10745" y="1287"/>
                    <a:pt x="11910" y="1403"/>
                    <a:pt x="13062" y="1403"/>
                  </a:cubicBezTo>
                  <a:cubicBezTo>
                    <a:pt x="13553" y="1403"/>
                    <a:pt x="14041" y="1382"/>
                    <a:pt x="14527" y="1322"/>
                  </a:cubicBezTo>
                  <a:cubicBezTo>
                    <a:pt x="15091" y="1252"/>
                    <a:pt x="15296" y="375"/>
                    <a:pt x="14644" y="252"/>
                  </a:cubicBezTo>
                  <a:cubicBezTo>
                    <a:pt x="13694" y="75"/>
                    <a:pt x="12730" y="1"/>
                    <a:pt x="1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5;p44">
              <a:extLst>
                <a:ext uri="{FF2B5EF4-FFF2-40B4-BE49-F238E27FC236}">
                  <a16:creationId xmlns:a16="http://schemas.microsoft.com/office/drawing/2014/main" id="{270C0F1A-17F3-7B61-D6CE-0877D46B56C7}"/>
                </a:ext>
              </a:extLst>
            </p:cNvPr>
            <p:cNvSpPr/>
            <p:nvPr/>
          </p:nvSpPr>
          <p:spPr>
            <a:xfrm>
              <a:off x="11670013" y="1427588"/>
              <a:ext cx="358040" cy="87615"/>
            </a:xfrm>
            <a:custGeom>
              <a:avLst/>
              <a:gdLst/>
              <a:ahLst/>
              <a:cxnLst/>
              <a:rect l="l" t="t" r="r" b="b"/>
              <a:pathLst>
                <a:path w="16530" h="4045" extrusionOk="0">
                  <a:moveTo>
                    <a:pt x="15597" y="0"/>
                  </a:moveTo>
                  <a:cubicBezTo>
                    <a:pt x="14831" y="0"/>
                    <a:pt x="14110" y="296"/>
                    <a:pt x="13335" y="431"/>
                  </a:cubicBezTo>
                  <a:cubicBezTo>
                    <a:pt x="11843" y="690"/>
                    <a:pt x="10339" y="868"/>
                    <a:pt x="8847" y="1122"/>
                  </a:cubicBezTo>
                  <a:cubicBezTo>
                    <a:pt x="5782" y="1644"/>
                    <a:pt x="3155" y="2765"/>
                    <a:pt x="217" y="3681"/>
                  </a:cubicBezTo>
                  <a:cubicBezTo>
                    <a:pt x="1" y="3748"/>
                    <a:pt x="74" y="4044"/>
                    <a:pt x="276" y="4044"/>
                  </a:cubicBezTo>
                  <a:cubicBezTo>
                    <a:pt x="290" y="4044"/>
                    <a:pt x="305" y="4043"/>
                    <a:pt x="319" y="4040"/>
                  </a:cubicBezTo>
                  <a:cubicBezTo>
                    <a:pt x="3069" y="3507"/>
                    <a:pt x="5666" y="2547"/>
                    <a:pt x="8433" y="2058"/>
                  </a:cubicBezTo>
                  <a:cubicBezTo>
                    <a:pt x="10968" y="1611"/>
                    <a:pt x="13704" y="1685"/>
                    <a:pt x="16130" y="768"/>
                  </a:cubicBezTo>
                  <a:cubicBezTo>
                    <a:pt x="16529" y="616"/>
                    <a:pt x="16323" y="75"/>
                    <a:pt x="15977" y="26"/>
                  </a:cubicBezTo>
                  <a:cubicBezTo>
                    <a:pt x="15849" y="8"/>
                    <a:pt x="15722" y="0"/>
                    <a:pt x="15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6;p44">
              <a:extLst>
                <a:ext uri="{FF2B5EF4-FFF2-40B4-BE49-F238E27FC236}">
                  <a16:creationId xmlns:a16="http://schemas.microsoft.com/office/drawing/2014/main" id="{D06F4AA7-C1EA-732A-BD29-E9078704C9FA}"/>
                </a:ext>
              </a:extLst>
            </p:cNvPr>
            <p:cNvSpPr/>
            <p:nvPr/>
          </p:nvSpPr>
          <p:spPr>
            <a:xfrm>
              <a:off x="11644281" y="1776574"/>
              <a:ext cx="403591" cy="90929"/>
            </a:xfrm>
            <a:custGeom>
              <a:avLst/>
              <a:gdLst/>
              <a:ahLst/>
              <a:cxnLst/>
              <a:rect l="l" t="t" r="r" b="b"/>
              <a:pathLst>
                <a:path w="18633" h="4198" extrusionOk="0">
                  <a:moveTo>
                    <a:pt x="17948" y="0"/>
                  </a:moveTo>
                  <a:cubicBezTo>
                    <a:pt x="17887" y="0"/>
                    <a:pt x="17821" y="13"/>
                    <a:pt x="17751" y="41"/>
                  </a:cubicBezTo>
                  <a:cubicBezTo>
                    <a:pt x="14725" y="1271"/>
                    <a:pt x="11828" y="1905"/>
                    <a:pt x="8619" y="2409"/>
                  </a:cubicBezTo>
                  <a:cubicBezTo>
                    <a:pt x="7195" y="2633"/>
                    <a:pt x="5779" y="3028"/>
                    <a:pt x="4332" y="3087"/>
                  </a:cubicBezTo>
                  <a:cubicBezTo>
                    <a:pt x="4273" y="3089"/>
                    <a:pt x="4215" y="3091"/>
                    <a:pt x="4158" y="3091"/>
                  </a:cubicBezTo>
                  <a:cubicBezTo>
                    <a:pt x="2962" y="3091"/>
                    <a:pt x="1817" y="2617"/>
                    <a:pt x="654" y="2617"/>
                  </a:cubicBezTo>
                  <a:cubicBezTo>
                    <a:pt x="532" y="2617"/>
                    <a:pt x="409" y="2622"/>
                    <a:pt x="286" y="2634"/>
                  </a:cubicBezTo>
                  <a:cubicBezTo>
                    <a:pt x="63" y="2656"/>
                    <a:pt x="0" y="2985"/>
                    <a:pt x="215" y="3072"/>
                  </a:cubicBezTo>
                  <a:cubicBezTo>
                    <a:pt x="1368" y="3534"/>
                    <a:pt x="2332" y="4052"/>
                    <a:pt x="3599" y="4165"/>
                  </a:cubicBezTo>
                  <a:cubicBezTo>
                    <a:pt x="3853" y="4188"/>
                    <a:pt x="4108" y="4198"/>
                    <a:pt x="4363" y="4198"/>
                  </a:cubicBezTo>
                  <a:cubicBezTo>
                    <a:pt x="5963" y="4198"/>
                    <a:pt x="7584" y="3798"/>
                    <a:pt x="9151" y="3572"/>
                  </a:cubicBezTo>
                  <a:cubicBezTo>
                    <a:pt x="12190" y="3135"/>
                    <a:pt x="15571" y="2755"/>
                    <a:pt x="18193" y="1035"/>
                  </a:cubicBezTo>
                  <a:cubicBezTo>
                    <a:pt x="18632" y="746"/>
                    <a:pt x="18419" y="0"/>
                    <a:pt x="179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7;p44">
              <a:extLst>
                <a:ext uri="{FF2B5EF4-FFF2-40B4-BE49-F238E27FC236}">
                  <a16:creationId xmlns:a16="http://schemas.microsoft.com/office/drawing/2014/main" id="{1F88D8FD-DEAE-F18C-2A7A-ACC4460BF2F8}"/>
                </a:ext>
              </a:extLst>
            </p:cNvPr>
            <p:cNvSpPr/>
            <p:nvPr/>
          </p:nvSpPr>
          <p:spPr>
            <a:xfrm>
              <a:off x="12031995" y="1450071"/>
              <a:ext cx="64244" cy="283529"/>
            </a:xfrm>
            <a:custGeom>
              <a:avLst/>
              <a:gdLst/>
              <a:ahLst/>
              <a:cxnLst/>
              <a:rect l="l" t="t" r="r" b="b"/>
              <a:pathLst>
                <a:path w="2966" h="13090" extrusionOk="0">
                  <a:moveTo>
                    <a:pt x="201" y="0"/>
                  </a:moveTo>
                  <a:cubicBezTo>
                    <a:pt x="79" y="0"/>
                    <a:pt x="0" y="166"/>
                    <a:pt x="118" y="263"/>
                  </a:cubicBezTo>
                  <a:lnTo>
                    <a:pt x="117" y="263"/>
                  </a:lnTo>
                  <a:cubicBezTo>
                    <a:pt x="664" y="712"/>
                    <a:pt x="698" y="2000"/>
                    <a:pt x="826" y="2655"/>
                  </a:cubicBezTo>
                  <a:cubicBezTo>
                    <a:pt x="1077" y="3940"/>
                    <a:pt x="1307" y="5220"/>
                    <a:pt x="1449" y="6521"/>
                  </a:cubicBezTo>
                  <a:cubicBezTo>
                    <a:pt x="1674" y="8569"/>
                    <a:pt x="1641" y="10658"/>
                    <a:pt x="1856" y="12684"/>
                  </a:cubicBezTo>
                  <a:cubicBezTo>
                    <a:pt x="1879" y="12904"/>
                    <a:pt x="2027" y="13029"/>
                    <a:pt x="2196" y="13069"/>
                  </a:cubicBezTo>
                  <a:lnTo>
                    <a:pt x="2196" y="13069"/>
                  </a:lnTo>
                  <a:cubicBezTo>
                    <a:pt x="2244" y="13083"/>
                    <a:pt x="2294" y="13090"/>
                    <a:pt x="2343" y="13090"/>
                  </a:cubicBezTo>
                  <a:cubicBezTo>
                    <a:pt x="2478" y="13090"/>
                    <a:pt x="2608" y="13036"/>
                    <a:pt x="2683" y="12920"/>
                  </a:cubicBezTo>
                  <a:lnTo>
                    <a:pt x="2683" y="12920"/>
                  </a:lnTo>
                  <a:cubicBezTo>
                    <a:pt x="2738" y="12850"/>
                    <a:pt x="2767" y="12758"/>
                    <a:pt x="2756" y="12646"/>
                  </a:cubicBezTo>
                  <a:lnTo>
                    <a:pt x="2756" y="12646"/>
                  </a:lnTo>
                  <a:cubicBezTo>
                    <a:pt x="2966" y="10529"/>
                    <a:pt x="2385" y="8125"/>
                    <a:pt x="2158" y="6041"/>
                  </a:cubicBezTo>
                  <a:cubicBezTo>
                    <a:pt x="1985" y="4456"/>
                    <a:pt x="1847" y="985"/>
                    <a:pt x="282" y="25"/>
                  </a:cubicBezTo>
                  <a:cubicBezTo>
                    <a:pt x="254" y="8"/>
                    <a:pt x="227" y="0"/>
                    <a:pt x="2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8;p44">
              <a:extLst>
                <a:ext uri="{FF2B5EF4-FFF2-40B4-BE49-F238E27FC236}">
                  <a16:creationId xmlns:a16="http://schemas.microsoft.com/office/drawing/2014/main" id="{D8429A9E-D037-560C-F7FB-2226D3CD7E1F}"/>
                </a:ext>
              </a:extLst>
            </p:cNvPr>
            <p:cNvSpPr/>
            <p:nvPr/>
          </p:nvSpPr>
          <p:spPr>
            <a:xfrm>
              <a:off x="12043886" y="1344955"/>
              <a:ext cx="101520" cy="418969"/>
            </a:xfrm>
            <a:custGeom>
              <a:avLst/>
              <a:gdLst/>
              <a:ahLst/>
              <a:cxnLst/>
              <a:rect l="l" t="t" r="r" b="b"/>
              <a:pathLst>
                <a:path w="4687" h="19343" extrusionOk="0">
                  <a:moveTo>
                    <a:pt x="420" y="0"/>
                  </a:moveTo>
                  <a:cubicBezTo>
                    <a:pt x="219" y="0"/>
                    <a:pt x="53" y="156"/>
                    <a:pt x="33" y="357"/>
                  </a:cubicBezTo>
                  <a:lnTo>
                    <a:pt x="12" y="556"/>
                  </a:lnTo>
                  <a:cubicBezTo>
                    <a:pt x="1" y="668"/>
                    <a:pt x="78" y="817"/>
                    <a:pt x="206" y="817"/>
                  </a:cubicBezTo>
                  <a:cubicBezTo>
                    <a:pt x="217" y="817"/>
                    <a:pt x="229" y="816"/>
                    <a:pt x="241" y="814"/>
                  </a:cubicBezTo>
                  <a:lnTo>
                    <a:pt x="240" y="814"/>
                  </a:lnTo>
                  <a:cubicBezTo>
                    <a:pt x="281" y="805"/>
                    <a:pt x="321" y="801"/>
                    <a:pt x="361" y="801"/>
                  </a:cubicBezTo>
                  <a:cubicBezTo>
                    <a:pt x="2049" y="801"/>
                    <a:pt x="2637" y="8277"/>
                    <a:pt x="2755" y="9093"/>
                  </a:cubicBezTo>
                  <a:cubicBezTo>
                    <a:pt x="2978" y="10637"/>
                    <a:pt x="3312" y="12169"/>
                    <a:pt x="3307" y="13739"/>
                  </a:cubicBezTo>
                  <a:cubicBezTo>
                    <a:pt x="3299" y="15856"/>
                    <a:pt x="2405" y="16830"/>
                    <a:pt x="1168" y="18392"/>
                  </a:cubicBezTo>
                  <a:cubicBezTo>
                    <a:pt x="839" y="18807"/>
                    <a:pt x="1209" y="19342"/>
                    <a:pt x="1598" y="19342"/>
                  </a:cubicBezTo>
                  <a:cubicBezTo>
                    <a:pt x="1724" y="19342"/>
                    <a:pt x="1853" y="19286"/>
                    <a:pt x="1960" y="19150"/>
                  </a:cubicBezTo>
                  <a:cubicBezTo>
                    <a:pt x="2998" y="17836"/>
                    <a:pt x="4087" y="16826"/>
                    <a:pt x="4353" y="15073"/>
                  </a:cubicBezTo>
                  <a:cubicBezTo>
                    <a:pt x="4686" y="12870"/>
                    <a:pt x="4057" y="10479"/>
                    <a:pt x="3755" y="8304"/>
                  </a:cubicBezTo>
                  <a:cubicBezTo>
                    <a:pt x="3468" y="6242"/>
                    <a:pt x="3170" y="4172"/>
                    <a:pt x="2545" y="2178"/>
                  </a:cubicBezTo>
                  <a:cubicBezTo>
                    <a:pt x="2214" y="1130"/>
                    <a:pt x="1693" y="76"/>
                    <a:pt x="444" y="1"/>
                  </a:cubicBezTo>
                  <a:cubicBezTo>
                    <a:pt x="436" y="0"/>
                    <a:pt x="428" y="0"/>
                    <a:pt x="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9;p44">
              <a:extLst>
                <a:ext uri="{FF2B5EF4-FFF2-40B4-BE49-F238E27FC236}">
                  <a16:creationId xmlns:a16="http://schemas.microsoft.com/office/drawing/2014/main" id="{89147EFD-8860-C66F-AA27-7A4C4C40955B}"/>
                </a:ext>
              </a:extLst>
            </p:cNvPr>
            <p:cNvSpPr/>
            <p:nvPr/>
          </p:nvSpPr>
          <p:spPr>
            <a:xfrm>
              <a:off x="12018197" y="1729074"/>
              <a:ext cx="75290" cy="72171"/>
            </a:xfrm>
            <a:custGeom>
              <a:avLst/>
              <a:gdLst/>
              <a:ahLst/>
              <a:cxnLst/>
              <a:rect l="l" t="t" r="r" b="b"/>
              <a:pathLst>
                <a:path w="3476" h="3332" extrusionOk="0">
                  <a:moveTo>
                    <a:pt x="3027" y="1"/>
                  </a:moveTo>
                  <a:cubicBezTo>
                    <a:pt x="2909" y="1"/>
                    <a:pt x="2796" y="69"/>
                    <a:pt x="2645" y="83"/>
                  </a:cubicBezTo>
                  <a:cubicBezTo>
                    <a:pt x="2185" y="123"/>
                    <a:pt x="1810" y="742"/>
                    <a:pt x="1568" y="1084"/>
                  </a:cubicBezTo>
                  <a:cubicBezTo>
                    <a:pt x="1332" y="1415"/>
                    <a:pt x="1136" y="1765"/>
                    <a:pt x="877" y="2081"/>
                  </a:cubicBezTo>
                  <a:cubicBezTo>
                    <a:pt x="777" y="2204"/>
                    <a:pt x="679" y="2333"/>
                    <a:pt x="572" y="2450"/>
                  </a:cubicBezTo>
                  <a:cubicBezTo>
                    <a:pt x="465" y="2564"/>
                    <a:pt x="356" y="2577"/>
                    <a:pt x="247" y="2669"/>
                  </a:cubicBezTo>
                  <a:cubicBezTo>
                    <a:pt x="1" y="2877"/>
                    <a:pt x="229" y="3331"/>
                    <a:pt x="413" y="3331"/>
                  </a:cubicBezTo>
                  <a:cubicBezTo>
                    <a:pt x="441" y="3331"/>
                    <a:pt x="467" y="3321"/>
                    <a:pt x="491" y="3297"/>
                  </a:cubicBezTo>
                  <a:cubicBezTo>
                    <a:pt x="525" y="3264"/>
                    <a:pt x="902" y="3210"/>
                    <a:pt x="985" y="3171"/>
                  </a:cubicBezTo>
                  <a:cubicBezTo>
                    <a:pt x="1105" y="3113"/>
                    <a:pt x="1219" y="3044"/>
                    <a:pt x="1327" y="2964"/>
                  </a:cubicBezTo>
                  <a:cubicBezTo>
                    <a:pt x="1530" y="2809"/>
                    <a:pt x="1720" y="2607"/>
                    <a:pt x="1897" y="2421"/>
                  </a:cubicBezTo>
                  <a:cubicBezTo>
                    <a:pt x="2140" y="2167"/>
                    <a:pt x="2329" y="1865"/>
                    <a:pt x="2555" y="1595"/>
                  </a:cubicBezTo>
                  <a:cubicBezTo>
                    <a:pt x="2804" y="1300"/>
                    <a:pt x="3089" y="1055"/>
                    <a:pt x="3326" y="751"/>
                  </a:cubicBezTo>
                  <a:cubicBezTo>
                    <a:pt x="3475" y="561"/>
                    <a:pt x="3440" y="287"/>
                    <a:pt x="3275" y="122"/>
                  </a:cubicBezTo>
                  <a:cubicBezTo>
                    <a:pt x="3183" y="30"/>
                    <a:pt x="3104" y="1"/>
                    <a:pt x="30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591;p44">
            <a:extLst>
              <a:ext uri="{FF2B5EF4-FFF2-40B4-BE49-F238E27FC236}">
                <a16:creationId xmlns:a16="http://schemas.microsoft.com/office/drawing/2014/main" id="{30A54335-BC73-A07C-6317-E51B99A16FEA}"/>
              </a:ext>
            </a:extLst>
          </p:cNvPr>
          <p:cNvGrpSpPr/>
          <p:nvPr/>
        </p:nvGrpSpPr>
        <p:grpSpPr>
          <a:xfrm>
            <a:off x="323121" y="2660262"/>
            <a:ext cx="276364" cy="277684"/>
            <a:chOff x="11621408" y="1340991"/>
            <a:chExt cx="523998" cy="526512"/>
          </a:xfrm>
          <a:solidFill>
            <a:schemeClr val="accent2">
              <a:lumMod val="75000"/>
            </a:schemeClr>
          </a:solidFill>
        </p:grpSpPr>
        <p:sp>
          <p:nvSpPr>
            <p:cNvPr id="50" name="Google Shape;1592;p44">
              <a:extLst>
                <a:ext uri="{FF2B5EF4-FFF2-40B4-BE49-F238E27FC236}">
                  <a16:creationId xmlns:a16="http://schemas.microsoft.com/office/drawing/2014/main" id="{1D21C702-A237-B177-1532-3CCB6D553F90}"/>
                </a:ext>
              </a:extLst>
            </p:cNvPr>
            <p:cNvSpPr/>
            <p:nvPr/>
          </p:nvSpPr>
          <p:spPr>
            <a:xfrm>
              <a:off x="11621408" y="1518322"/>
              <a:ext cx="41457" cy="326784"/>
            </a:xfrm>
            <a:custGeom>
              <a:avLst/>
              <a:gdLst/>
              <a:ahLst/>
              <a:cxnLst/>
              <a:rect l="l" t="t" r="r" b="b"/>
              <a:pathLst>
                <a:path w="1914" h="15087" extrusionOk="0">
                  <a:moveTo>
                    <a:pt x="605" y="1"/>
                  </a:moveTo>
                  <a:cubicBezTo>
                    <a:pt x="574" y="1"/>
                    <a:pt x="542" y="27"/>
                    <a:pt x="547" y="67"/>
                  </a:cubicBezTo>
                  <a:cubicBezTo>
                    <a:pt x="692" y="1143"/>
                    <a:pt x="281" y="2224"/>
                    <a:pt x="157" y="3279"/>
                  </a:cubicBezTo>
                  <a:cubicBezTo>
                    <a:pt x="15" y="4483"/>
                    <a:pt x="53" y="5741"/>
                    <a:pt x="36" y="6953"/>
                  </a:cubicBezTo>
                  <a:cubicBezTo>
                    <a:pt x="0" y="9549"/>
                    <a:pt x="410" y="12143"/>
                    <a:pt x="868" y="14692"/>
                  </a:cubicBezTo>
                  <a:cubicBezTo>
                    <a:pt x="918" y="14966"/>
                    <a:pt x="1120" y="15087"/>
                    <a:pt x="1330" y="15087"/>
                  </a:cubicBezTo>
                  <a:cubicBezTo>
                    <a:pt x="1615" y="15087"/>
                    <a:pt x="1914" y="14863"/>
                    <a:pt x="1860" y="14494"/>
                  </a:cubicBezTo>
                  <a:cubicBezTo>
                    <a:pt x="1432" y="11520"/>
                    <a:pt x="826" y="8650"/>
                    <a:pt x="749" y="5619"/>
                  </a:cubicBezTo>
                  <a:cubicBezTo>
                    <a:pt x="703" y="3829"/>
                    <a:pt x="1090" y="1775"/>
                    <a:pt x="652" y="40"/>
                  </a:cubicBezTo>
                  <a:cubicBezTo>
                    <a:pt x="645" y="12"/>
                    <a:pt x="625" y="1"/>
                    <a:pt x="6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93;p44">
              <a:extLst>
                <a:ext uri="{FF2B5EF4-FFF2-40B4-BE49-F238E27FC236}">
                  <a16:creationId xmlns:a16="http://schemas.microsoft.com/office/drawing/2014/main" id="{76F6F866-C4A6-526A-4C48-E3887A029FAE}"/>
                </a:ext>
              </a:extLst>
            </p:cNvPr>
            <p:cNvSpPr/>
            <p:nvPr/>
          </p:nvSpPr>
          <p:spPr>
            <a:xfrm>
              <a:off x="11621928" y="1402202"/>
              <a:ext cx="141700" cy="216362"/>
            </a:xfrm>
            <a:custGeom>
              <a:avLst/>
              <a:gdLst/>
              <a:ahLst/>
              <a:cxnLst/>
              <a:rect l="l" t="t" r="r" b="b"/>
              <a:pathLst>
                <a:path w="6542" h="9989" extrusionOk="0">
                  <a:moveTo>
                    <a:pt x="5862" y="1"/>
                  </a:moveTo>
                  <a:cubicBezTo>
                    <a:pt x="5027" y="1"/>
                    <a:pt x="4551" y="644"/>
                    <a:pt x="3938" y="1172"/>
                  </a:cubicBezTo>
                  <a:cubicBezTo>
                    <a:pt x="2920" y="2049"/>
                    <a:pt x="1864" y="3019"/>
                    <a:pt x="1085" y="4122"/>
                  </a:cubicBezTo>
                  <a:cubicBezTo>
                    <a:pt x="0" y="5657"/>
                    <a:pt x="368" y="8059"/>
                    <a:pt x="586" y="9813"/>
                  </a:cubicBezTo>
                  <a:cubicBezTo>
                    <a:pt x="601" y="9929"/>
                    <a:pt x="685" y="9989"/>
                    <a:pt x="769" y="9989"/>
                  </a:cubicBezTo>
                  <a:cubicBezTo>
                    <a:pt x="852" y="9989"/>
                    <a:pt x="934" y="9932"/>
                    <a:pt x="948" y="9816"/>
                  </a:cubicBezTo>
                  <a:cubicBezTo>
                    <a:pt x="1133" y="8307"/>
                    <a:pt x="1041" y="6429"/>
                    <a:pt x="1716" y="5035"/>
                  </a:cubicBezTo>
                  <a:cubicBezTo>
                    <a:pt x="2520" y="3373"/>
                    <a:pt x="4655" y="1868"/>
                    <a:pt x="6168" y="812"/>
                  </a:cubicBezTo>
                  <a:cubicBezTo>
                    <a:pt x="6541" y="551"/>
                    <a:pt x="6345" y="15"/>
                    <a:pt x="5910" y="2"/>
                  </a:cubicBezTo>
                  <a:cubicBezTo>
                    <a:pt x="5894" y="1"/>
                    <a:pt x="5878" y="1"/>
                    <a:pt x="58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94;p44">
              <a:extLst>
                <a:ext uri="{FF2B5EF4-FFF2-40B4-BE49-F238E27FC236}">
                  <a16:creationId xmlns:a16="http://schemas.microsoft.com/office/drawing/2014/main" id="{A00881CD-8861-D2B3-DF18-F0B5940399E9}"/>
                </a:ext>
              </a:extLst>
            </p:cNvPr>
            <p:cNvSpPr/>
            <p:nvPr/>
          </p:nvSpPr>
          <p:spPr>
            <a:xfrm>
              <a:off x="11734365" y="1340991"/>
              <a:ext cx="331311" cy="71695"/>
            </a:xfrm>
            <a:custGeom>
              <a:avLst/>
              <a:gdLst/>
              <a:ahLst/>
              <a:cxnLst/>
              <a:rect l="l" t="t" r="r" b="b"/>
              <a:pathLst>
                <a:path w="15296" h="3310" extrusionOk="0">
                  <a:moveTo>
                    <a:pt x="11764" y="1"/>
                  </a:moveTo>
                  <a:cubicBezTo>
                    <a:pt x="10395" y="1"/>
                    <a:pt x="9022" y="149"/>
                    <a:pt x="7679" y="360"/>
                  </a:cubicBezTo>
                  <a:cubicBezTo>
                    <a:pt x="5108" y="764"/>
                    <a:pt x="2352" y="1344"/>
                    <a:pt x="211" y="2885"/>
                  </a:cubicBezTo>
                  <a:cubicBezTo>
                    <a:pt x="0" y="3036"/>
                    <a:pt x="164" y="3310"/>
                    <a:pt x="377" y="3310"/>
                  </a:cubicBezTo>
                  <a:cubicBezTo>
                    <a:pt x="401" y="3310"/>
                    <a:pt x="426" y="3306"/>
                    <a:pt x="452" y="3298"/>
                  </a:cubicBezTo>
                  <a:cubicBezTo>
                    <a:pt x="3005" y="2499"/>
                    <a:pt x="5462" y="1675"/>
                    <a:pt x="8133" y="1363"/>
                  </a:cubicBezTo>
                  <a:cubicBezTo>
                    <a:pt x="8614" y="1307"/>
                    <a:pt x="9097" y="1287"/>
                    <a:pt x="9579" y="1287"/>
                  </a:cubicBezTo>
                  <a:cubicBezTo>
                    <a:pt x="10745" y="1287"/>
                    <a:pt x="11910" y="1403"/>
                    <a:pt x="13062" y="1403"/>
                  </a:cubicBezTo>
                  <a:cubicBezTo>
                    <a:pt x="13553" y="1403"/>
                    <a:pt x="14041" y="1382"/>
                    <a:pt x="14527" y="1322"/>
                  </a:cubicBezTo>
                  <a:cubicBezTo>
                    <a:pt x="15091" y="1252"/>
                    <a:pt x="15296" y="375"/>
                    <a:pt x="14644" y="252"/>
                  </a:cubicBezTo>
                  <a:cubicBezTo>
                    <a:pt x="13694" y="75"/>
                    <a:pt x="12730" y="1"/>
                    <a:pt x="1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95;p44">
              <a:extLst>
                <a:ext uri="{FF2B5EF4-FFF2-40B4-BE49-F238E27FC236}">
                  <a16:creationId xmlns:a16="http://schemas.microsoft.com/office/drawing/2014/main" id="{D4C47157-CFF1-53D8-034E-A3D41D001A4D}"/>
                </a:ext>
              </a:extLst>
            </p:cNvPr>
            <p:cNvSpPr/>
            <p:nvPr/>
          </p:nvSpPr>
          <p:spPr>
            <a:xfrm>
              <a:off x="11670013" y="1427588"/>
              <a:ext cx="358040" cy="87615"/>
            </a:xfrm>
            <a:custGeom>
              <a:avLst/>
              <a:gdLst/>
              <a:ahLst/>
              <a:cxnLst/>
              <a:rect l="l" t="t" r="r" b="b"/>
              <a:pathLst>
                <a:path w="16530" h="4045" extrusionOk="0">
                  <a:moveTo>
                    <a:pt x="15597" y="0"/>
                  </a:moveTo>
                  <a:cubicBezTo>
                    <a:pt x="14831" y="0"/>
                    <a:pt x="14110" y="296"/>
                    <a:pt x="13335" y="431"/>
                  </a:cubicBezTo>
                  <a:cubicBezTo>
                    <a:pt x="11843" y="690"/>
                    <a:pt x="10339" y="868"/>
                    <a:pt x="8847" y="1122"/>
                  </a:cubicBezTo>
                  <a:cubicBezTo>
                    <a:pt x="5782" y="1644"/>
                    <a:pt x="3155" y="2765"/>
                    <a:pt x="217" y="3681"/>
                  </a:cubicBezTo>
                  <a:cubicBezTo>
                    <a:pt x="1" y="3748"/>
                    <a:pt x="74" y="4044"/>
                    <a:pt x="276" y="4044"/>
                  </a:cubicBezTo>
                  <a:cubicBezTo>
                    <a:pt x="290" y="4044"/>
                    <a:pt x="305" y="4043"/>
                    <a:pt x="319" y="4040"/>
                  </a:cubicBezTo>
                  <a:cubicBezTo>
                    <a:pt x="3069" y="3507"/>
                    <a:pt x="5666" y="2547"/>
                    <a:pt x="8433" y="2058"/>
                  </a:cubicBezTo>
                  <a:cubicBezTo>
                    <a:pt x="10968" y="1611"/>
                    <a:pt x="13704" y="1685"/>
                    <a:pt x="16130" y="768"/>
                  </a:cubicBezTo>
                  <a:cubicBezTo>
                    <a:pt x="16529" y="616"/>
                    <a:pt x="16323" y="75"/>
                    <a:pt x="15977" y="26"/>
                  </a:cubicBezTo>
                  <a:cubicBezTo>
                    <a:pt x="15849" y="8"/>
                    <a:pt x="15722" y="0"/>
                    <a:pt x="15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96;p44">
              <a:extLst>
                <a:ext uri="{FF2B5EF4-FFF2-40B4-BE49-F238E27FC236}">
                  <a16:creationId xmlns:a16="http://schemas.microsoft.com/office/drawing/2014/main" id="{4286935A-FB6D-CDFD-1B45-CEFC5F3AB4CC}"/>
                </a:ext>
              </a:extLst>
            </p:cNvPr>
            <p:cNvSpPr/>
            <p:nvPr/>
          </p:nvSpPr>
          <p:spPr>
            <a:xfrm>
              <a:off x="11644281" y="1776574"/>
              <a:ext cx="403591" cy="90929"/>
            </a:xfrm>
            <a:custGeom>
              <a:avLst/>
              <a:gdLst/>
              <a:ahLst/>
              <a:cxnLst/>
              <a:rect l="l" t="t" r="r" b="b"/>
              <a:pathLst>
                <a:path w="18633" h="4198" extrusionOk="0">
                  <a:moveTo>
                    <a:pt x="17948" y="0"/>
                  </a:moveTo>
                  <a:cubicBezTo>
                    <a:pt x="17887" y="0"/>
                    <a:pt x="17821" y="13"/>
                    <a:pt x="17751" y="41"/>
                  </a:cubicBezTo>
                  <a:cubicBezTo>
                    <a:pt x="14725" y="1271"/>
                    <a:pt x="11828" y="1905"/>
                    <a:pt x="8619" y="2409"/>
                  </a:cubicBezTo>
                  <a:cubicBezTo>
                    <a:pt x="7195" y="2633"/>
                    <a:pt x="5779" y="3028"/>
                    <a:pt x="4332" y="3087"/>
                  </a:cubicBezTo>
                  <a:cubicBezTo>
                    <a:pt x="4273" y="3089"/>
                    <a:pt x="4215" y="3091"/>
                    <a:pt x="4158" y="3091"/>
                  </a:cubicBezTo>
                  <a:cubicBezTo>
                    <a:pt x="2962" y="3091"/>
                    <a:pt x="1817" y="2617"/>
                    <a:pt x="654" y="2617"/>
                  </a:cubicBezTo>
                  <a:cubicBezTo>
                    <a:pt x="532" y="2617"/>
                    <a:pt x="409" y="2622"/>
                    <a:pt x="286" y="2634"/>
                  </a:cubicBezTo>
                  <a:cubicBezTo>
                    <a:pt x="63" y="2656"/>
                    <a:pt x="0" y="2985"/>
                    <a:pt x="215" y="3072"/>
                  </a:cubicBezTo>
                  <a:cubicBezTo>
                    <a:pt x="1368" y="3534"/>
                    <a:pt x="2332" y="4052"/>
                    <a:pt x="3599" y="4165"/>
                  </a:cubicBezTo>
                  <a:cubicBezTo>
                    <a:pt x="3853" y="4188"/>
                    <a:pt x="4108" y="4198"/>
                    <a:pt x="4363" y="4198"/>
                  </a:cubicBezTo>
                  <a:cubicBezTo>
                    <a:pt x="5963" y="4198"/>
                    <a:pt x="7584" y="3798"/>
                    <a:pt x="9151" y="3572"/>
                  </a:cubicBezTo>
                  <a:cubicBezTo>
                    <a:pt x="12190" y="3135"/>
                    <a:pt x="15571" y="2755"/>
                    <a:pt x="18193" y="1035"/>
                  </a:cubicBezTo>
                  <a:cubicBezTo>
                    <a:pt x="18632" y="746"/>
                    <a:pt x="18419" y="0"/>
                    <a:pt x="179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7;p44">
              <a:extLst>
                <a:ext uri="{FF2B5EF4-FFF2-40B4-BE49-F238E27FC236}">
                  <a16:creationId xmlns:a16="http://schemas.microsoft.com/office/drawing/2014/main" id="{8A199D80-1C40-8EA7-05AC-D4D193E78F82}"/>
                </a:ext>
              </a:extLst>
            </p:cNvPr>
            <p:cNvSpPr/>
            <p:nvPr/>
          </p:nvSpPr>
          <p:spPr>
            <a:xfrm>
              <a:off x="12031995" y="1450071"/>
              <a:ext cx="64244" cy="283529"/>
            </a:xfrm>
            <a:custGeom>
              <a:avLst/>
              <a:gdLst/>
              <a:ahLst/>
              <a:cxnLst/>
              <a:rect l="l" t="t" r="r" b="b"/>
              <a:pathLst>
                <a:path w="2966" h="13090" extrusionOk="0">
                  <a:moveTo>
                    <a:pt x="201" y="0"/>
                  </a:moveTo>
                  <a:cubicBezTo>
                    <a:pt x="79" y="0"/>
                    <a:pt x="0" y="166"/>
                    <a:pt x="118" y="263"/>
                  </a:cubicBezTo>
                  <a:lnTo>
                    <a:pt x="117" y="263"/>
                  </a:lnTo>
                  <a:cubicBezTo>
                    <a:pt x="664" y="712"/>
                    <a:pt x="698" y="2000"/>
                    <a:pt x="826" y="2655"/>
                  </a:cubicBezTo>
                  <a:cubicBezTo>
                    <a:pt x="1077" y="3940"/>
                    <a:pt x="1307" y="5220"/>
                    <a:pt x="1449" y="6521"/>
                  </a:cubicBezTo>
                  <a:cubicBezTo>
                    <a:pt x="1674" y="8569"/>
                    <a:pt x="1641" y="10658"/>
                    <a:pt x="1856" y="12684"/>
                  </a:cubicBezTo>
                  <a:cubicBezTo>
                    <a:pt x="1879" y="12904"/>
                    <a:pt x="2027" y="13029"/>
                    <a:pt x="2196" y="13069"/>
                  </a:cubicBezTo>
                  <a:lnTo>
                    <a:pt x="2196" y="13069"/>
                  </a:lnTo>
                  <a:cubicBezTo>
                    <a:pt x="2244" y="13083"/>
                    <a:pt x="2294" y="13090"/>
                    <a:pt x="2343" y="13090"/>
                  </a:cubicBezTo>
                  <a:cubicBezTo>
                    <a:pt x="2478" y="13090"/>
                    <a:pt x="2608" y="13036"/>
                    <a:pt x="2683" y="12920"/>
                  </a:cubicBezTo>
                  <a:lnTo>
                    <a:pt x="2683" y="12920"/>
                  </a:lnTo>
                  <a:cubicBezTo>
                    <a:pt x="2738" y="12850"/>
                    <a:pt x="2767" y="12758"/>
                    <a:pt x="2756" y="12646"/>
                  </a:cubicBezTo>
                  <a:lnTo>
                    <a:pt x="2756" y="12646"/>
                  </a:lnTo>
                  <a:cubicBezTo>
                    <a:pt x="2966" y="10529"/>
                    <a:pt x="2385" y="8125"/>
                    <a:pt x="2158" y="6041"/>
                  </a:cubicBezTo>
                  <a:cubicBezTo>
                    <a:pt x="1985" y="4456"/>
                    <a:pt x="1847" y="985"/>
                    <a:pt x="282" y="25"/>
                  </a:cubicBezTo>
                  <a:cubicBezTo>
                    <a:pt x="254" y="8"/>
                    <a:pt x="227" y="0"/>
                    <a:pt x="2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98;p44">
              <a:extLst>
                <a:ext uri="{FF2B5EF4-FFF2-40B4-BE49-F238E27FC236}">
                  <a16:creationId xmlns:a16="http://schemas.microsoft.com/office/drawing/2014/main" id="{7F3B6383-A175-9C2D-407A-FC0424BD1830}"/>
                </a:ext>
              </a:extLst>
            </p:cNvPr>
            <p:cNvSpPr/>
            <p:nvPr/>
          </p:nvSpPr>
          <p:spPr>
            <a:xfrm>
              <a:off x="12043886" y="1344955"/>
              <a:ext cx="101520" cy="418969"/>
            </a:xfrm>
            <a:custGeom>
              <a:avLst/>
              <a:gdLst/>
              <a:ahLst/>
              <a:cxnLst/>
              <a:rect l="l" t="t" r="r" b="b"/>
              <a:pathLst>
                <a:path w="4687" h="19343" extrusionOk="0">
                  <a:moveTo>
                    <a:pt x="420" y="0"/>
                  </a:moveTo>
                  <a:cubicBezTo>
                    <a:pt x="219" y="0"/>
                    <a:pt x="53" y="156"/>
                    <a:pt x="33" y="357"/>
                  </a:cubicBezTo>
                  <a:lnTo>
                    <a:pt x="12" y="556"/>
                  </a:lnTo>
                  <a:cubicBezTo>
                    <a:pt x="1" y="668"/>
                    <a:pt x="78" y="817"/>
                    <a:pt x="206" y="817"/>
                  </a:cubicBezTo>
                  <a:cubicBezTo>
                    <a:pt x="217" y="817"/>
                    <a:pt x="229" y="816"/>
                    <a:pt x="241" y="814"/>
                  </a:cubicBezTo>
                  <a:lnTo>
                    <a:pt x="240" y="814"/>
                  </a:lnTo>
                  <a:cubicBezTo>
                    <a:pt x="281" y="805"/>
                    <a:pt x="321" y="801"/>
                    <a:pt x="361" y="801"/>
                  </a:cubicBezTo>
                  <a:cubicBezTo>
                    <a:pt x="2049" y="801"/>
                    <a:pt x="2637" y="8277"/>
                    <a:pt x="2755" y="9093"/>
                  </a:cubicBezTo>
                  <a:cubicBezTo>
                    <a:pt x="2978" y="10637"/>
                    <a:pt x="3312" y="12169"/>
                    <a:pt x="3307" y="13739"/>
                  </a:cubicBezTo>
                  <a:cubicBezTo>
                    <a:pt x="3299" y="15856"/>
                    <a:pt x="2405" y="16830"/>
                    <a:pt x="1168" y="18392"/>
                  </a:cubicBezTo>
                  <a:cubicBezTo>
                    <a:pt x="839" y="18807"/>
                    <a:pt x="1209" y="19342"/>
                    <a:pt x="1598" y="19342"/>
                  </a:cubicBezTo>
                  <a:cubicBezTo>
                    <a:pt x="1724" y="19342"/>
                    <a:pt x="1853" y="19286"/>
                    <a:pt x="1960" y="19150"/>
                  </a:cubicBezTo>
                  <a:cubicBezTo>
                    <a:pt x="2998" y="17836"/>
                    <a:pt x="4087" y="16826"/>
                    <a:pt x="4353" y="15073"/>
                  </a:cubicBezTo>
                  <a:cubicBezTo>
                    <a:pt x="4686" y="12870"/>
                    <a:pt x="4057" y="10479"/>
                    <a:pt x="3755" y="8304"/>
                  </a:cubicBezTo>
                  <a:cubicBezTo>
                    <a:pt x="3468" y="6242"/>
                    <a:pt x="3170" y="4172"/>
                    <a:pt x="2545" y="2178"/>
                  </a:cubicBezTo>
                  <a:cubicBezTo>
                    <a:pt x="2214" y="1130"/>
                    <a:pt x="1693" y="76"/>
                    <a:pt x="444" y="1"/>
                  </a:cubicBezTo>
                  <a:cubicBezTo>
                    <a:pt x="436" y="0"/>
                    <a:pt x="428" y="0"/>
                    <a:pt x="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99;p44">
              <a:extLst>
                <a:ext uri="{FF2B5EF4-FFF2-40B4-BE49-F238E27FC236}">
                  <a16:creationId xmlns:a16="http://schemas.microsoft.com/office/drawing/2014/main" id="{C3AB3ED0-BF46-2E1E-7C30-EBA1029D3BAA}"/>
                </a:ext>
              </a:extLst>
            </p:cNvPr>
            <p:cNvSpPr/>
            <p:nvPr/>
          </p:nvSpPr>
          <p:spPr>
            <a:xfrm>
              <a:off x="12018197" y="1729074"/>
              <a:ext cx="75290" cy="72171"/>
            </a:xfrm>
            <a:custGeom>
              <a:avLst/>
              <a:gdLst/>
              <a:ahLst/>
              <a:cxnLst/>
              <a:rect l="l" t="t" r="r" b="b"/>
              <a:pathLst>
                <a:path w="3476" h="3332" extrusionOk="0">
                  <a:moveTo>
                    <a:pt x="3027" y="1"/>
                  </a:moveTo>
                  <a:cubicBezTo>
                    <a:pt x="2909" y="1"/>
                    <a:pt x="2796" y="69"/>
                    <a:pt x="2645" y="83"/>
                  </a:cubicBezTo>
                  <a:cubicBezTo>
                    <a:pt x="2185" y="123"/>
                    <a:pt x="1810" y="742"/>
                    <a:pt x="1568" y="1084"/>
                  </a:cubicBezTo>
                  <a:cubicBezTo>
                    <a:pt x="1332" y="1415"/>
                    <a:pt x="1136" y="1765"/>
                    <a:pt x="877" y="2081"/>
                  </a:cubicBezTo>
                  <a:cubicBezTo>
                    <a:pt x="777" y="2204"/>
                    <a:pt x="679" y="2333"/>
                    <a:pt x="572" y="2450"/>
                  </a:cubicBezTo>
                  <a:cubicBezTo>
                    <a:pt x="465" y="2564"/>
                    <a:pt x="356" y="2577"/>
                    <a:pt x="247" y="2669"/>
                  </a:cubicBezTo>
                  <a:cubicBezTo>
                    <a:pt x="1" y="2877"/>
                    <a:pt x="229" y="3331"/>
                    <a:pt x="413" y="3331"/>
                  </a:cubicBezTo>
                  <a:cubicBezTo>
                    <a:pt x="441" y="3331"/>
                    <a:pt x="467" y="3321"/>
                    <a:pt x="491" y="3297"/>
                  </a:cubicBezTo>
                  <a:cubicBezTo>
                    <a:pt x="525" y="3264"/>
                    <a:pt x="902" y="3210"/>
                    <a:pt x="985" y="3171"/>
                  </a:cubicBezTo>
                  <a:cubicBezTo>
                    <a:pt x="1105" y="3113"/>
                    <a:pt x="1219" y="3044"/>
                    <a:pt x="1327" y="2964"/>
                  </a:cubicBezTo>
                  <a:cubicBezTo>
                    <a:pt x="1530" y="2809"/>
                    <a:pt x="1720" y="2607"/>
                    <a:pt x="1897" y="2421"/>
                  </a:cubicBezTo>
                  <a:cubicBezTo>
                    <a:pt x="2140" y="2167"/>
                    <a:pt x="2329" y="1865"/>
                    <a:pt x="2555" y="1595"/>
                  </a:cubicBezTo>
                  <a:cubicBezTo>
                    <a:pt x="2804" y="1300"/>
                    <a:pt x="3089" y="1055"/>
                    <a:pt x="3326" y="751"/>
                  </a:cubicBezTo>
                  <a:cubicBezTo>
                    <a:pt x="3475" y="561"/>
                    <a:pt x="3440" y="287"/>
                    <a:pt x="3275" y="122"/>
                  </a:cubicBezTo>
                  <a:cubicBezTo>
                    <a:pt x="3183" y="30"/>
                    <a:pt x="3104" y="1"/>
                    <a:pt x="30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591;p44">
            <a:extLst>
              <a:ext uri="{FF2B5EF4-FFF2-40B4-BE49-F238E27FC236}">
                <a16:creationId xmlns:a16="http://schemas.microsoft.com/office/drawing/2014/main" id="{D06E36E0-ECDC-0CE5-00B2-6472EFF5956A}"/>
              </a:ext>
            </a:extLst>
          </p:cNvPr>
          <p:cNvGrpSpPr/>
          <p:nvPr/>
        </p:nvGrpSpPr>
        <p:grpSpPr>
          <a:xfrm>
            <a:off x="4745330" y="2692545"/>
            <a:ext cx="276364" cy="277684"/>
            <a:chOff x="11621408" y="1340991"/>
            <a:chExt cx="523998" cy="52651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9" name="Google Shape;1592;p44">
              <a:extLst>
                <a:ext uri="{FF2B5EF4-FFF2-40B4-BE49-F238E27FC236}">
                  <a16:creationId xmlns:a16="http://schemas.microsoft.com/office/drawing/2014/main" id="{0DDF27AF-3A0A-6C0B-A702-3505181F4433}"/>
                </a:ext>
              </a:extLst>
            </p:cNvPr>
            <p:cNvSpPr/>
            <p:nvPr/>
          </p:nvSpPr>
          <p:spPr>
            <a:xfrm>
              <a:off x="11621408" y="1518322"/>
              <a:ext cx="41457" cy="326784"/>
            </a:xfrm>
            <a:custGeom>
              <a:avLst/>
              <a:gdLst/>
              <a:ahLst/>
              <a:cxnLst/>
              <a:rect l="l" t="t" r="r" b="b"/>
              <a:pathLst>
                <a:path w="1914" h="15087" extrusionOk="0">
                  <a:moveTo>
                    <a:pt x="605" y="1"/>
                  </a:moveTo>
                  <a:cubicBezTo>
                    <a:pt x="574" y="1"/>
                    <a:pt x="542" y="27"/>
                    <a:pt x="547" y="67"/>
                  </a:cubicBezTo>
                  <a:cubicBezTo>
                    <a:pt x="692" y="1143"/>
                    <a:pt x="281" y="2224"/>
                    <a:pt x="157" y="3279"/>
                  </a:cubicBezTo>
                  <a:cubicBezTo>
                    <a:pt x="15" y="4483"/>
                    <a:pt x="53" y="5741"/>
                    <a:pt x="36" y="6953"/>
                  </a:cubicBezTo>
                  <a:cubicBezTo>
                    <a:pt x="0" y="9549"/>
                    <a:pt x="410" y="12143"/>
                    <a:pt x="868" y="14692"/>
                  </a:cubicBezTo>
                  <a:cubicBezTo>
                    <a:pt x="918" y="14966"/>
                    <a:pt x="1120" y="15087"/>
                    <a:pt x="1330" y="15087"/>
                  </a:cubicBezTo>
                  <a:cubicBezTo>
                    <a:pt x="1615" y="15087"/>
                    <a:pt x="1914" y="14863"/>
                    <a:pt x="1860" y="14494"/>
                  </a:cubicBezTo>
                  <a:cubicBezTo>
                    <a:pt x="1432" y="11520"/>
                    <a:pt x="826" y="8650"/>
                    <a:pt x="749" y="5619"/>
                  </a:cubicBezTo>
                  <a:cubicBezTo>
                    <a:pt x="703" y="3829"/>
                    <a:pt x="1090" y="1775"/>
                    <a:pt x="652" y="40"/>
                  </a:cubicBezTo>
                  <a:cubicBezTo>
                    <a:pt x="645" y="12"/>
                    <a:pt x="625" y="1"/>
                    <a:pt x="6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93;p44">
              <a:extLst>
                <a:ext uri="{FF2B5EF4-FFF2-40B4-BE49-F238E27FC236}">
                  <a16:creationId xmlns:a16="http://schemas.microsoft.com/office/drawing/2014/main" id="{1FDF4BBD-601E-BB23-5B06-B8AFDAA1CBCA}"/>
                </a:ext>
              </a:extLst>
            </p:cNvPr>
            <p:cNvSpPr/>
            <p:nvPr/>
          </p:nvSpPr>
          <p:spPr>
            <a:xfrm>
              <a:off x="11621928" y="1402202"/>
              <a:ext cx="141700" cy="216362"/>
            </a:xfrm>
            <a:custGeom>
              <a:avLst/>
              <a:gdLst/>
              <a:ahLst/>
              <a:cxnLst/>
              <a:rect l="l" t="t" r="r" b="b"/>
              <a:pathLst>
                <a:path w="6542" h="9989" extrusionOk="0">
                  <a:moveTo>
                    <a:pt x="5862" y="1"/>
                  </a:moveTo>
                  <a:cubicBezTo>
                    <a:pt x="5027" y="1"/>
                    <a:pt x="4551" y="644"/>
                    <a:pt x="3938" y="1172"/>
                  </a:cubicBezTo>
                  <a:cubicBezTo>
                    <a:pt x="2920" y="2049"/>
                    <a:pt x="1864" y="3019"/>
                    <a:pt x="1085" y="4122"/>
                  </a:cubicBezTo>
                  <a:cubicBezTo>
                    <a:pt x="0" y="5657"/>
                    <a:pt x="368" y="8059"/>
                    <a:pt x="586" y="9813"/>
                  </a:cubicBezTo>
                  <a:cubicBezTo>
                    <a:pt x="601" y="9929"/>
                    <a:pt x="685" y="9989"/>
                    <a:pt x="769" y="9989"/>
                  </a:cubicBezTo>
                  <a:cubicBezTo>
                    <a:pt x="852" y="9989"/>
                    <a:pt x="934" y="9932"/>
                    <a:pt x="948" y="9816"/>
                  </a:cubicBezTo>
                  <a:cubicBezTo>
                    <a:pt x="1133" y="8307"/>
                    <a:pt x="1041" y="6429"/>
                    <a:pt x="1716" y="5035"/>
                  </a:cubicBezTo>
                  <a:cubicBezTo>
                    <a:pt x="2520" y="3373"/>
                    <a:pt x="4655" y="1868"/>
                    <a:pt x="6168" y="812"/>
                  </a:cubicBezTo>
                  <a:cubicBezTo>
                    <a:pt x="6541" y="551"/>
                    <a:pt x="6345" y="15"/>
                    <a:pt x="5910" y="2"/>
                  </a:cubicBezTo>
                  <a:cubicBezTo>
                    <a:pt x="5894" y="1"/>
                    <a:pt x="5878" y="1"/>
                    <a:pt x="58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94;p44">
              <a:extLst>
                <a:ext uri="{FF2B5EF4-FFF2-40B4-BE49-F238E27FC236}">
                  <a16:creationId xmlns:a16="http://schemas.microsoft.com/office/drawing/2014/main" id="{04B289F0-220C-0E37-9343-974D70D790B2}"/>
                </a:ext>
              </a:extLst>
            </p:cNvPr>
            <p:cNvSpPr/>
            <p:nvPr/>
          </p:nvSpPr>
          <p:spPr>
            <a:xfrm>
              <a:off x="11734365" y="1340991"/>
              <a:ext cx="331311" cy="71695"/>
            </a:xfrm>
            <a:custGeom>
              <a:avLst/>
              <a:gdLst/>
              <a:ahLst/>
              <a:cxnLst/>
              <a:rect l="l" t="t" r="r" b="b"/>
              <a:pathLst>
                <a:path w="15296" h="3310" extrusionOk="0">
                  <a:moveTo>
                    <a:pt x="11764" y="1"/>
                  </a:moveTo>
                  <a:cubicBezTo>
                    <a:pt x="10395" y="1"/>
                    <a:pt x="9022" y="149"/>
                    <a:pt x="7679" y="360"/>
                  </a:cubicBezTo>
                  <a:cubicBezTo>
                    <a:pt x="5108" y="764"/>
                    <a:pt x="2352" y="1344"/>
                    <a:pt x="211" y="2885"/>
                  </a:cubicBezTo>
                  <a:cubicBezTo>
                    <a:pt x="0" y="3036"/>
                    <a:pt x="164" y="3310"/>
                    <a:pt x="377" y="3310"/>
                  </a:cubicBezTo>
                  <a:cubicBezTo>
                    <a:pt x="401" y="3310"/>
                    <a:pt x="426" y="3306"/>
                    <a:pt x="452" y="3298"/>
                  </a:cubicBezTo>
                  <a:cubicBezTo>
                    <a:pt x="3005" y="2499"/>
                    <a:pt x="5462" y="1675"/>
                    <a:pt x="8133" y="1363"/>
                  </a:cubicBezTo>
                  <a:cubicBezTo>
                    <a:pt x="8614" y="1307"/>
                    <a:pt x="9097" y="1287"/>
                    <a:pt x="9579" y="1287"/>
                  </a:cubicBezTo>
                  <a:cubicBezTo>
                    <a:pt x="10745" y="1287"/>
                    <a:pt x="11910" y="1403"/>
                    <a:pt x="13062" y="1403"/>
                  </a:cubicBezTo>
                  <a:cubicBezTo>
                    <a:pt x="13553" y="1403"/>
                    <a:pt x="14041" y="1382"/>
                    <a:pt x="14527" y="1322"/>
                  </a:cubicBezTo>
                  <a:cubicBezTo>
                    <a:pt x="15091" y="1252"/>
                    <a:pt x="15296" y="375"/>
                    <a:pt x="14644" y="252"/>
                  </a:cubicBezTo>
                  <a:cubicBezTo>
                    <a:pt x="13694" y="75"/>
                    <a:pt x="12730" y="1"/>
                    <a:pt x="1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95;p44">
              <a:extLst>
                <a:ext uri="{FF2B5EF4-FFF2-40B4-BE49-F238E27FC236}">
                  <a16:creationId xmlns:a16="http://schemas.microsoft.com/office/drawing/2014/main" id="{8A2DF52C-879E-971C-4720-38D86552FAFF}"/>
                </a:ext>
              </a:extLst>
            </p:cNvPr>
            <p:cNvSpPr/>
            <p:nvPr/>
          </p:nvSpPr>
          <p:spPr>
            <a:xfrm>
              <a:off x="11670013" y="1427588"/>
              <a:ext cx="358040" cy="87615"/>
            </a:xfrm>
            <a:custGeom>
              <a:avLst/>
              <a:gdLst/>
              <a:ahLst/>
              <a:cxnLst/>
              <a:rect l="l" t="t" r="r" b="b"/>
              <a:pathLst>
                <a:path w="16530" h="4045" extrusionOk="0">
                  <a:moveTo>
                    <a:pt x="15597" y="0"/>
                  </a:moveTo>
                  <a:cubicBezTo>
                    <a:pt x="14831" y="0"/>
                    <a:pt x="14110" y="296"/>
                    <a:pt x="13335" y="431"/>
                  </a:cubicBezTo>
                  <a:cubicBezTo>
                    <a:pt x="11843" y="690"/>
                    <a:pt x="10339" y="868"/>
                    <a:pt x="8847" y="1122"/>
                  </a:cubicBezTo>
                  <a:cubicBezTo>
                    <a:pt x="5782" y="1644"/>
                    <a:pt x="3155" y="2765"/>
                    <a:pt x="217" y="3681"/>
                  </a:cubicBezTo>
                  <a:cubicBezTo>
                    <a:pt x="1" y="3748"/>
                    <a:pt x="74" y="4044"/>
                    <a:pt x="276" y="4044"/>
                  </a:cubicBezTo>
                  <a:cubicBezTo>
                    <a:pt x="290" y="4044"/>
                    <a:pt x="305" y="4043"/>
                    <a:pt x="319" y="4040"/>
                  </a:cubicBezTo>
                  <a:cubicBezTo>
                    <a:pt x="3069" y="3507"/>
                    <a:pt x="5666" y="2547"/>
                    <a:pt x="8433" y="2058"/>
                  </a:cubicBezTo>
                  <a:cubicBezTo>
                    <a:pt x="10968" y="1611"/>
                    <a:pt x="13704" y="1685"/>
                    <a:pt x="16130" y="768"/>
                  </a:cubicBezTo>
                  <a:cubicBezTo>
                    <a:pt x="16529" y="616"/>
                    <a:pt x="16323" y="75"/>
                    <a:pt x="15977" y="26"/>
                  </a:cubicBezTo>
                  <a:cubicBezTo>
                    <a:pt x="15849" y="8"/>
                    <a:pt x="15722" y="0"/>
                    <a:pt x="15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96;p44">
              <a:extLst>
                <a:ext uri="{FF2B5EF4-FFF2-40B4-BE49-F238E27FC236}">
                  <a16:creationId xmlns:a16="http://schemas.microsoft.com/office/drawing/2014/main" id="{6920FC25-5E6C-6203-F4B6-A5A1D019A6C3}"/>
                </a:ext>
              </a:extLst>
            </p:cNvPr>
            <p:cNvSpPr/>
            <p:nvPr/>
          </p:nvSpPr>
          <p:spPr>
            <a:xfrm>
              <a:off x="11644281" y="1776574"/>
              <a:ext cx="403591" cy="90929"/>
            </a:xfrm>
            <a:custGeom>
              <a:avLst/>
              <a:gdLst/>
              <a:ahLst/>
              <a:cxnLst/>
              <a:rect l="l" t="t" r="r" b="b"/>
              <a:pathLst>
                <a:path w="18633" h="4198" extrusionOk="0">
                  <a:moveTo>
                    <a:pt x="17948" y="0"/>
                  </a:moveTo>
                  <a:cubicBezTo>
                    <a:pt x="17887" y="0"/>
                    <a:pt x="17821" y="13"/>
                    <a:pt x="17751" y="41"/>
                  </a:cubicBezTo>
                  <a:cubicBezTo>
                    <a:pt x="14725" y="1271"/>
                    <a:pt x="11828" y="1905"/>
                    <a:pt x="8619" y="2409"/>
                  </a:cubicBezTo>
                  <a:cubicBezTo>
                    <a:pt x="7195" y="2633"/>
                    <a:pt x="5779" y="3028"/>
                    <a:pt x="4332" y="3087"/>
                  </a:cubicBezTo>
                  <a:cubicBezTo>
                    <a:pt x="4273" y="3089"/>
                    <a:pt x="4215" y="3091"/>
                    <a:pt x="4158" y="3091"/>
                  </a:cubicBezTo>
                  <a:cubicBezTo>
                    <a:pt x="2962" y="3091"/>
                    <a:pt x="1817" y="2617"/>
                    <a:pt x="654" y="2617"/>
                  </a:cubicBezTo>
                  <a:cubicBezTo>
                    <a:pt x="532" y="2617"/>
                    <a:pt x="409" y="2622"/>
                    <a:pt x="286" y="2634"/>
                  </a:cubicBezTo>
                  <a:cubicBezTo>
                    <a:pt x="63" y="2656"/>
                    <a:pt x="0" y="2985"/>
                    <a:pt x="215" y="3072"/>
                  </a:cubicBezTo>
                  <a:cubicBezTo>
                    <a:pt x="1368" y="3534"/>
                    <a:pt x="2332" y="4052"/>
                    <a:pt x="3599" y="4165"/>
                  </a:cubicBezTo>
                  <a:cubicBezTo>
                    <a:pt x="3853" y="4188"/>
                    <a:pt x="4108" y="4198"/>
                    <a:pt x="4363" y="4198"/>
                  </a:cubicBezTo>
                  <a:cubicBezTo>
                    <a:pt x="5963" y="4198"/>
                    <a:pt x="7584" y="3798"/>
                    <a:pt x="9151" y="3572"/>
                  </a:cubicBezTo>
                  <a:cubicBezTo>
                    <a:pt x="12190" y="3135"/>
                    <a:pt x="15571" y="2755"/>
                    <a:pt x="18193" y="1035"/>
                  </a:cubicBezTo>
                  <a:cubicBezTo>
                    <a:pt x="18632" y="746"/>
                    <a:pt x="18419" y="0"/>
                    <a:pt x="179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97;p44">
              <a:extLst>
                <a:ext uri="{FF2B5EF4-FFF2-40B4-BE49-F238E27FC236}">
                  <a16:creationId xmlns:a16="http://schemas.microsoft.com/office/drawing/2014/main" id="{6B43D0A0-FC49-B30A-C3C1-1370DF109247}"/>
                </a:ext>
              </a:extLst>
            </p:cNvPr>
            <p:cNvSpPr/>
            <p:nvPr/>
          </p:nvSpPr>
          <p:spPr>
            <a:xfrm>
              <a:off x="12031995" y="1450071"/>
              <a:ext cx="64244" cy="283529"/>
            </a:xfrm>
            <a:custGeom>
              <a:avLst/>
              <a:gdLst/>
              <a:ahLst/>
              <a:cxnLst/>
              <a:rect l="l" t="t" r="r" b="b"/>
              <a:pathLst>
                <a:path w="2966" h="13090" extrusionOk="0">
                  <a:moveTo>
                    <a:pt x="201" y="0"/>
                  </a:moveTo>
                  <a:cubicBezTo>
                    <a:pt x="79" y="0"/>
                    <a:pt x="0" y="166"/>
                    <a:pt x="118" y="263"/>
                  </a:cubicBezTo>
                  <a:lnTo>
                    <a:pt x="117" y="263"/>
                  </a:lnTo>
                  <a:cubicBezTo>
                    <a:pt x="664" y="712"/>
                    <a:pt x="698" y="2000"/>
                    <a:pt x="826" y="2655"/>
                  </a:cubicBezTo>
                  <a:cubicBezTo>
                    <a:pt x="1077" y="3940"/>
                    <a:pt x="1307" y="5220"/>
                    <a:pt x="1449" y="6521"/>
                  </a:cubicBezTo>
                  <a:cubicBezTo>
                    <a:pt x="1674" y="8569"/>
                    <a:pt x="1641" y="10658"/>
                    <a:pt x="1856" y="12684"/>
                  </a:cubicBezTo>
                  <a:cubicBezTo>
                    <a:pt x="1879" y="12904"/>
                    <a:pt x="2027" y="13029"/>
                    <a:pt x="2196" y="13069"/>
                  </a:cubicBezTo>
                  <a:lnTo>
                    <a:pt x="2196" y="13069"/>
                  </a:lnTo>
                  <a:cubicBezTo>
                    <a:pt x="2244" y="13083"/>
                    <a:pt x="2294" y="13090"/>
                    <a:pt x="2343" y="13090"/>
                  </a:cubicBezTo>
                  <a:cubicBezTo>
                    <a:pt x="2478" y="13090"/>
                    <a:pt x="2608" y="13036"/>
                    <a:pt x="2683" y="12920"/>
                  </a:cubicBezTo>
                  <a:lnTo>
                    <a:pt x="2683" y="12920"/>
                  </a:lnTo>
                  <a:cubicBezTo>
                    <a:pt x="2738" y="12850"/>
                    <a:pt x="2767" y="12758"/>
                    <a:pt x="2756" y="12646"/>
                  </a:cubicBezTo>
                  <a:lnTo>
                    <a:pt x="2756" y="12646"/>
                  </a:lnTo>
                  <a:cubicBezTo>
                    <a:pt x="2966" y="10529"/>
                    <a:pt x="2385" y="8125"/>
                    <a:pt x="2158" y="6041"/>
                  </a:cubicBezTo>
                  <a:cubicBezTo>
                    <a:pt x="1985" y="4456"/>
                    <a:pt x="1847" y="985"/>
                    <a:pt x="282" y="25"/>
                  </a:cubicBezTo>
                  <a:cubicBezTo>
                    <a:pt x="254" y="8"/>
                    <a:pt x="227" y="0"/>
                    <a:pt x="2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98;p44">
              <a:extLst>
                <a:ext uri="{FF2B5EF4-FFF2-40B4-BE49-F238E27FC236}">
                  <a16:creationId xmlns:a16="http://schemas.microsoft.com/office/drawing/2014/main" id="{C5408DFC-C8BB-CB57-0CDA-638B3D056179}"/>
                </a:ext>
              </a:extLst>
            </p:cNvPr>
            <p:cNvSpPr/>
            <p:nvPr/>
          </p:nvSpPr>
          <p:spPr>
            <a:xfrm>
              <a:off x="12043886" y="1344955"/>
              <a:ext cx="101520" cy="418969"/>
            </a:xfrm>
            <a:custGeom>
              <a:avLst/>
              <a:gdLst/>
              <a:ahLst/>
              <a:cxnLst/>
              <a:rect l="l" t="t" r="r" b="b"/>
              <a:pathLst>
                <a:path w="4687" h="19343" extrusionOk="0">
                  <a:moveTo>
                    <a:pt x="420" y="0"/>
                  </a:moveTo>
                  <a:cubicBezTo>
                    <a:pt x="219" y="0"/>
                    <a:pt x="53" y="156"/>
                    <a:pt x="33" y="357"/>
                  </a:cubicBezTo>
                  <a:lnTo>
                    <a:pt x="12" y="556"/>
                  </a:lnTo>
                  <a:cubicBezTo>
                    <a:pt x="1" y="668"/>
                    <a:pt x="78" y="817"/>
                    <a:pt x="206" y="817"/>
                  </a:cubicBezTo>
                  <a:cubicBezTo>
                    <a:pt x="217" y="817"/>
                    <a:pt x="229" y="816"/>
                    <a:pt x="241" y="814"/>
                  </a:cubicBezTo>
                  <a:lnTo>
                    <a:pt x="240" y="814"/>
                  </a:lnTo>
                  <a:cubicBezTo>
                    <a:pt x="281" y="805"/>
                    <a:pt x="321" y="801"/>
                    <a:pt x="361" y="801"/>
                  </a:cubicBezTo>
                  <a:cubicBezTo>
                    <a:pt x="2049" y="801"/>
                    <a:pt x="2637" y="8277"/>
                    <a:pt x="2755" y="9093"/>
                  </a:cubicBezTo>
                  <a:cubicBezTo>
                    <a:pt x="2978" y="10637"/>
                    <a:pt x="3312" y="12169"/>
                    <a:pt x="3307" y="13739"/>
                  </a:cubicBezTo>
                  <a:cubicBezTo>
                    <a:pt x="3299" y="15856"/>
                    <a:pt x="2405" y="16830"/>
                    <a:pt x="1168" y="18392"/>
                  </a:cubicBezTo>
                  <a:cubicBezTo>
                    <a:pt x="839" y="18807"/>
                    <a:pt x="1209" y="19342"/>
                    <a:pt x="1598" y="19342"/>
                  </a:cubicBezTo>
                  <a:cubicBezTo>
                    <a:pt x="1724" y="19342"/>
                    <a:pt x="1853" y="19286"/>
                    <a:pt x="1960" y="19150"/>
                  </a:cubicBezTo>
                  <a:cubicBezTo>
                    <a:pt x="2998" y="17836"/>
                    <a:pt x="4087" y="16826"/>
                    <a:pt x="4353" y="15073"/>
                  </a:cubicBezTo>
                  <a:cubicBezTo>
                    <a:pt x="4686" y="12870"/>
                    <a:pt x="4057" y="10479"/>
                    <a:pt x="3755" y="8304"/>
                  </a:cubicBezTo>
                  <a:cubicBezTo>
                    <a:pt x="3468" y="6242"/>
                    <a:pt x="3170" y="4172"/>
                    <a:pt x="2545" y="2178"/>
                  </a:cubicBezTo>
                  <a:cubicBezTo>
                    <a:pt x="2214" y="1130"/>
                    <a:pt x="1693" y="76"/>
                    <a:pt x="444" y="1"/>
                  </a:cubicBezTo>
                  <a:cubicBezTo>
                    <a:pt x="436" y="0"/>
                    <a:pt x="428" y="0"/>
                    <a:pt x="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99;p44">
              <a:extLst>
                <a:ext uri="{FF2B5EF4-FFF2-40B4-BE49-F238E27FC236}">
                  <a16:creationId xmlns:a16="http://schemas.microsoft.com/office/drawing/2014/main" id="{F9F79C4C-B891-E935-4888-10DB6A2A9D60}"/>
                </a:ext>
              </a:extLst>
            </p:cNvPr>
            <p:cNvSpPr/>
            <p:nvPr/>
          </p:nvSpPr>
          <p:spPr>
            <a:xfrm>
              <a:off x="12018197" y="1729074"/>
              <a:ext cx="75290" cy="72171"/>
            </a:xfrm>
            <a:custGeom>
              <a:avLst/>
              <a:gdLst/>
              <a:ahLst/>
              <a:cxnLst/>
              <a:rect l="l" t="t" r="r" b="b"/>
              <a:pathLst>
                <a:path w="3476" h="3332" extrusionOk="0">
                  <a:moveTo>
                    <a:pt x="3027" y="1"/>
                  </a:moveTo>
                  <a:cubicBezTo>
                    <a:pt x="2909" y="1"/>
                    <a:pt x="2796" y="69"/>
                    <a:pt x="2645" y="83"/>
                  </a:cubicBezTo>
                  <a:cubicBezTo>
                    <a:pt x="2185" y="123"/>
                    <a:pt x="1810" y="742"/>
                    <a:pt x="1568" y="1084"/>
                  </a:cubicBezTo>
                  <a:cubicBezTo>
                    <a:pt x="1332" y="1415"/>
                    <a:pt x="1136" y="1765"/>
                    <a:pt x="877" y="2081"/>
                  </a:cubicBezTo>
                  <a:cubicBezTo>
                    <a:pt x="777" y="2204"/>
                    <a:pt x="679" y="2333"/>
                    <a:pt x="572" y="2450"/>
                  </a:cubicBezTo>
                  <a:cubicBezTo>
                    <a:pt x="465" y="2564"/>
                    <a:pt x="356" y="2577"/>
                    <a:pt x="247" y="2669"/>
                  </a:cubicBezTo>
                  <a:cubicBezTo>
                    <a:pt x="1" y="2877"/>
                    <a:pt x="229" y="3331"/>
                    <a:pt x="413" y="3331"/>
                  </a:cubicBezTo>
                  <a:cubicBezTo>
                    <a:pt x="441" y="3331"/>
                    <a:pt x="467" y="3321"/>
                    <a:pt x="491" y="3297"/>
                  </a:cubicBezTo>
                  <a:cubicBezTo>
                    <a:pt x="525" y="3264"/>
                    <a:pt x="902" y="3210"/>
                    <a:pt x="985" y="3171"/>
                  </a:cubicBezTo>
                  <a:cubicBezTo>
                    <a:pt x="1105" y="3113"/>
                    <a:pt x="1219" y="3044"/>
                    <a:pt x="1327" y="2964"/>
                  </a:cubicBezTo>
                  <a:cubicBezTo>
                    <a:pt x="1530" y="2809"/>
                    <a:pt x="1720" y="2607"/>
                    <a:pt x="1897" y="2421"/>
                  </a:cubicBezTo>
                  <a:cubicBezTo>
                    <a:pt x="2140" y="2167"/>
                    <a:pt x="2329" y="1865"/>
                    <a:pt x="2555" y="1595"/>
                  </a:cubicBezTo>
                  <a:cubicBezTo>
                    <a:pt x="2804" y="1300"/>
                    <a:pt x="3089" y="1055"/>
                    <a:pt x="3326" y="751"/>
                  </a:cubicBezTo>
                  <a:cubicBezTo>
                    <a:pt x="3475" y="561"/>
                    <a:pt x="3440" y="287"/>
                    <a:pt x="3275" y="122"/>
                  </a:cubicBezTo>
                  <a:cubicBezTo>
                    <a:pt x="3183" y="30"/>
                    <a:pt x="3104" y="1"/>
                    <a:pt x="30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189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" grpId="0"/>
    </p:bldLst>
  </p:timing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42</Slides>
  <Notes>42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SKETCH LESSON</vt:lpstr>
      <vt:lpstr> Design and Analysis of Algorithms</vt:lpstr>
      <vt:lpstr>MEMBERS OF GROUP</vt:lpstr>
      <vt:lpstr>TABLE OF CONTENT</vt:lpstr>
      <vt:lpstr>ALGORITRHM</vt:lpstr>
      <vt:lpstr>COMPUTATIONAL COMPLEXITY</vt:lpstr>
      <vt:lpstr>PHUONG PHAP  DANH GIA</vt:lpstr>
      <vt:lpstr>PHAN LOAI</vt:lpstr>
      <vt:lpstr>DANH GIA THOI GIAN CHAY </vt:lpstr>
      <vt:lpstr>DO TANG CUA HAM </vt:lpstr>
      <vt:lpstr>Asymptotic  Notation</vt:lpstr>
      <vt:lpstr>Asymptotic Notation</vt:lpstr>
      <vt:lpstr>Big-o notation</vt:lpstr>
      <vt:lpstr>Omega notation</vt:lpstr>
      <vt:lpstr>Omega notation</vt:lpstr>
      <vt:lpstr>SUMMARY</vt:lpstr>
      <vt:lpstr>SUMMARY</vt:lpstr>
      <vt:lpstr>Big-o notation</vt:lpstr>
      <vt:lpstr>EVALUATE COMPUTATIONAL COMPLEXITY</vt:lpstr>
      <vt:lpstr>=</vt:lpstr>
      <vt:lpstr>if</vt:lpstr>
      <vt:lpstr>for</vt:lpstr>
      <vt:lpstr>EXERCISE</vt:lpstr>
      <vt:lpstr>MOT SO CONG THUC CAN NHO</vt:lpstr>
      <vt:lpstr>MOT SO CONG THUC CAN NHO</vt:lpstr>
      <vt:lpstr>MOT SO CONG THUC CAN NHO</vt:lpstr>
      <vt:lpstr>MOT SO CONG THUC CAN NHO</vt:lpstr>
      <vt:lpstr>MOT SO CONG THUC CAN NHO</vt:lpstr>
      <vt:lpstr>EXERCISE 1</vt:lpstr>
      <vt:lpstr>EXERCISE 1</vt:lpstr>
      <vt:lpstr>EXERCISE 1</vt:lpstr>
      <vt:lpstr>EXERCISE 1</vt:lpstr>
      <vt:lpstr>EXERCISE 1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QUIZZIZ CODE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Design and Analysis of Algorithms</dc:title>
  <cp:revision>1</cp:revision>
  <dcterms:modified xsi:type="dcterms:W3CDTF">2023-03-14T01:59:25Z</dcterms:modified>
</cp:coreProperties>
</file>