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87a4312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87a4312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87a4312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87a4312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87a4312d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87a4312d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87a4312d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87a4312d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87a4312d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87a4312d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87a4312d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87a4312d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87a4312df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87a4312df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87a4312d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87a4312d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57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" name="Google Shape;57;p13"/>
          <p:cNvSpPr txBox="1"/>
          <p:nvPr/>
        </p:nvSpPr>
        <p:spPr>
          <a:xfrm>
            <a:off x="7860875" y="35825"/>
            <a:ext cx="11922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801250" y="18800"/>
            <a:ext cx="1277400" cy="42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927300" y="2834125"/>
            <a:ext cx="3866100" cy="2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Concept Prototypes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Light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Ansar Ahmed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Light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Alvin John Tolentino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Light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Linton Dsouza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Light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Quing Roset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e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Roboto Light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Shahzil Siddiqui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88" y="1003925"/>
            <a:ext cx="79914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452175" y="359425"/>
            <a:ext cx="8234700" cy="40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Envisioned Site Map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375" y="3736301"/>
            <a:ext cx="1952400" cy="19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00" y="1642700"/>
            <a:ext cx="4780575" cy="29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86475" y="1097600"/>
            <a:ext cx="1320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Concept 1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52175" y="359425"/>
            <a:ext cx="8234700" cy="40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Fidelity Prototypes: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Home Page </a:t>
            </a: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936300" y="1798575"/>
            <a:ext cx="24099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Interactive Wheel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Inspiring Quote Centered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Regina Background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88975" y="3574526"/>
            <a:ext cx="1952400" cy="19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452175" y="359425"/>
            <a:ext cx="8234700" cy="40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Fidelity Prototypes: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2286"/>
          <a:stretch/>
        </p:blipFill>
        <p:spPr>
          <a:xfrm>
            <a:off x="452175" y="1963082"/>
            <a:ext cx="3731726" cy="27389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1729" l="0" r="0" t="2723"/>
          <a:stretch/>
        </p:blipFill>
        <p:spPr>
          <a:xfrm>
            <a:off x="4948500" y="1956489"/>
            <a:ext cx="3637950" cy="27685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50450" y="866075"/>
            <a:ext cx="73677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Concept 2 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Traditional Navigation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Carousel of progressive efforts in regina               galvanize action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713725" y="4293225"/>
            <a:ext cx="705000" cy="64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2.1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8064375" y="4293225"/>
            <a:ext cx="705000" cy="64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2.2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329500" y="1602725"/>
            <a:ext cx="400200" cy="1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9725" y="-487474"/>
            <a:ext cx="1952400" cy="19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452175" y="359425"/>
            <a:ext cx="8234700" cy="40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Fidelity Prototypes: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SDG Page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886125" y="1917638"/>
            <a:ext cx="24099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Digestible Data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Infographics 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Facts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895900" y="1269800"/>
            <a:ext cx="2180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Data Section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00" y="1814900"/>
            <a:ext cx="4692149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000" y="3736326"/>
            <a:ext cx="1952400" cy="19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452175" y="359425"/>
            <a:ext cx="8234700" cy="40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Fidelity Prototypes: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SDG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886125" y="1917638"/>
            <a:ext cx="24099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SDG Details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Testimonials 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Stories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How Can I Help </a:t>
            </a: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Section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95900" y="1269800"/>
            <a:ext cx="2180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Description </a:t>
            </a: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Section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00" y="1814900"/>
            <a:ext cx="4692149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900" y="1814900"/>
            <a:ext cx="4692150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88975" y="3574526"/>
            <a:ext cx="1952400" cy="19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2175" y="359425"/>
            <a:ext cx="8234700" cy="40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Fidelity Prototypes: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About Us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886125" y="1765253"/>
            <a:ext cx="24099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Info on Involved Parties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Our Mission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Local Highlights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References for Data Used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895900" y="1269800"/>
            <a:ext cx="2180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Who are we?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00" y="1814900"/>
            <a:ext cx="4692149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900" y="1814900"/>
            <a:ext cx="4692150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900" y="1814900"/>
            <a:ext cx="4692150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88975" y="3574526"/>
            <a:ext cx="1952400" cy="19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452175" y="359425"/>
            <a:ext cx="8234700" cy="40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Fidelity Prototypes: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Volunteer </a:t>
            </a: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5920200" y="1763828"/>
            <a:ext cx="24099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Local SDG Volunteer Links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Local NGO Donation Links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Stories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How can I help?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895900" y="1269800"/>
            <a:ext cx="2180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Galvanize Action </a:t>
            </a:r>
            <a:endParaRPr sz="18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00" y="1814900"/>
            <a:ext cx="4692149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900" y="1814900"/>
            <a:ext cx="4692150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900" y="1814900"/>
            <a:ext cx="4692150" cy="2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4550" y="-325674"/>
            <a:ext cx="1952400" cy="19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452175" y="359425"/>
            <a:ext cx="8234700" cy="408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Questions to you!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52175" y="1434900"/>
            <a:ext cx="8405100" cy="3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Which</a:t>
            </a: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 Concept do you like better for the Home Page?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Interactive Wheel  (Pro = ease of navigation)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Photo </a:t>
            </a: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Carousel</a:t>
            </a: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     (Pro = motivating users to get involved)  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Will we have multiple subcategories for each SDG?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○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Health          Diabetes, Heart Attacks, Life Expectancy, etc…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Should we include a search bar? </a:t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233484" y="2954410"/>
            <a:ext cx="360600" cy="20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350" y="3719301"/>
            <a:ext cx="1952400" cy="1929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