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274" r:id="rId3"/>
    <p:sldId id="289" r:id="rId4"/>
    <p:sldId id="290" r:id="rId5"/>
    <p:sldId id="299" r:id="rId6"/>
    <p:sldId id="300" r:id="rId7"/>
    <p:sldId id="301" r:id="rId8"/>
    <p:sldId id="303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559" autoAdjust="0"/>
  </p:normalViewPr>
  <p:slideViewPr>
    <p:cSldViewPr>
      <p:cViewPr varScale="1">
        <p:scale>
          <a:sx n="116" d="100"/>
          <a:sy n="116" d="100"/>
        </p:scale>
        <p:origin x="336" y="9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4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DCEB7E8-CC74-43A2-B69E-4753F1DE211A}" type="datetime1">
              <a:rPr lang="es-ES" smtClean="0"/>
              <a:t>30/01/2019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BAE14B8-3CC9-472D-9BC5-A84D80684DE2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4A142FE-F12E-400E-A149-2485AE59D1FB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7FB667E1-E601-4AAF-B95C-B25720D70A60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8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Es posible que se requiera más de una diapositiva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284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5510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6388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12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000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Amanecer sobre frondosas colina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Autofit/>
          </a:bodyPr>
          <a:lstStyle>
            <a:lvl1pPr algn="ctr" rtl="0"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alternativ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A0A1C012-6CF3-4617-92EF-71C63475D21B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656819-A0D8-45F4-8E83-D3D1972C37B4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1D49B8-E199-45CC-A8F5-6A2B0314B9AB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70316C-7339-47D5-A72D-B5FEBF651BAE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778F0D-478F-45D6-BA03-D6A17CB35D70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39AACF-6ECE-492B-8372-17787C931C34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01003024-B2E1-4E1B-AA6C-9799E0092684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607B64-29C1-453A-A81F-CE10E57A8447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76CBF-DBC5-45F1-85D2-5540CFC30826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25EA49-DD46-4D89-906A-943CB539610D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BDBD0F-A7A7-4FC6-901C-D8C037CF8D28}" type="datetime1">
              <a:rPr lang="es-ES" smtClean="0"/>
              <a:pPr/>
              <a:t>30/01/2019</a:t>
            </a:fld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s-ES" noProof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8526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4C284D-F9C0-4639-888E-D4400CCADF39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</a:t>
            </a:r>
          </a:p>
          <a:p>
            <a:pPr lvl="6" rtl="0"/>
            <a:r>
              <a:rPr lang="es-ES" noProof="0" dirty="0"/>
              <a:t>Séptimo</a:t>
            </a:r>
          </a:p>
          <a:p>
            <a:pPr lvl="7" rtl="0"/>
            <a:r>
              <a:rPr lang="es-ES" noProof="0" dirty="0"/>
              <a:t>Octavo</a:t>
            </a:r>
          </a:p>
          <a:p>
            <a:pPr lvl="8" rtl="0"/>
            <a:r>
              <a:rPr lang="es-ES" noProof="0" dirty="0"/>
              <a:t>Noveno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</a:defRPr>
            </a:lvl1pPr>
          </a:lstStyle>
          <a:p>
            <a:fld id="{1BF007B6-9730-4033-A42D-4C043E1BEACE}" type="datetime1">
              <a:rPr lang="es-ES" noProof="0" smtClean="0"/>
              <a:pPr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64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UPOHOUSE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Compraventa y alquiler de viviendas</a:t>
            </a:r>
          </a:p>
        </p:txBody>
      </p:sp>
      <p:pic>
        <p:nvPicPr>
          <p:cNvPr id="7" name="Imagen 6" descr="Imagen que contiene cielo, exterior, naturaleza, hierba&#10;&#10;Descripción generada con confianza muy alta">
            <a:extLst>
              <a:ext uri="{FF2B5EF4-FFF2-40B4-BE49-F238E27FC236}">
                <a16:creationId xmlns:a16="http://schemas.microsoft.com/office/drawing/2014/main" id="{F001FAD4-4D6B-4D5E-87D3-7935C47C3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"/>
            <a:ext cx="12192000" cy="47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UPOHOUSE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Alberto Quevedo Rodríguez</a:t>
            </a:r>
          </a:p>
          <a:p>
            <a:pPr lvl="0" rtl="0"/>
            <a:r>
              <a:rPr lang="es-ES" dirty="0"/>
              <a:t>Joaquín Roiz Pagador</a:t>
            </a:r>
          </a:p>
          <a:p>
            <a:pPr lvl="0" rtl="0"/>
            <a:r>
              <a:rPr lang="es-ES" dirty="0"/>
              <a:t>Andrés Rueda Marín</a:t>
            </a:r>
          </a:p>
          <a:p>
            <a:pPr lvl="0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0BB5312-0D73-4A90-BEE3-33671739B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74" y="332656"/>
            <a:ext cx="6506076" cy="3312368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DA597270-53DF-4D39-9217-1C4FB1E8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548680"/>
            <a:ext cx="3200400" cy="1990725"/>
          </a:xfrm>
        </p:spPr>
        <p:txBody>
          <a:bodyPr/>
          <a:lstStyle/>
          <a:p>
            <a:r>
              <a:rPr lang="es-ES" dirty="0"/>
              <a:t>Prestaciones (I)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698C3F-0BA9-4CED-B525-4263A816656D}"/>
              </a:ext>
            </a:extLst>
          </p:cNvPr>
          <p:cNvSpPr txBox="1"/>
          <p:nvPr/>
        </p:nvSpPr>
        <p:spPr>
          <a:xfrm>
            <a:off x="517450" y="3212976"/>
            <a:ext cx="3850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Búsquedas asíncronas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Listados paginados</a:t>
            </a:r>
          </a:p>
        </p:txBody>
      </p:sp>
      <p:pic>
        <p:nvPicPr>
          <p:cNvPr id="12" name="Imagen 1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9C86FCC5-E682-4105-9E24-C3998DC71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805" y="4653136"/>
            <a:ext cx="650674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E8A3F91-CFD8-4D43-89D8-3CA0DC7C4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556192"/>
            <a:ext cx="6370638" cy="2872808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A84EAAFF-7A2F-43C5-A599-E9C97E4D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548680"/>
            <a:ext cx="3200400" cy="1990725"/>
          </a:xfrm>
        </p:spPr>
        <p:txBody>
          <a:bodyPr/>
          <a:lstStyle/>
          <a:p>
            <a:r>
              <a:rPr lang="es-ES" dirty="0"/>
              <a:t>Prestaciones (II)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A14C7F-33FE-4F28-BEEF-363978A361F3}"/>
              </a:ext>
            </a:extLst>
          </p:cNvPr>
          <p:cNvSpPr txBox="1"/>
          <p:nvPr/>
        </p:nvSpPr>
        <p:spPr>
          <a:xfrm>
            <a:off x="517450" y="3212976"/>
            <a:ext cx="3850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Galería de Imágenes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Multi Idiomas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Cargas Asíncronas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702CE3-2A49-418D-9326-A5450C04CC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4"/>
          <a:stretch/>
        </p:blipFill>
        <p:spPr>
          <a:xfrm>
            <a:off x="5879975" y="3789040"/>
            <a:ext cx="2495972" cy="5334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98CC7D-D922-4D72-92D6-8F93E04DB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843" y="3795700"/>
            <a:ext cx="2357628" cy="5334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2A98EA5-1E6A-4FC7-A88A-326037216A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38" y="5229200"/>
            <a:ext cx="3669419" cy="9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84EAAFF-7A2F-43C5-A599-E9C97E4D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548680"/>
            <a:ext cx="3200400" cy="1990725"/>
          </a:xfrm>
        </p:spPr>
        <p:txBody>
          <a:bodyPr/>
          <a:lstStyle/>
          <a:p>
            <a:r>
              <a:rPr lang="es-ES" dirty="0"/>
              <a:t>Prestaciones (III)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A14C7F-33FE-4F28-BEEF-363978A361F3}"/>
              </a:ext>
            </a:extLst>
          </p:cNvPr>
          <p:cNvSpPr txBox="1"/>
          <p:nvPr/>
        </p:nvSpPr>
        <p:spPr>
          <a:xfrm>
            <a:off x="517450" y="3212976"/>
            <a:ext cx="3850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Paginationes</a:t>
            </a:r>
            <a:r>
              <a:rPr lang="es-ES" sz="2800" dirty="0">
                <a:solidFill>
                  <a:schemeClr val="bg1"/>
                </a:solidFill>
              </a:rPr>
              <a:t> síncronas y asíncronas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Gráficas informativas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5554BF-98E4-4E44-AA87-C80AA3556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7928" y="600007"/>
            <a:ext cx="6370638" cy="24407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70796D-1F84-4954-9BFE-16AA599EB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809" y="3458708"/>
            <a:ext cx="39528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9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84EAAFF-7A2F-43C5-A599-E9C97E4D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548680"/>
            <a:ext cx="3200400" cy="1990725"/>
          </a:xfrm>
        </p:spPr>
        <p:txBody>
          <a:bodyPr/>
          <a:lstStyle/>
          <a:p>
            <a:r>
              <a:rPr lang="es-ES" dirty="0"/>
              <a:t>Prestaciones (IV)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A14C7F-33FE-4F28-BEEF-363978A361F3}"/>
              </a:ext>
            </a:extLst>
          </p:cNvPr>
          <p:cNvSpPr txBox="1"/>
          <p:nvPr/>
        </p:nvSpPr>
        <p:spPr>
          <a:xfrm>
            <a:off x="517450" y="3212976"/>
            <a:ext cx="3850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Anuncios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Comentarios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576A13-2AE4-4F83-A6D7-945B72126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976" y="890717"/>
            <a:ext cx="5532450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84EAAFF-7A2F-43C5-A599-E9C97E4D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548680"/>
            <a:ext cx="3200400" cy="1990725"/>
          </a:xfrm>
        </p:spPr>
        <p:txBody>
          <a:bodyPr/>
          <a:lstStyle/>
          <a:p>
            <a:r>
              <a:rPr lang="es-ES" dirty="0"/>
              <a:t>Prestaciones (V)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A14C7F-33FE-4F28-BEEF-363978A361F3}"/>
              </a:ext>
            </a:extLst>
          </p:cNvPr>
          <p:cNvSpPr txBox="1"/>
          <p:nvPr/>
        </p:nvSpPr>
        <p:spPr>
          <a:xfrm>
            <a:off x="517450" y="3212976"/>
            <a:ext cx="3850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Denuncias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Peticiones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Valoraciones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8E9282-BC6D-49F6-8EFF-E94D6B49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06" y="2906941"/>
            <a:ext cx="3227946" cy="18722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FED1437-5C1D-4EAF-B5F4-ACFA96DA8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206" y="454099"/>
            <a:ext cx="3272797" cy="217988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28662F4-FBF8-4131-9D26-0A9CD78345C9}"/>
              </a:ext>
            </a:extLst>
          </p:cNvPr>
          <p:cNvSpPr/>
          <p:nvPr/>
        </p:nvSpPr>
        <p:spPr>
          <a:xfrm>
            <a:off x="6096000" y="3573016"/>
            <a:ext cx="360040" cy="7200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7E035C-0A1F-4A6C-AED6-4E1B97832344}"/>
              </a:ext>
            </a:extLst>
          </p:cNvPr>
          <p:cNvSpPr/>
          <p:nvPr/>
        </p:nvSpPr>
        <p:spPr>
          <a:xfrm>
            <a:off x="6023992" y="3717032"/>
            <a:ext cx="360040" cy="7200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6CF37CF-4DEE-49F8-8720-385F23388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400" y="801091"/>
            <a:ext cx="2000250" cy="7429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E0E87F3-704C-4386-9826-A92EE0046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6400" y="4326508"/>
            <a:ext cx="2000250" cy="5429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40C18E-EFDC-48CC-B8AC-C53DC2FA8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4283" y="2874838"/>
            <a:ext cx="2428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Demostración</a:t>
            </a:r>
          </a:p>
        </p:txBody>
      </p:sp>
      <p:pic>
        <p:nvPicPr>
          <p:cNvPr id="7" name="Imagen 6" descr="Imagen que contiene cielo, exterior, naturaleza, hierba&#10;&#10;Descripción generada con confianza muy alta">
            <a:extLst>
              <a:ext uri="{FF2B5EF4-FFF2-40B4-BE49-F238E27FC236}">
                <a16:creationId xmlns:a16="http://schemas.microsoft.com/office/drawing/2014/main" id="{F001FAD4-4D6B-4D5E-87D3-7935C47C3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"/>
            <a:ext cx="12192000" cy="47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con bandas azul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104_TF03417271_TF03417271.potx" id="{EA54B80E-BA09-439C-B6C4-3700DE1E3A5F}" vid="{1B525D37-96BF-404B-8A29-79A673742416}"/>
    </a:ext>
  </a:extLst>
</a:theme>
</file>

<file path=ppt/theme/theme2.xml><?xml version="1.0" encoding="utf-8"?>
<a:theme xmlns:a="http://schemas.openxmlformats.org/drawingml/2006/main" name="Tema d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plan de proyecto empresarial (pantalla panorámica)</Template>
  <TotalTime>40</TotalTime>
  <Words>76</Words>
  <Application>Microsoft Office PowerPoint</Application>
  <PresentationFormat>Panorámica</PresentationFormat>
  <Paragraphs>33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Corbel</vt:lpstr>
      <vt:lpstr>Euphemia</vt:lpstr>
      <vt:lpstr>Wingdings</vt:lpstr>
      <vt:lpstr>Diseño con bandas azul 16x9</vt:lpstr>
      <vt:lpstr>UPOHOUSE</vt:lpstr>
      <vt:lpstr>UPOHOUSE</vt:lpstr>
      <vt:lpstr>Prestaciones (I)</vt:lpstr>
      <vt:lpstr>Prestaciones (II)</vt:lpstr>
      <vt:lpstr>Prestaciones (III)</vt:lpstr>
      <vt:lpstr>Prestaciones (IV)</vt:lpstr>
      <vt:lpstr>Prestaciones (V)</vt:lpstr>
      <vt:lpstr>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UPOHOUSE</dc:title>
  <dc:creator>Quini Roiz</dc:creator>
  <cp:lastModifiedBy>Quini Roiz</cp:lastModifiedBy>
  <cp:revision>9</cp:revision>
  <dcterms:created xsi:type="dcterms:W3CDTF">2019-01-30T00:18:39Z</dcterms:created>
  <dcterms:modified xsi:type="dcterms:W3CDTF">2019-01-30T00:58:52Z</dcterms:modified>
</cp:coreProperties>
</file>