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2" r:id="rId17"/>
    <p:sldId id="273" r:id="rId18"/>
    <p:sldId id="274" r:id="rId19"/>
    <p:sldId id="275" r:id="rId20"/>
    <p:sldId id="27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57"/>
            <p14:sldId id="258"/>
            <p14:sldId id="259"/>
            <p14:sldId id="260"/>
            <p14:sldId id="261"/>
            <p14:sldId id="262"/>
            <p14:sldId id="263"/>
            <p14:sldId id="264"/>
            <p14:sldId id="265"/>
            <p14:sldId id="266"/>
            <p14:sldId id="267"/>
            <p14:sldId id="269"/>
            <p14:sldId id="268"/>
            <p14:sldId id="270"/>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5" autoAdjust="0"/>
    <p:restoredTop sz="79129" autoAdjust="0"/>
  </p:normalViewPr>
  <p:slideViewPr>
    <p:cSldViewPr>
      <p:cViewPr varScale="1">
        <p:scale>
          <a:sx n="90" d="100"/>
          <a:sy n="90" d="100"/>
        </p:scale>
        <p:origin x="-22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B0349-F83A-4336-AC5E-17A28344A102}"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CE337A65-A246-4352-9EBF-4E948F26572D}">
      <dgm:prSet/>
      <dgm:spPr/>
      <dgm:t>
        <a:bodyPr/>
        <a:lstStyle/>
        <a:p>
          <a:pPr rtl="0"/>
          <a:r>
            <a:rPr lang="zh-CN" smtClean="0"/>
            <a:t>进程控制</a:t>
          </a:r>
          <a:endParaRPr lang="zh-CN"/>
        </a:p>
      </dgm:t>
    </dgm:pt>
    <dgm:pt modelId="{CD5D2B51-4DA2-4E90-96C8-CC1512F95876}" type="parTrans" cxnId="{C55AD731-6A74-4AF6-AD93-C6C3E9E0764F}">
      <dgm:prSet/>
      <dgm:spPr/>
      <dgm:t>
        <a:bodyPr/>
        <a:lstStyle/>
        <a:p>
          <a:endParaRPr lang="zh-CN" altLang="en-US"/>
        </a:p>
      </dgm:t>
    </dgm:pt>
    <dgm:pt modelId="{DDF28B2C-6F5C-4BE6-A5F7-190CC5020692}" type="sibTrans" cxnId="{C55AD731-6A74-4AF6-AD93-C6C3E9E0764F}">
      <dgm:prSet/>
      <dgm:spPr/>
      <dgm:t>
        <a:bodyPr/>
        <a:lstStyle/>
        <a:p>
          <a:endParaRPr lang="zh-CN" altLang="en-US"/>
        </a:p>
      </dgm:t>
    </dgm:pt>
    <dgm:pt modelId="{A8CD84DA-0E58-4FB5-8C69-9697097AA8FA}">
      <dgm:prSet/>
      <dgm:spPr/>
      <dgm:t>
        <a:bodyPr/>
        <a:lstStyle/>
        <a:p>
          <a:pPr rtl="0"/>
          <a:r>
            <a:rPr lang="zh-CN" smtClean="0"/>
            <a:t>进程同步</a:t>
          </a:r>
          <a:endParaRPr lang="zh-CN"/>
        </a:p>
      </dgm:t>
    </dgm:pt>
    <dgm:pt modelId="{28B0B5C6-21EF-4F5B-B5CA-AA2BCC607270}" type="parTrans" cxnId="{9CCD8C4F-29EE-41CD-970C-69DA27A6854D}">
      <dgm:prSet/>
      <dgm:spPr/>
      <dgm:t>
        <a:bodyPr/>
        <a:lstStyle/>
        <a:p>
          <a:endParaRPr lang="zh-CN" altLang="en-US"/>
        </a:p>
      </dgm:t>
    </dgm:pt>
    <dgm:pt modelId="{F7A858F6-B402-468D-9CA2-A5C4A60DEB4A}" type="sibTrans" cxnId="{9CCD8C4F-29EE-41CD-970C-69DA27A6854D}">
      <dgm:prSet/>
      <dgm:spPr/>
      <dgm:t>
        <a:bodyPr/>
        <a:lstStyle/>
        <a:p>
          <a:endParaRPr lang="zh-CN" altLang="en-US"/>
        </a:p>
      </dgm:t>
    </dgm:pt>
    <dgm:pt modelId="{291206C4-6789-443F-8F59-3484BB5E71E8}">
      <dgm:prSet/>
      <dgm:spPr/>
      <dgm:t>
        <a:bodyPr/>
        <a:lstStyle/>
        <a:p>
          <a:pPr rtl="0"/>
          <a:r>
            <a:rPr lang="zh-CN" smtClean="0"/>
            <a:t>进程通信</a:t>
          </a:r>
          <a:endParaRPr lang="zh-CN"/>
        </a:p>
      </dgm:t>
    </dgm:pt>
    <dgm:pt modelId="{90F14651-65CF-41EE-9F2F-071366183BAE}" type="parTrans" cxnId="{DDF03CEC-AC08-4E52-BF5A-CC9BE84AF6C9}">
      <dgm:prSet/>
      <dgm:spPr/>
      <dgm:t>
        <a:bodyPr/>
        <a:lstStyle/>
        <a:p>
          <a:endParaRPr lang="zh-CN" altLang="en-US"/>
        </a:p>
      </dgm:t>
    </dgm:pt>
    <dgm:pt modelId="{235E60AF-1A02-4240-A253-1F8EFAA3780A}" type="sibTrans" cxnId="{DDF03CEC-AC08-4E52-BF5A-CC9BE84AF6C9}">
      <dgm:prSet/>
      <dgm:spPr/>
      <dgm:t>
        <a:bodyPr/>
        <a:lstStyle/>
        <a:p>
          <a:endParaRPr lang="zh-CN" altLang="en-US"/>
        </a:p>
      </dgm:t>
    </dgm:pt>
    <dgm:pt modelId="{E89E386F-EEFA-458A-843B-12AD9722918D}">
      <dgm:prSet/>
      <dgm:spPr/>
      <dgm:t>
        <a:bodyPr/>
        <a:lstStyle/>
        <a:p>
          <a:pPr rtl="0"/>
          <a:r>
            <a:rPr lang="zh-CN" smtClean="0"/>
            <a:t>调度</a:t>
          </a:r>
          <a:endParaRPr lang="zh-CN"/>
        </a:p>
      </dgm:t>
    </dgm:pt>
    <dgm:pt modelId="{C1ADCBC5-9E45-445F-84A8-EE989948D263}" type="parTrans" cxnId="{1E61D51E-3FB8-4EB1-A53E-08AACEC5349D}">
      <dgm:prSet/>
      <dgm:spPr/>
      <dgm:t>
        <a:bodyPr/>
        <a:lstStyle/>
        <a:p>
          <a:endParaRPr lang="zh-CN" altLang="en-US"/>
        </a:p>
      </dgm:t>
    </dgm:pt>
    <dgm:pt modelId="{AF765D73-3156-44EA-AA7F-12CB7E5998EB}" type="sibTrans" cxnId="{1E61D51E-3FB8-4EB1-A53E-08AACEC5349D}">
      <dgm:prSet/>
      <dgm:spPr/>
      <dgm:t>
        <a:bodyPr/>
        <a:lstStyle/>
        <a:p>
          <a:endParaRPr lang="zh-CN" altLang="en-US"/>
        </a:p>
      </dgm:t>
    </dgm:pt>
    <dgm:pt modelId="{72DD2ABC-24EC-4D4A-9D61-3EAB50E38FD6}" type="pres">
      <dgm:prSet presAssocID="{19AB0349-F83A-4336-AC5E-17A28344A102}" presName="matrix" presStyleCnt="0">
        <dgm:presLayoutVars>
          <dgm:chMax val="1"/>
          <dgm:dir/>
          <dgm:resizeHandles val="exact"/>
        </dgm:presLayoutVars>
      </dgm:prSet>
      <dgm:spPr/>
      <dgm:t>
        <a:bodyPr/>
        <a:lstStyle/>
        <a:p>
          <a:endParaRPr lang="zh-CN" altLang="en-US"/>
        </a:p>
      </dgm:t>
    </dgm:pt>
    <dgm:pt modelId="{632F0C12-5BB3-4F22-8C9C-2E57E8E5B44F}" type="pres">
      <dgm:prSet presAssocID="{19AB0349-F83A-4336-AC5E-17A28344A102}" presName="diamond" presStyleLbl="bgShp" presStyleIdx="0" presStyleCnt="1"/>
      <dgm:spPr/>
    </dgm:pt>
    <dgm:pt modelId="{51B02BE0-CF45-42FB-98E4-E378D7549213}" type="pres">
      <dgm:prSet presAssocID="{19AB0349-F83A-4336-AC5E-17A28344A102}" presName="quad1" presStyleLbl="node1" presStyleIdx="0" presStyleCnt="4">
        <dgm:presLayoutVars>
          <dgm:chMax val="0"/>
          <dgm:chPref val="0"/>
          <dgm:bulletEnabled val="1"/>
        </dgm:presLayoutVars>
      </dgm:prSet>
      <dgm:spPr/>
      <dgm:t>
        <a:bodyPr/>
        <a:lstStyle/>
        <a:p>
          <a:endParaRPr lang="zh-CN" altLang="en-US"/>
        </a:p>
      </dgm:t>
    </dgm:pt>
    <dgm:pt modelId="{B67E074D-28F0-4923-8633-7B3885B4B6E7}" type="pres">
      <dgm:prSet presAssocID="{19AB0349-F83A-4336-AC5E-17A28344A102}" presName="quad2" presStyleLbl="node1" presStyleIdx="1" presStyleCnt="4">
        <dgm:presLayoutVars>
          <dgm:chMax val="0"/>
          <dgm:chPref val="0"/>
          <dgm:bulletEnabled val="1"/>
        </dgm:presLayoutVars>
      </dgm:prSet>
      <dgm:spPr/>
      <dgm:t>
        <a:bodyPr/>
        <a:lstStyle/>
        <a:p>
          <a:endParaRPr lang="zh-CN" altLang="en-US"/>
        </a:p>
      </dgm:t>
    </dgm:pt>
    <dgm:pt modelId="{4E96F086-4581-4ED5-A010-88558AF8A22E}" type="pres">
      <dgm:prSet presAssocID="{19AB0349-F83A-4336-AC5E-17A28344A102}" presName="quad3" presStyleLbl="node1" presStyleIdx="2" presStyleCnt="4">
        <dgm:presLayoutVars>
          <dgm:chMax val="0"/>
          <dgm:chPref val="0"/>
          <dgm:bulletEnabled val="1"/>
        </dgm:presLayoutVars>
      </dgm:prSet>
      <dgm:spPr/>
      <dgm:t>
        <a:bodyPr/>
        <a:lstStyle/>
        <a:p>
          <a:endParaRPr lang="zh-CN" altLang="en-US"/>
        </a:p>
      </dgm:t>
    </dgm:pt>
    <dgm:pt modelId="{4D2D493D-BFFC-4D45-AEC6-D3B4C9DC71A9}" type="pres">
      <dgm:prSet presAssocID="{19AB0349-F83A-4336-AC5E-17A28344A102}" presName="quad4" presStyleLbl="node1" presStyleIdx="3" presStyleCnt="4">
        <dgm:presLayoutVars>
          <dgm:chMax val="0"/>
          <dgm:chPref val="0"/>
          <dgm:bulletEnabled val="1"/>
        </dgm:presLayoutVars>
      </dgm:prSet>
      <dgm:spPr/>
      <dgm:t>
        <a:bodyPr/>
        <a:lstStyle/>
        <a:p>
          <a:endParaRPr lang="zh-CN" altLang="en-US"/>
        </a:p>
      </dgm:t>
    </dgm:pt>
  </dgm:ptLst>
  <dgm:cxnLst>
    <dgm:cxn modelId="{70EBDC3D-CEB4-4261-B4F0-083B0F2F648F}" type="presOf" srcId="{CE337A65-A246-4352-9EBF-4E948F26572D}" destId="{51B02BE0-CF45-42FB-98E4-E378D7549213}" srcOrd="0" destOrd="0" presId="urn:microsoft.com/office/officeart/2005/8/layout/matrix3"/>
    <dgm:cxn modelId="{8826768D-9B1F-4E1C-A9E2-655FBE23C40B}" type="presOf" srcId="{19AB0349-F83A-4336-AC5E-17A28344A102}" destId="{72DD2ABC-24EC-4D4A-9D61-3EAB50E38FD6}" srcOrd="0" destOrd="0" presId="urn:microsoft.com/office/officeart/2005/8/layout/matrix3"/>
    <dgm:cxn modelId="{C55AD731-6A74-4AF6-AD93-C6C3E9E0764F}" srcId="{19AB0349-F83A-4336-AC5E-17A28344A102}" destId="{CE337A65-A246-4352-9EBF-4E948F26572D}" srcOrd="0" destOrd="0" parTransId="{CD5D2B51-4DA2-4E90-96C8-CC1512F95876}" sibTransId="{DDF28B2C-6F5C-4BE6-A5F7-190CC5020692}"/>
    <dgm:cxn modelId="{DDF03CEC-AC08-4E52-BF5A-CC9BE84AF6C9}" srcId="{19AB0349-F83A-4336-AC5E-17A28344A102}" destId="{291206C4-6789-443F-8F59-3484BB5E71E8}" srcOrd="2" destOrd="0" parTransId="{90F14651-65CF-41EE-9F2F-071366183BAE}" sibTransId="{235E60AF-1A02-4240-A253-1F8EFAA3780A}"/>
    <dgm:cxn modelId="{62F2A8C8-4F3F-43EA-BBE7-F020BDF997C7}" type="presOf" srcId="{A8CD84DA-0E58-4FB5-8C69-9697097AA8FA}" destId="{B67E074D-28F0-4923-8633-7B3885B4B6E7}" srcOrd="0" destOrd="0" presId="urn:microsoft.com/office/officeart/2005/8/layout/matrix3"/>
    <dgm:cxn modelId="{20961241-832F-448E-8356-70C226C818E9}" type="presOf" srcId="{E89E386F-EEFA-458A-843B-12AD9722918D}" destId="{4D2D493D-BFFC-4D45-AEC6-D3B4C9DC71A9}" srcOrd="0" destOrd="0" presId="urn:microsoft.com/office/officeart/2005/8/layout/matrix3"/>
    <dgm:cxn modelId="{01F88AC8-6561-437B-A3D8-661555AA1881}" type="presOf" srcId="{291206C4-6789-443F-8F59-3484BB5E71E8}" destId="{4E96F086-4581-4ED5-A010-88558AF8A22E}" srcOrd="0" destOrd="0" presId="urn:microsoft.com/office/officeart/2005/8/layout/matrix3"/>
    <dgm:cxn modelId="{1E61D51E-3FB8-4EB1-A53E-08AACEC5349D}" srcId="{19AB0349-F83A-4336-AC5E-17A28344A102}" destId="{E89E386F-EEFA-458A-843B-12AD9722918D}" srcOrd="3" destOrd="0" parTransId="{C1ADCBC5-9E45-445F-84A8-EE989948D263}" sibTransId="{AF765D73-3156-44EA-AA7F-12CB7E5998EB}"/>
    <dgm:cxn modelId="{9CCD8C4F-29EE-41CD-970C-69DA27A6854D}" srcId="{19AB0349-F83A-4336-AC5E-17A28344A102}" destId="{A8CD84DA-0E58-4FB5-8C69-9697097AA8FA}" srcOrd="1" destOrd="0" parTransId="{28B0B5C6-21EF-4F5B-B5CA-AA2BCC607270}" sibTransId="{F7A858F6-B402-468D-9CA2-A5C4A60DEB4A}"/>
    <dgm:cxn modelId="{CACF2723-378C-4465-B280-198737BA572E}" type="presParOf" srcId="{72DD2ABC-24EC-4D4A-9D61-3EAB50E38FD6}" destId="{632F0C12-5BB3-4F22-8C9C-2E57E8E5B44F}" srcOrd="0" destOrd="0" presId="urn:microsoft.com/office/officeart/2005/8/layout/matrix3"/>
    <dgm:cxn modelId="{6DC75BAF-4F06-4BB5-8EBA-BE7DD5FA9F16}" type="presParOf" srcId="{72DD2ABC-24EC-4D4A-9D61-3EAB50E38FD6}" destId="{51B02BE0-CF45-42FB-98E4-E378D7549213}" srcOrd="1" destOrd="0" presId="urn:microsoft.com/office/officeart/2005/8/layout/matrix3"/>
    <dgm:cxn modelId="{E9CF949C-61A2-415E-A560-48726476AAB5}" type="presParOf" srcId="{72DD2ABC-24EC-4D4A-9D61-3EAB50E38FD6}" destId="{B67E074D-28F0-4923-8633-7B3885B4B6E7}" srcOrd="2" destOrd="0" presId="urn:microsoft.com/office/officeart/2005/8/layout/matrix3"/>
    <dgm:cxn modelId="{28CB12C7-135B-449F-AFCF-3078875AA599}" type="presParOf" srcId="{72DD2ABC-24EC-4D4A-9D61-3EAB50E38FD6}" destId="{4E96F086-4581-4ED5-A010-88558AF8A22E}" srcOrd="3" destOrd="0" presId="urn:microsoft.com/office/officeart/2005/8/layout/matrix3"/>
    <dgm:cxn modelId="{0EF4FDBF-7636-4D46-916B-004C1146F0F0}" type="presParOf" srcId="{72DD2ABC-24EC-4D4A-9D61-3EAB50E38FD6}" destId="{4D2D493D-BFFC-4D45-AEC6-D3B4C9DC71A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C89FD1-8599-4CD7-BCE3-5A9C28944499}"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5BC1AAE3-234B-4901-AEE3-75FF0AA5FFFD}">
      <dgm:prSet/>
      <dgm:spPr/>
      <dgm:t>
        <a:bodyPr/>
        <a:lstStyle/>
        <a:p>
          <a:pPr rtl="0"/>
          <a:r>
            <a:rPr lang="zh-CN" smtClean="0"/>
            <a:t>内存分配</a:t>
          </a:r>
          <a:endParaRPr lang="zh-CN"/>
        </a:p>
      </dgm:t>
    </dgm:pt>
    <dgm:pt modelId="{0DE7CECC-E7A7-4906-9FC7-2486988E33C1}" type="parTrans" cxnId="{0D582AF3-26F1-457F-A5B9-E873B75BF1CD}">
      <dgm:prSet/>
      <dgm:spPr/>
      <dgm:t>
        <a:bodyPr/>
        <a:lstStyle/>
        <a:p>
          <a:endParaRPr lang="zh-CN" altLang="en-US"/>
        </a:p>
      </dgm:t>
    </dgm:pt>
    <dgm:pt modelId="{DFBABEC3-FFDB-4550-9F9C-D07C67321CAA}" type="sibTrans" cxnId="{0D582AF3-26F1-457F-A5B9-E873B75BF1CD}">
      <dgm:prSet/>
      <dgm:spPr/>
      <dgm:t>
        <a:bodyPr/>
        <a:lstStyle/>
        <a:p>
          <a:endParaRPr lang="zh-CN" altLang="en-US"/>
        </a:p>
      </dgm:t>
    </dgm:pt>
    <dgm:pt modelId="{5FD148C3-7B03-4D3C-B8CE-F06979156CB6}">
      <dgm:prSet/>
      <dgm:spPr/>
      <dgm:t>
        <a:bodyPr/>
        <a:lstStyle/>
        <a:p>
          <a:pPr rtl="0"/>
          <a:r>
            <a:rPr lang="zh-CN" smtClean="0"/>
            <a:t>内存保护</a:t>
          </a:r>
          <a:endParaRPr lang="zh-CN"/>
        </a:p>
      </dgm:t>
    </dgm:pt>
    <dgm:pt modelId="{467AD45D-6E9F-44C0-B007-C86D4DAA14CD}" type="parTrans" cxnId="{B59D2CED-ED34-4B94-98AA-6B75A95B5A12}">
      <dgm:prSet/>
      <dgm:spPr/>
      <dgm:t>
        <a:bodyPr/>
        <a:lstStyle/>
        <a:p>
          <a:endParaRPr lang="zh-CN" altLang="en-US"/>
        </a:p>
      </dgm:t>
    </dgm:pt>
    <dgm:pt modelId="{F4F0D16C-2DBE-47A1-9AAB-BC634B039AB4}" type="sibTrans" cxnId="{B59D2CED-ED34-4B94-98AA-6B75A95B5A12}">
      <dgm:prSet/>
      <dgm:spPr/>
      <dgm:t>
        <a:bodyPr/>
        <a:lstStyle/>
        <a:p>
          <a:endParaRPr lang="zh-CN" altLang="en-US"/>
        </a:p>
      </dgm:t>
    </dgm:pt>
    <dgm:pt modelId="{DDEC5356-9387-44B9-9E7A-B3D7E1535D48}">
      <dgm:prSet/>
      <dgm:spPr/>
      <dgm:t>
        <a:bodyPr/>
        <a:lstStyle/>
        <a:p>
          <a:pPr rtl="0"/>
          <a:r>
            <a:rPr lang="zh-CN" smtClean="0"/>
            <a:t>地址映射</a:t>
          </a:r>
          <a:endParaRPr lang="zh-CN"/>
        </a:p>
      </dgm:t>
    </dgm:pt>
    <dgm:pt modelId="{CCB2602C-4D8A-435E-B32C-C4046DB40043}" type="parTrans" cxnId="{CE48BE68-58B6-4456-9E6A-3DD8606CFBB6}">
      <dgm:prSet/>
      <dgm:spPr/>
      <dgm:t>
        <a:bodyPr/>
        <a:lstStyle/>
        <a:p>
          <a:endParaRPr lang="zh-CN" altLang="en-US"/>
        </a:p>
      </dgm:t>
    </dgm:pt>
    <dgm:pt modelId="{9A56DA09-2124-4C91-B033-D02FEC08085F}" type="sibTrans" cxnId="{CE48BE68-58B6-4456-9E6A-3DD8606CFBB6}">
      <dgm:prSet/>
      <dgm:spPr/>
      <dgm:t>
        <a:bodyPr/>
        <a:lstStyle/>
        <a:p>
          <a:endParaRPr lang="zh-CN" altLang="en-US"/>
        </a:p>
      </dgm:t>
    </dgm:pt>
    <dgm:pt modelId="{9EF93013-4F65-4BAA-A4F6-E5978FA4710B}">
      <dgm:prSet/>
      <dgm:spPr/>
      <dgm:t>
        <a:bodyPr/>
        <a:lstStyle/>
        <a:p>
          <a:pPr rtl="0"/>
          <a:r>
            <a:rPr lang="zh-CN" smtClean="0"/>
            <a:t>内存扩充</a:t>
          </a:r>
          <a:endParaRPr lang="zh-CN"/>
        </a:p>
      </dgm:t>
    </dgm:pt>
    <dgm:pt modelId="{4893FC88-2951-4580-B5F3-61796E9DDA81}" type="parTrans" cxnId="{98464A98-4CB4-45C8-8228-BF7B0087BC68}">
      <dgm:prSet/>
      <dgm:spPr/>
      <dgm:t>
        <a:bodyPr/>
        <a:lstStyle/>
        <a:p>
          <a:endParaRPr lang="zh-CN" altLang="en-US"/>
        </a:p>
      </dgm:t>
    </dgm:pt>
    <dgm:pt modelId="{08330D42-1E7C-4A6C-AFED-E89CED13F5B9}" type="sibTrans" cxnId="{98464A98-4CB4-45C8-8228-BF7B0087BC68}">
      <dgm:prSet/>
      <dgm:spPr/>
      <dgm:t>
        <a:bodyPr/>
        <a:lstStyle/>
        <a:p>
          <a:endParaRPr lang="zh-CN" altLang="en-US"/>
        </a:p>
      </dgm:t>
    </dgm:pt>
    <dgm:pt modelId="{F5EEF831-FCB8-45F7-BBD4-1A948A5C272A}" type="pres">
      <dgm:prSet presAssocID="{33C89FD1-8599-4CD7-BCE3-5A9C28944499}" presName="matrix" presStyleCnt="0">
        <dgm:presLayoutVars>
          <dgm:chMax val="1"/>
          <dgm:dir/>
          <dgm:resizeHandles val="exact"/>
        </dgm:presLayoutVars>
      </dgm:prSet>
      <dgm:spPr/>
      <dgm:t>
        <a:bodyPr/>
        <a:lstStyle/>
        <a:p>
          <a:endParaRPr lang="zh-CN" altLang="en-US"/>
        </a:p>
      </dgm:t>
    </dgm:pt>
    <dgm:pt modelId="{5E19BAB4-27E1-440F-9CF2-D10A0A629067}" type="pres">
      <dgm:prSet presAssocID="{33C89FD1-8599-4CD7-BCE3-5A9C28944499}" presName="diamond" presStyleLbl="bgShp" presStyleIdx="0" presStyleCnt="1"/>
      <dgm:spPr/>
    </dgm:pt>
    <dgm:pt modelId="{51C4DD5E-FCA2-4C33-B1E2-D8941BB051A3}" type="pres">
      <dgm:prSet presAssocID="{33C89FD1-8599-4CD7-BCE3-5A9C28944499}" presName="quad1" presStyleLbl="node1" presStyleIdx="0" presStyleCnt="4">
        <dgm:presLayoutVars>
          <dgm:chMax val="0"/>
          <dgm:chPref val="0"/>
          <dgm:bulletEnabled val="1"/>
        </dgm:presLayoutVars>
      </dgm:prSet>
      <dgm:spPr/>
      <dgm:t>
        <a:bodyPr/>
        <a:lstStyle/>
        <a:p>
          <a:endParaRPr lang="zh-CN" altLang="en-US"/>
        </a:p>
      </dgm:t>
    </dgm:pt>
    <dgm:pt modelId="{8F9E93EC-BF5A-460F-A77A-FE71BD935EE8}" type="pres">
      <dgm:prSet presAssocID="{33C89FD1-8599-4CD7-BCE3-5A9C28944499}" presName="quad2" presStyleLbl="node1" presStyleIdx="1" presStyleCnt="4">
        <dgm:presLayoutVars>
          <dgm:chMax val="0"/>
          <dgm:chPref val="0"/>
          <dgm:bulletEnabled val="1"/>
        </dgm:presLayoutVars>
      </dgm:prSet>
      <dgm:spPr/>
      <dgm:t>
        <a:bodyPr/>
        <a:lstStyle/>
        <a:p>
          <a:endParaRPr lang="zh-CN" altLang="en-US"/>
        </a:p>
      </dgm:t>
    </dgm:pt>
    <dgm:pt modelId="{9C805E6C-3214-4772-AB64-E4A9B2DC4D56}" type="pres">
      <dgm:prSet presAssocID="{33C89FD1-8599-4CD7-BCE3-5A9C28944499}" presName="quad3" presStyleLbl="node1" presStyleIdx="2" presStyleCnt="4">
        <dgm:presLayoutVars>
          <dgm:chMax val="0"/>
          <dgm:chPref val="0"/>
          <dgm:bulletEnabled val="1"/>
        </dgm:presLayoutVars>
      </dgm:prSet>
      <dgm:spPr/>
      <dgm:t>
        <a:bodyPr/>
        <a:lstStyle/>
        <a:p>
          <a:endParaRPr lang="zh-CN" altLang="en-US"/>
        </a:p>
      </dgm:t>
    </dgm:pt>
    <dgm:pt modelId="{81D470C4-5848-47A3-A7CD-B50CEA6E4A96}" type="pres">
      <dgm:prSet presAssocID="{33C89FD1-8599-4CD7-BCE3-5A9C28944499}" presName="quad4" presStyleLbl="node1" presStyleIdx="3" presStyleCnt="4">
        <dgm:presLayoutVars>
          <dgm:chMax val="0"/>
          <dgm:chPref val="0"/>
          <dgm:bulletEnabled val="1"/>
        </dgm:presLayoutVars>
      </dgm:prSet>
      <dgm:spPr/>
      <dgm:t>
        <a:bodyPr/>
        <a:lstStyle/>
        <a:p>
          <a:endParaRPr lang="zh-CN" altLang="en-US"/>
        </a:p>
      </dgm:t>
    </dgm:pt>
  </dgm:ptLst>
  <dgm:cxnLst>
    <dgm:cxn modelId="{135BE82C-79C6-4707-8292-155A6703AFD6}" type="presOf" srcId="{5BC1AAE3-234B-4901-AEE3-75FF0AA5FFFD}" destId="{51C4DD5E-FCA2-4C33-B1E2-D8941BB051A3}" srcOrd="0" destOrd="0" presId="urn:microsoft.com/office/officeart/2005/8/layout/matrix3"/>
    <dgm:cxn modelId="{3D35F877-B3D9-436D-BBB9-5074BF682ED4}" type="presOf" srcId="{9EF93013-4F65-4BAA-A4F6-E5978FA4710B}" destId="{81D470C4-5848-47A3-A7CD-B50CEA6E4A96}" srcOrd="0" destOrd="0" presId="urn:microsoft.com/office/officeart/2005/8/layout/matrix3"/>
    <dgm:cxn modelId="{89AD4E72-9EB3-4872-998A-C471CF60BFAC}" type="presOf" srcId="{5FD148C3-7B03-4D3C-B8CE-F06979156CB6}" destId="{8F9E93EC-BF5A-460F-A77A-FE71BD935EE8}" srcOrd="0" destOrd="0" presId="urn:microsoft.com/office/officeart/2005/8/layout/matrix3"/>
    <dgm:cxn modelId="{594A9F30-DC39-47B4-B015-2597D876F39D}" type="presOf" srcId="{33C89FD1-8599-4CD7-BCE3-5A9C28944499}" destId="{F5EEF831-FCB8-45F7-BBD4-1A948A5C272A}" srcOrd="0" destOrd="0" presId="urn:microsoft.com/office/officeart/2005/8/layout/matrix3"/>
    <dgm:cxn modelId="{53CF45C0-A839-43C6-B00D-E1631FDEF84D}" type="presOf" srcId="{DDEC5356-9387-44B9-9E7A-B3D7E1535D48}" destId="{9C805E6C-3214-4772-AB64-E4A9B2DC4D56}" srcOrd="0" destOrd="0" presId="urn:microsoft.com/office/officeart/2005/8/layout/matrix3"/>
    <dgm:cxn modelId="{98464A98-4CB4-45C8-8228-BF7B0087BC68}" srcId="{33C89FD1-8599-4CD7-BCE3-5A9C28944499}" destId="{9EF93013-4F65-4BAA-A4F6-E5978FA4710B}" srcOrd="3" destOrd="0" parTransId="{4893FC88-2951-4580-B5F3-61796E9DDA81}" sibTransId="{08330D42-1E7C-4A6C-AFED-E89CED13F5B9}"/>
    <dgm:cxn modelId="{B59D2CED-ED34-4B94-98AA-6B75A95B5A12}" srcId="{33C89FD1-8599-4CD7-BCE3-5A9C28944499}" destId="{5FD148C3-7B03-4D3C-B8CE-F06979156CB6}" srcOrd="1" destOrd="0" parTransId="{467AD45D-6E9F-44C0-B007-C86D4DAA14CD}" sibTransId="{F4F0D16C-2DBE-47A1-9AAB-BC634B039AB4}"/>
    <dgm:cxn modelId="{CE48BE68-58B6-4456-9E6A-3DD8606CFBB6}" srcId="{33C89FD1-8599-4CD7-BCE3-5A9C28944499}" destId="{DDEC5356-9387-44B9-9E7A-B3D7E1535D48}" srcOrd="2" destOrd="0" parTransId="{CCB2602C-4D8A-435E-B32C-C4046DB40043}" sibTransId="{9A56DA09-2124-4C91-B033-D02FEC08085F}"/>
    <dgm:cxn modelId="{0D582AF3-26F1-457F-A5B9-E873B75BF1CD}" srcId="{33C89FD1-8599-4CD7-BCE3-5A9C28944499}" destId="{5BC1AAE3-234B-4901-AEE3-75FF0AA5FFFD}" srcOrd="0" destOrd="0" parTransId="{0DE7CECC-E7A7-4906-9FC7-2486988E33C1}" sibTransId="{DFBABEC3-FFDB-4550-9F9C-D07C67321CAA}"/>
    <dgm:cxn modelId="{79CA54ED-9941-4E29-B3A2-ED8620503AF4}" type="presParOf" srcId="{F5EEF831-FCB8-45F7-BBD4-1A948A5C272A}" destId="{5E19BAB4-27E1-440F-9CF2-D10A0A629067}" srcOrd="0" destOrd="0" presId="urn:microsoft.com/office/officeart/2005/8/layout/matrix3"/>
    <dgm:cxn modelId="{02427D84-F3AE-4742-BC8B-89D98C43A9D4}" type="presParOf" srcId="{F5EEF831-FCB8-45F7-BBD4-1A948A5C272A}" destId="{51C4DD5E-FCA2-4C33-B1E2-D8941BB051A3}" srcOrd="1" destOrd="0" presId="urn:microsoft.com/office/officeart/2005/8/layout/matrix3"/>
    <dgm:cxn modelId="{ECE24AD0-96D9-41D4-8040-2EE736EF93CC}" type="presParOf" srcId="{F5EEF831-FCB8-45F7-BBD4-1A948A5C272A}" destId="{8F9E93EC-BF5A-460F-A77A-FE71BD935EE8}" srcOrd="2" destOrd="0" presId="urn:microsoft.com/office/officeart/2005/8/layout/matrix3"/>
    <dgm:cxn modelId="{B631407C-1B0B-41F9-8076-A190C515876D}" type="presParOf" srcId="{F5EEF831-FCB8-45F7-BBD4-1A948A5C272A}" destId="{9C805E6C-3214-4772-AB64-E4A9B2DC4D56}" srcOrd="3" destOrd="0" presId="urn:microsoft.com/office/officeart/2005/8/layout/matrix3"/>
    <dgm:cxn modelId="{EA4D1271-FF31-417F-9557-D207DF5FF566}" type="presParOf" srcId="{F5EEF831-FCB8-45F7-BBD4-1A948A5C272A}" destId="{81D470C4-5848-47A3-A7CD-B50CEA6E4A9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C89FD1-8599-4CD7-BCE3-5A9C28944499}"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zh-CN" altLang="en-US"/>
        </a:p>
      </dgm:t>
    </dgm:pt>
    <dgm:pt modelId="{5BC1AAE3-234B-4901-AEE3-75FF0AA5FFFD}">
      <dgm:prSet custT="1"/>
      <dgm:spPr/>
      <dgm:t>
        <a:bodyPr/>
        <a:lstStyle/>
        <a:p>
          <a:pPr rtl="0"/>
          <a:r>
            <a:rPr lang="zh-CN" altLang="en-US" sz="2800" dirty="0" smtClean="0"/>
            <a:t>缓冲管理</a:t>
          </a:r>
          <a:endParaRPr lang="zh-CN" altLang="en-US" sz="2800" dirty="0"/>
        </a:p>
      </dgm:t>
    </dgm:pt>
    <dgm:pt modelId="{0DE7CECC-E7A7-4906-9FC7-2486988E33C1}" type="parTrans" cxnId="{0D582AF3-26F1-457F-A5B9-E873B75BF1CD}">
      <dgm:prSet/>
      <dgm:spPr/>
      <dgm:t>
        <a:bodyPr/>
        <a:lstStyle/>
        <a:p>
          <a:endParaRPr lang="zh-CN" altLang="en-US" sz="2800"/>
        </a:p>
      </dgm:t>
    </dgm:pt>
    <dgm:pt modelId="{DFBABEC3-FFDB-4550-9F9C-D07C67321CAA}" type="sibTrans" cxnId="{0D582AF3-26F1-457F-A5B9-E873B75BF1CD}">
      <dgm:prSet/>
      <dgm:spPr/>
      <dgm:t>
        <a:bodyPr/>
        <a:lstStyle/>
        <a:p>
          <a:endParaRPr lang="zh-CN" altLang="en-US" sz="2800"/>
        </a:p>
      </dgm:t>
    </dgm:pt>
    <dgm:pt modelId="{5FD148C3-7B03-4D3C-B8CE-F06979156CB6}">
      <dgm:prSet custT="1"/>
      <dgm:spPr/>
      <dgm:t>
        <a:bodyPr/>
        <a:lstStyle/>
        <a:p>
          <a:pPr rtl="0"/>
          <a:r>
            <a:rPr lang="zh-CN" altLang="en-US" sz="2800" dirty="0" smtClean="0"/>
            <a:t>设备分配</a:t>
          </a:r>
          <a:endParaRPr lang="zh-CN" altLang="en-US" sz="2800" dirty="0"/>
        </a:p>
      </dgm:t>
    </dgm:pt>
    <dgm:pt modelId="{467AD45D-6E9F-44C0-B007-C86D4DAA14CD}" type="parTrans" cxnId="{B59D2CED-ED34-4B94-98AA-6B75A95B5A12}">
      <dgm:prSet/>
      <dgm:spPr/>
      <dgm:t>
        <a:bodyPr/>
        <a:lstStyle/>
        <a:p>
          <a:endParaRPr lang="zh-CN" altLang="en-US" sz="2800"/>
        </a:p>
      </dgm:t>
    </dgm:pt>
    <dgm:pt modelId="{F4F0D16C-2DBE-47A1-9AAB-BC634B039AB4}" type="sibTrans" cxnId="{B59D2CED-ED34-4B94-98AA-6B75A95B5A12}">
      <dgm:prSet/>
      <dgm:spPr/>
      <dgm:t>
        <a:bodyPr/>
        <a:lstStyle/>
        <a:p>
          <a:endParaRPr lang="zh-CN" altLang="en-US" sz="2800"/>
        </a:p>
      </dgm:t>
    </dgm:pt>
    <dgm:pt modelId="{DDEC5356-9387-44B9-9E7A-B3D7E1535D48}">
      <dgm:prSet custT="1"/>
      <dgm:spPr/>
      <dgm:t>
        <a:bodyPr/>
        <a:lstStyle/>
        <a:p>
          <a:pPr rtl="0"/>
          <a:r>
            <a:rPr lang="zh-CN" altLang="en-US" sz="2800" dirty="0" smtClean="0"/>
            <a:t>设备处理</a:t>
          </a:r>
          <a:endParaRPr lang="zh-CN" altLang="en-US" sz="2800" dirty="0"/>
        </a:p>
      </dgm:t>
    </dgm:pt>
    <dgm:pt modelId="{CCB2602C-4D8A-435E-B32C-C4046DB40043}" type="parTrans" cxnId="{CE48BE68-58B6-4456-9E6A-3DD8606CFBB6}">
      <dgm:prSet/>
      <dgm:spPr/>
      <dgm:t>
        <a:bodyPr/>
        <a:lstStyle/>
        <a:p>
          <a:endParaRPr lang="zh-CN" altLang="en-US" sz="2800"/>
        </a:p>
      </dgm:t>
    </dgm:pt>
    <dgm:pt modelId="{9A56DA09-2124-4C91-B033-D02FEC08085F}" type="sibTrans" cxnId="{CE48BE68-58B6-4456-9E6A-3DD8606CFBB6}">
      <dgm:prSet/>
      <dgm:spPr/>
      <dgm:t>
        <a:bodyPr/>
        <a:lstStyle/>
        <a:p>
          <a:endParaRPr lang="zh-CN" altLang="en-US" sz="2800"/>
        </a:p>
      </dgm:t>
    </dgm:pt>
    <dgm:pt modelId="{381C372C-9976-4FA1-835D-5E5DDFD33FEE}" type="pres">
      <dgm:prSet presAssocID="{33C89FD1-8599-4CD7-BCE3-5A9C28944499}" presName="cycle" presStyleCnt="0">
        <dgm:presLayoutVars>
          <dgm:dir/>
          <dgm:resizeHandles val="exact"/>
        </dgm:presLayoutVars>
      </dgm:prSet>
      <dgm:spPr/>
      <dgm:t>
        <a:bodyPr/>
        <a:lstStyle/>
        <a:p>
          <a:endParaRPr lang="zh-CN" altLang="en-US"/>
        </a:p>
      </dgm:t>
    </dgm:pt>
    <dgm:pt modelId="{E015D28B-88C4-4C01-A6CC-CD4780AA0DBF}" type="pres">
      <dgm:prSet presAssocID="{5BC1AAE3-234B-4901-AEE3-75FF0AA5FFFD}" presName="node" presStyleLbl="node1" presStyleIdx="0" presStyleCnt="3">
        <dgm:presLayoutVars>
          <dgm:bulletEnabled val="1"/>
        </dgm:presLayoutVars>
      </dgm:prSet>
      <dgm:spPr/>
      <dgm:t>
        <a:bodyPr/>
        <a:lstStyle/>
        <a:p>
          <a:endParaRPr lang="zh-CN" altLang="en-US"/>
        </a:p>
      </dgm:t>
    </dgm:pt>
    <dgm:pt modelId="{060D3E31-ED95-47AD-AD83-A2AE2D82513E}" type="pres">
      <dgm:prSet presAssocID="{5BC1AAE3-234B-4901-AEE3-75FF0AA5FFFD}" presName="spNode" presStyleCnt="0"/>
      <dgm:spPr/>
    </dgm:pt>
    <dgm:pt modelId="{C1F27294-C878-4904-9908-82BAE31CDFAD}" type="pres">
      <dgm:prSet presAssocID="{DFBABEC3-FFDB-4550-9F9C-D07C67321CAA}" presName="sibTrans" presStyleLbl="sibTrans1D1" presStyleIdx="0" presStyleCnt="3"/>
      <dgm:spPr/>
      <dgm:t>
        <a:bodyPr/>
        <a:lstStyle/>
        <a:p>
          <a:endParaRPr lang="zh-CN" altLang="en-US"/>
        </a:p>
      </dgm:t>
    </dgm:pt>
    <dgm:pt modelId="{3CCC40B6-6FD5-48C5-930B-C0DDF63D82A3}" type="pres">
      <dgm:prSet presAssocID="{5FD148C3-7B03-4D3C-B8CE-F06979156CB6}" presName="node" presStyleLbl="node1" presStyleIdx="1" presStyleCnt="3">
        <dgm:presLayoutVars>
          <dgm:bulletEnabled val="1"/>
        </dgm:presLayoutVars>
      </dgm:prSet>
      <dgm:spPr/>
      <dgm:t>
        <a:bodyPr/>
        <a:lstStyle/>
        <a:p>
          <a:endParaRPr lang="zh-CN" altLang="en-US"/>
        </a:p>
      </dgm:t>
    </dgm:pt>
    <dgm:pt modelId="{ADB6A5E2-F47D-4FCB-AE0A-7E24B537D150}" type="pres">
      <dgm:prSet presAssocID="{5FD148C3-7B03-4D3C-B8CE-F06979156CB6}" presName="spNode" presStyleCnt="0"/>
      <dgm:spPr/>
    </dgm:pt>
    <dgm:pt modelId="{5A34C52D-BE9D-425F-A564-18CFEFFF56F6}" type="pres">
      <dgm:prSet presAssocID="{F4F0D16C-2DBE-47A1-9AAB-BC634B039AB4}" presName="sibTrans" presStyleLbl="sibTrans1D1" presStyleIdx="1" presStyleCnt="3"/>
      <dgm:spPr/>
      <dgm:t>
        <a:bodyPr/>
        <a:lstStyle/>
        <a:p>
          <a:endParaRPr lang="zh-CN" altLang="en-US"/>
        </a:p>
      </dgm:t>
    </dgm:pt>
    <dgm:pt modelId="{44C23918-BB15-46D0-8284-1D66A48B8826}" type="pres">
      <dgm:prSet presAssocID="{DDEC5356-9387-44B9-9E7A-B3D7E1535D48}" presName="node" presStyleLbl="node1" presStyleIdx="2" presStyleCnt="3">
        <dgm:presLayoutVars>
          <dgm:bulletEnabled val="1"/>
        </dgm:presLayoutVars>
      </dgm:prSet>
      <dgm:spPr/>
      <dgm:t>
        <a:bodyPr/>
        <a:lstStyle/>
        <a:p>
          <a:endParaRPr lang="zh-CN" altLang="en-US"/>
        </a:p>
      </dgm:t>
    </dgm:pt>
    <dgm:pt modelId="{22BE1128-835A-4920-858A-6283951A4E2B}" type="pres">
      <dgm:prSet presAssocID="{DDEC5356-9387-44B9-9E7A-B3D7E1535D48}" presName="spNode" presStyleCnt="0"/>
      <dgm:spPr/>
    </dgm:pt>
    <dgm:pt modelId="{C7199A80-8313-4B13-B045-129AB3F32F77}" type="pres">
      <dgm:prSet presAssocID="{9A56DA09-2124-4C91-B033-D02FEC08085F}" presName="sibTrans" presStyleLbl="sibTrans1D1" presStyleIdx="2" presStyleCnt="3"/>
      <dgm:spPr/>
      <dgm:t>
        <a:bodyPr/>
        <a:lstStyle/>
        <a:p>
          <a:endParaRPr lang="zh-CN" altLang="en-US"/>
        </a:p>
      </dgm:t>
    </dgm:pt>
  </dgm:ptLst>
  <dgm:cxnLst>
    <dgm:cxn modelId="{7C95B779-FD72-46A6-86FC-296C8C748A2B}" type="presOf" srcId="{DFBABEC3-FFDB-4550-9F9C-D07C67321CAA}" destId="{C1F27294-C878-4904-9908-82BAE31CDFAD}" srcOrd="0" destOrd="0" presId="urn:microsoft.com/office/officeart/2005/8/layout/cycle6"/>
    <dgm:cxn modelId="{1B99D2F6-3390-430D-8549-21381DA6BD8E}" type="presOf" srcId="{5BC1AAE3-234B-4901-AEE3-75FF0AA5FFFD}" destId="{E015D28B-88C4-4C01-A6CC-CD4780AA0DBF}" srcOrd="0" destOrd="0" presId="urn:microsoft.com/office/officeart/2005/8/layout/cycle6"/>
    <dgm:cxn modelId="{53043FB4-4801-4858-AEEE-3BAE314948EE}" type="presOf" srcId="{33C89FD1-8599-4CD7-BCE3-5A9C28944499}" destId="{381C372C-9976-4FA1-835D-5E5DDFD33FEE}" srcOrd="0" destOrd="0" presId="urn:microsoft.com/office/officeart/2005/8/layout/cycle6"/>
    <dgm:cxn modelId="{7AAA5863-7686-46D5-A7AB-8E9019B2CB8C}" type="presOf" srcId="{DDEC5356-9387-44B9-9E7A-B3D7E1535D48}" destId="{44C23918-BB15-46D0-8284-1D66A48B8826}" srcOrd="0" destOrd="0" presId="urn:microsoft.com/office/officeart/2005/8/layout/cycle6"/>
    <dgm:cxn modelId="{B59D2CED-ED34-4B94-98AA-6B75A95B5A12}" srcId="{33C89FD1-8599-4CD7-BCE3-5A9C28944499}" destId="{5FD148C3-7B03-4D3C-B8CE-F06979156CB6}" srcOrd="1" destOrd="0" parTransId="{467AD45D-6E9F-44C0-B007-C86D4DAA14CD}" sibTransId="{F4F0D16C-2DBE-47A1-9AAB-BC634B039AB4}"/>
    <dgm:cxn modelId="{0D582AF3-26F1-457F-A5B9-E873B75BF1CD}" srcId="{33C89FD1-8599-4CD7-BCE3-5A9C28944499}" destId="{5BC1AAE3-234B-4901-AEE3-75FF0AA5FFFD}" srcOrd="0" destOrd="0" parTransId="{0DE7CECC-E7A7-4906-9FC7-2486988E33C1}" sibTransId="{DFBABEC3-FFDB-4550-9F9C-D07C67321CAA}"/>
    <dgm:cxn modelId="{32536AAF-459E-4AE5-B216-DA99E4FBDE86}" type="presOf" srcId="{F4F0D16C-2DBE-47A1-9AAB-BC634B039AB4}" destId="{5A34C52D-BE9D-425F-A564-18CFEFFF56F6}" srcOrd="0" destOrd="0" presId="urn:microsoft.com/office/officeart/2005/8/layout/cycle6"/>
    <dgm:cxn modelId="{4E173E2E-EFCB-4C69-9F33-61364D8114A2}" type="presOf" srcId="{5FD148C3-7B03-4D3C-B8CE-F06979156CB6}" destId="{3CCC40B6-6FD5-48C5-930B-C0DDF63D82A3}" srcOrd="0" destOrd="0" presId="urn:microsoft.com/office/officeart/2005/8/layout/cycle6"/>
    <dgm:cxn modelId="{4118BAC0-D140-4818-A58B-D898BACBA00D}" type="presOf" srcId="{9A56DA09-2124-4C91-B033-D02FEC08085F}" destId="{C7199A80-8313-4B13-B045-129AB3F32F77}" srcOrd="0" destOrd="0" presId="urn:microsoft.com/office/officeart/2005/8/layout/cycle6"/>
    <dgm:cxn modelId="{CE48BE68-58B6-4456-9E6A-3DD8606CFBB6}" srcId="{33C89FD1-8599-4CD7-BCE3-5A9C28944499}" destId="{DDEC5356-9387-44B9-9E7A-B3D7E1535D48}" srcOrd="2" destOrd="0" parTransId="{CCB2602C-4D8A-435E-B32C-C4046DB40043}" sibTransId="{9A56DA09-2124-4C91-B033-D02FEC08085F}"/>
    <dgm:cxn modelId="{E3834E0D-D15E-4248-992D-CA8F29681FCE}" type="presParOf" srcId="{381C372C-9976-4FA1-835D-5E5DDFD33FEE}" destId="{E015D28B-88C4-4C01-A6CC-CD4780AA0DBF}" srcOrd="0" destOrd="0" presId="urn:microsoft.com/office/officeart/2005/8/layout/cycle6"/>
    <dgm:cxn modelId="{B6F70D0B-07A9-4F07-BC7F-74D648DED75F}" type="presParOf" srcId="{381C372C-9976-4FA1-835D-5E5DDFD33FEE}" destId="{060D3E31-ED95-47AD-AD83-A2AE2D82513E}" srcOrd="1" destOrd="0" presId="urn:microsoft.com/office/officeart/2005/8/layout/cycle6"/>
    <dgm:cxn modelId="{947BF310-0F3F-49A6-941D-EB8070DA31B2}" type="presParOf" srcId="{381C372C-9976-4FA1-835D-5E5DDFD33FEE}" destId="{C1F27294-C878-4904-9908-82BAE31CDFAD}" srcOrd="2" destOrd="0" presId="urn:microsoft.com/office/officeart/2005/8/layout/cycle6"/>
    <dgm:cxn modelId="{6F4ACF72-3CFE-4B74-8FE7-770BE3F1FE8C}" type="presParOf" srcId="{381C372C-9976-4FA1-835D-5E5DDFD33FEE}" destId="{3CCC40B6-6FD5-48C5-930B-C0DDF63D82A3}" srcOrd="3" destOrd="0" presId="urn:microsoft.com/office/officeart/2005/8/layout/cycle6"/>
    <dgm:cxn modelId="{2205F226-6161-4B3B-B7C9-68980138EEA5}" type="presParOf" srcId="{381C372C-9976-4FA1-835D-5E5DDFD33FEE}" destId="{ADB6A5E2-F47D-4FCB-AE0A-7E24B537D150}" srcOrd="4" destOrd="0" presId="urn:microsoft.com/office/officeart/2005/8/layout/cycle6"/>
    <dgm:cxn modelId="{E19FA4FF-0A45-432B-890B-A40BFD8E7AA2}" type="presParOf" srcId="{381C372C-9976-4FA1-835D-5E5DDFD33FEE}" destId="{5A34C52D-BE9D-425F-A564-18CFEFFF56F6}" srcOrd="5" destOrd="0" presId="urn:microsoft.com/office/officeart/2005/8/layout/cycle6"/>
    <dgm:cxn modelId="{887E4391-CDC0-4F40-B297-AE7E7F0784C7}" type="presParOf" srcId="{381C372C-9976-4FA1-835D-5E5DDFD33FEE}" destId="{44C23918-BB15-46D0-8284-1D66A48B8826}" srcOrd="6" destOrd="0" presId="urn:microsoft.com/office/officeart/2005/8/layout/cycle6"/>
    <dgm:cxn modelId="{F7BEADE8-AD62-4F25-BCD1-408B6311415A}" type="presParOf" srcId="{381C372C-9976-4FA1-835D-5E5DDFD33FEE}" destId="{22BE1128-835A-4920-858A-6283951A4E2B}" srcOrd="7" destOrd="0" presId="urn:microsoft.com/office/officeart/2005/8/layout/cycle6"/>
    <dgm:cxn modelId="{F8A1C655-CD7C-4F00-BDCB-8535FDC7AC58}" type="presParOf" srcId="{381C372C-9976-4FA1-835D-5E5DDFD33FEE}" destId="{C7199A80-8313-4B13-B045-129AB3F32F77}"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C89FD1-8599-4CD7-BCE3-5A9C28944499}"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zh-CN" altLang="en-US"/>
        </a:p>
      </dgm:t>
    </dgm:pt>
    <dgm:pt modelId="{5BC1AAE3-234B-4901-AEE3-75FF0AA5FFFD}">
      <dgm:prSet custT="1"/>
      <dgm:spPr/>
      <dgm:t>
        <a:bodyPr/>
        <a:lstStyle/>
        <a:p>
          <a:pPr rtl="0"/>
          <a:r>
            <a:rPr lang="zh-CN" altLang="en-US" sz="2800" dirty="0" smtClean="0"/>
            <a:t>文件存储空间管理</a:t>
          </a:r>
          <a:endParaRPr lang="zh-CN" altLang="en-US" sz="2800" dirty="0"/>
        </a:p>
      </dgm:t>
    </dgm:pt>
    <dgm:pt modelId="{0DE7CECC-E7A7-4906-9FC7-2486988E33C1}" type="parTrans" cxnId="{0D582AF3-26F1-457F-A5B9-E873B75BF1CD}">
      <dgm:prSet/>
      <dgm:spPr/>
      <dgm:t>
        <a:bodyPr/>
        <a:lstStyle/>
        <a:p>
          <a:endParaRPr lang="zh-CN" altLang="en-US" sz="2800"/>
        </a:p>
      </dgm:t>
    </dgm:pt>
    <dgm:pt modelId="{DFBABEC3-FFDB-4550-9F9C-D07C67321CAA}" type="sibTrans" cxnId="{0D582AF3-26F1-457F-A5B9-E873B75BF1CD}">
      <dgm:prSet/>
      <dgm:spPr/>
      <dgm:t>
        <a:bodyPr/>
        <a:lstStyle/>
        <a:p>
          <a:endParaRPr lang="zh-CN" altLang="en-US" sz="2800"/>
        </a:p>
      </dgm:t>
    </dgm:pt>
    <dgm:pt modelId="{5FD148C3-7B03-4D3C-B8CE-F06979156CB6}">
      <dgm:prSet custT="1"/>
      <dgm:spPr/>
      <dgm:t>
        <a:bodyPr/>
        <a:lstStyle/>
        <a:p>
          <a:pPr rtl="0"/>
          <a:r>
            <a:rPr lang="zh-CN" altLang="en-US" sz="2800" dirty="0" smtClean="0"/>
            <a:t>文件读写管理</a:t>
          </a:r>
          <a:endParaRPr lang="zh-CN" altLang="en-US" sz="2800" dirty="0"/>
        </a:p>
      </dgm:t>
    </dgm:pt>
    <dgm:pt modelId="{467AD45D-6E9F-44C0-B007-C86D4DAA14CD}" type="parTrans" cxnId="{B59D2CED-ED34-4B94-98AA-6B75A95B5A12}">
      <dgm:prSet/>
      <dgm:spPr/>
      <dgm:t>
        <a:bodyPr/>
        <a:lstStyle/>
        <a:p>
          <a:endParaRPr lang="zh-CN" altLang="en-US" sz="2800"/>
        </a:p>
      </dgm:t>
    </dgm:pt>
    <dgm:pt modelId="{F4F0D16C-2DBE-47A1-9AAB-BC634B039AB4}" type="sibTrans" cxnId="{B59D2CED-ED34-4B94-98AA-6B75A95B5A12}">
      <dgm:prSet/>
      <dgm:spPr/>
      <dgm:t>
        <a:bodyPr/>
        <a:lstStyle/>
        <a:p>
          <a:endParaRPr lang="zh-CN" altLang="en-US" sz="2800"/>
        </a:p>
      </dgm:t>
    </dgm:pt>
    <dgm:pt modelId="{DDEC5356-9387-44B9-9E7A-B3D7E1535D48}">
      <dgm:prSet custT="1"/>
      <dgm:spPr/>
      <dgm:t>
        <a:bodyPr/>
        <a:lstStyle/>
        <a:p>
          <a:pPr rtl="0"/>
          <a:r>
            <a:rPr lang="zh-CN" altLang="en-US" sz="2800" dirty="0" smtClean="0"/>
            <a:t>目录管理</a:t>
          </a:r>
          <a:endParaRPr lang="zh-CN" altLang="en-US" sz="2800" dirty="0"/>
        </a:p>
      </dgm:t>
    </dgm:pt>
    <dgm:pt modelId="{CCB2602C-4D8A-435E-B32C-C4046DB40043}" type="parTrans" cxnId="{CE48BE68-58B6-4456-9E6A-3DD8606CFBB6}">
      <dgm:prSet/>
      <dgm:spPr/>
      <dgm:t>
        <a:bodyPr/>
        <a:lstStyle/>
        <a:p>
          <a:endParaRPr lang="zh-CN" altLang="en-US" sz="2800"/>
        </a:p>
      </dgm:t>
    </dgm:pt>
    <dgm:pt modelId="{9A56DA09-2124-4C91-B033-D02FEC08085F}" type="sibTrans" cxnId="{CE48BE68-58B6-4456-9E6A-3DD8606CFBB6}">
      <dgm:prSet/>
      <dgm:spPr/>
      <dgm:t>
        <a:bodyPr/>
        <a:lstStyle/>
        <a:p>
          <a:endParaRPr lang="zh-CN" altLang="en-US" sz="2800"/>
        </a:p>
      </dgm:t>
    </dgm:pt>
    <dgm:pt modelId="{381C372C-9976-4FA1-835D-5E5DDFD33FEE}" type="pres">
      <dgm:prSet presAssocID="{33C89FD1-8599-4CD7-BCE3-5A9C28944499}" presName="cycle" presStyleCnt="0">
        <dgm:presLayoutVars>
          <dgm:dir/>
          <dgm:resizeHandles val="exact"/>
        </dgm:presLayoutVars>
      </dgm:prSet>
      <dgm:spPr/>
      <dgm:t>
        <a:bodyPr/>
        <a:lstStyle/>
        <a:p>
          <a:endParaRPr lang="zh-CN" altLang="en-US"/>
        </a:p>
      </dgm:t>
    </dgm:pt>
    <dgm:pt modelId="{E015D28B-88C4-4C01-A6CC-CD4780AA0DBF}" type="pres">
      <dgm:prSet presAssocID="{5BC1AAE3-234B-4901-AEE3-75FF0AA5FFFD}" presName="node" presStyleLbl="node1" presStyleIdx="0" presStyleCnt="3">
        <dgm:presLayoutVars>
          <dgm:bulletEnabled val="1"/>
        </dgm:presLayoutVars>
      </dgm:prSet>
      <dgm:spPr/>
      <dgm:t>
        <a:bodyPr/>
        <a:lstStyle/>
        <a:p>
          <a:endParaRPr lang="zh-CN" altLang="en-US"/>
        </a:p>
      </dgm:t>
    </dgm:pt>
    <dgm:pt modelId="{060D3E31-ED95-47AD-AD83-A2AE2D82513E}" type="pres">
      <dgm:prSet presAssocID="{5BC1AAE3-234B-4901-AEE3-75FF0AA5FFFD}" presName="spNode" presStyleCnt="0"/>
      <dgm:spPr/>
    </dgm:pt>
    <dgm:pt modelId="{C1F27294-C878-4904-9908-82BAE31CDFAD}" type="pres">
      <dgm:prSet presAssocID="{DFBABEC3-FFDB-4550-9F9C-D07C67321CAA}" presName="sibTrans" presStyleLbl="sibTrans1D1" presStyleIdx="0" presStyleCnt="3"/>
      <dgm:spPr/>
      <dgm:t>
        <a:bodyPr/>
        <a:lstStyle/>
        <a:p>
          <a:endParaRPr lang="zh-CN" altLang="en-US"/>
        </a:p>
      </dgm:t>
    </dgm:pt>
    <dgm:pt modelId="{3CCC40B6-6FD5-48C5-930B-C0DDF63D82A3}" type="pres">
      <dgm:prSet presAssocID="{5FD148C3-7B03-4D3C-B8CE-F06979156CB6}" presName="node" presStyleLbl="node1" presStyleIdx="1" presStyleCnt="3">
        <dgm:presLayoutVars>
          <dgm:bulletEnabled val="1"/>
        </dgm:presLayoutVars>
      </dgm:prSet>
      <dgm:spPr/>
      <dgm:t>
        <a:bodyPr/>
        <a:lstStyle/>
        <a:p>
          <a:endParaRPr lang="zh-CN" altLang="en-US"/>
        </a:p>
      </dgm:t>
    </dgm:pt>
    <dgm:pt modelId="{ADB6A5E2-F47D-4FCB-AE0A-7E24B537D150}" type="pres">
      <dgm:prSet presAssocID="{5FD148C3-7B03-4D3C-B8CE-F06979156CB6}" presName="spNode" presStyleCnt="0"/>
      <dgm:spPr/>
    </dgm:pt>
    <dgm:pt modelId="{5A34C52D-BE9D-425F-A564-18CFEFFF56F6}" type="pres">
      <dgm:prSet presAssocID="{F4F0D16C-2DBE-47A1-9AAB-BC634B039AB4}" presName="sibTrans" presStyleLbl="sibTrans1D1" presStyleIdx="1" presStyleCnt="3"/>
      <dgm:spPr/>
      <dgm:t>
        <a:bodyPr/>
        <a:lstStyle/>
        <a:p>
          <a:endParaRPr lang="zh-CN" altLang="en-US"/>
        </a:p>
      </dgm:t>
    </dgm:pt>
    <dgm:pt modelId="{44C23918-BB15-46D0-8284-1D66A48B8826}" type="pres">
      <dgm:prSet presAssocID="{DDEC5356-9387-44B9-9E7A-B3D7E1535D48}" presName="node" presStyleLbl="node1" presStyleIdx="2" presStyleCnt="3">
        <dgm:presLayoutVars>
          <dgm:bulletEnabled val="1"/>
        </dgm:presLayoutVars>
      </dgm:prSet>
      <dgm:spPr/>
      <dgm:t>
        <a:bodyPr/>
        <a:lstStyle/>
        <a:p>
          <a:endParaRPr lang="zh-CN" altLang="en-US"/>
        </a:p>
      </dgm:t>
    </dgm:pt>
    <dgm:pt modelId="{22BE1128-835A-4920-858A-6283951A4E2B}" type="pres">
      <dgm:prSet presAssocID="{DDEC5356-9387-44B9-9E7A-B3D7E1535D48}" presName="spNode" presStyleCnt="0"/>
      <dgm:spPr/>
    </dgm:pt>
    <dgm:pt modelId="{C7199A80-8313-4B13-B045-129AB3F32F77}" type="pres">
      <dgm:prSet presAssocID="{9A56DA09-2124-4C91-B033-D02FEC08085F}" presName="sibTrans" presStyleLbl="sibTrans1D1" presStyleIdx="2" presStyleCnt="3"/>
      <dgm:spPr/>
      <dgm:t>
        <a:bodyPr/>
        <a:lstStyle/>
        <a:p>
          <a:endParaRPr lang="zh-CN" altLang="en-US"/>
        </a:p>
      </dgm:t>
    </dgm:pt>
  </dgm:ptLst>
  <dgm:cxnLst>
    <dgm:cxn modelId="{7A55BC9D-954A-453D-AD93-EA0F8FEA322C}" type="presOf" srcId="{5FD148C3-7B03-4D3C-B8CE-F06979156CB6}" destId="{3CCC40B6-6FD5-48C5-930B-C0DDF63D82A3}" srcOrd="0" destOrd="0" presId="urn:microsoft.com/office/officeart/2005/8/layout/cycle6"/>
    <dgm:cxn modelId="{721E4752-6A9A-490F-85C7-DBB03E11CF3A}" type="presOf" srcId="{33C89FD1-8599-4CD7-BCE3-5A9C28944499}" destId="{381C372C-9976-4FA1-835D-5E5DDFD33FEE}" srcOrd="0" destOrd="0" presId="urn:microsoft.com/office/officeart/2005/8/layout/cycle6"/>
    <dgm:cxn modelId="{115C7E1D-AF89-48F5-B7B9-F4CD88144BA7}" type="presOf" srcId="{DFBABEC3-FFDB-4550-9F9C-D07C67321CAA}" destId="{C1F27294-C878-4904-9908-82BAE31CDFAD}" srcOrd="0" destOrd="0" presId="urn:microsoft.com/office/officeart/2005/8/layout/cycle6"/>
    <dgm:cxn modelId="{B59D2CED-ED34-4B94-98AA-6B75A95B5A12}" srcId="{33C89FD1-8599-4CD7-BCE3-5A9C28944499}" destId="{5FD148C3-7B03-4D3C-B8CE-F06979156CB6}" srcOrd="1" destOrd="0" parTransId="{467AD45D-6E9F-44C0-B007-C86D4DAA14CD}" sibTransId="{F4F0D16C-2DBE-47A1-9AAB-BC634B039AB4}"/>
    <dgm:cxn modelId="{111A7648-4BCD-4A21-9DB0-9679259227C5}" type="presOf" srcId="{F4F0D16C-2DBE-47A1-9AAB-BC634B039AB4}" destId="{5A34C52D-BE9D-425F-A564-18CFEFFF56F6}" srcOrd="0" destOrd="0" presId="urn:microsoft.com/office/officeart/2005/8/layout/cycle6"/>
    <dgm:cxn modelId="{0D582AF3-26F1-457F-A5B9-E873B75BF1CD}" srcId="{33C89FD1-8599-4CD7-BCE3-5A9C28944499}" destId="{5BC1AAE3-234B-4901-AEE3-75FF0AA5FFFD}" srcOrd="0" destOrd="0" parTransId="{0DE7CECC-E7A7-4906-9FC7-2486988E33C1}" sibTransId="{DFBABEC3-FFDB-4550-9F9C-D07C67321CAA}"/>
    <dgm:cxn modelId="{BE17F964-7F4A-43BD-A7D9-200642673E02}" type="presOf" srcId="{DDEC5356-9387-44B9-9E7A-B3D7E1535D48}" destId="{44C23918-BB15-46D0-8284-1D66A48B8826}" srcOrd="0" destOrd="0" presId="urn:microsoft.com/office/officeart/2005/8/layout/cycle6"/>
    <dgm:cxn modelId="{C718EA91-82E9-47D6-953C-E5F870BEC95A}" type="presOf" srcId="{9A56DA09-2124-4C91-B033-D02FEC08085F}" destId="{C7199A80-8313-4B13-B045-129AB3F32F77}" srcOrd="0" destOrd="0" presId="urn:microsoft.com/office/officeart/2005/8/layout/cycle6"/>
    <dgm:cxn modelId="{CE48BE68-58B6-4456-9E6A-3DD8606CFBB6}" srcId="{33C89FD1-8599-4CD7-BCE3-5A9C28944499}" destId="{DDEC5356-9387-44B9-9E7A-B3D7E1535D48}" srcOrd="2" destOrd="0" parTransId="{CCB2602C-4D8A-435E-B32C-C4046DB40043}" sibTransId="{9A56DA09-2124-4C91-B033-D02FEC08085F}"/>
    <dgm:cxn modelId="{224FD148-BC5F-433C-9EE0-ECBCFFE41480}" type="presOf" srcId="{5BC1AAE3-234B-4901-AEE3-75FF0AA5FFFD}" destId="{E015D28B-88C4-4C01-A6CC-CD4780AA0DBF}" srcOrd="0" destOrd="0" presId="urn:microsoft.com/office/officeart/2005/8/layout/cycle6"/>
    <dgm:cxn modelId="{F24E8CFD-B184-49C1-B7B4-2008A28226CA}" type="presParOf" srcId="{381C372C-9976-4FA1-835D-5E5DDFD33FEE}" destId="{E015D28B-88C4-4C01-A6CC-CD4780AA0DBF}" srcOrd="0" destOrd="0" presId="urn:microsoft.com/office/officeart/2005/8/layout/cycle6"/>
    <dgm:cxn modelId="{73A4DE5E-E70A-4249-A424-0E63160D6A1D}" type="presParOf" srcId="{381C372C-9976-4FA1-835D-5E5DDFD33FEE}" destId="{060D3E31-ED95-47AD-AD83-A2AE2D82513E}" srcOrd="1" destOrd="0" presId="urn:microsoft.com/office/officeart/2005/8/layout/cycle6"/>
    <dgm:cxn modelId="{542FA3D1-9016-4F2B-BA76-D6FD7A134031}" type="presParOf" srcId="{381C372C-9976-4FA1-835D-5E5DDFD33FEE}" destId="{C1F27294-C878-4904-9908-82BAE31CDFAD}" srcOrd="2" destOrd="0" presId="urn:microsoft.com/office/officeart/2005/8/layout/cycle6"/>
    <dgm:cxn modelId="{5B45F435-4E3E-429E-9522-211EB1C97449}" type="presParOf" srcId="{381C372C-9976-4FA1-835D-5E5DDFD33FEE}" destId="{3CCC40B6-6FD5-48C5-930B-C0DDF63D82A3}" srcOrd="3" destOrd="0" presId="urn:microsoft.com/office/officeart/2005/8/layout/cycle6"/>
    <dgm:cxn modelId="{E0AD6B33-B3B4-45FA-AD43-7F3A27F0C567}" type="presParOf" srcId="{381C372C-9976-4FA1-835D-5E5DDFD33FEE}" destId="{ADB6A5E2-F47D-4FCB-AE0A-7E24B537D150}" srcOrd="4" destOrd="0" presId="urn:microsoft.com/office/officeart/2005/8/layout/cycle6"/>
    <dgm:cxn modelId="{7FF54074-6B58-45EC-B47B-F14AE6F3BBE7}" type="presParOf" srcId="{381C372C-9976-4FA1-835D-5E5DDFD33FEE}" destId="{5A34C52D-BE9D-425F-A564-18CFEFFF56F6}" srcOrd="5" destOrd="0" presId="urn:microsoft.com/office/officeart/2005/8/layout/cycle6"/>
    <dgm:cxn modelId="{684464A3-ED9B-417C-9876-21A095D20216}" type="presParOf" srcId="{381C372C-9976-4FA1-835D-5E5DDFD33FEE}" destId="{44C23918-BB15-46D0-8284-1D66A48B8826}" srcOrd="6" destOrd="0" presId="urn:microsoft.com/office/officeart/2005/8/layout/cycle6"/>
    <dgm:cxn modelId="{D12D6521-BF25-4CB0-8AC1-BD34C373FBFC}" type="presParOf" srcId="{381C372C-9976-4FA1-835D-5E5DDFD33FEE}" destId="{22BE1128-835A-4920-858A-6283951A4E2B}" srcOrd="7" destOrd="0" presId="urn:microsoft.com/office/officeart/2005/8/layout/cycle6"/>
    <dgm:cxn modelId="{DC0F684E-07D1-451D-B766-6979518580BC}" type="presParOf" srcId="{381C372C-9976-4FA1-835D-5E5DDFD33FEE}" destId="{C7199A80-8313-4B13-B045-129AB3F32F77}"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F0C12-5BB3-4F22-8C9C-2E57E8E5B44F}">
      <dsp:nvSpPr>
        <dsp:cNvPr id="0" name=""/>
        <dsp:cNvSpPr/>
      </dsp:nvSpPr>
      <dsp:spPr>
        <a:xfrm>
          <a:off x="1800200" y="0"/>
          <a:ext cx="4320480" cy="4320480"/>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51B02BE0-CF45-42FB-98E4-E378D7549213}">
      <dsp:nvSpPr>
        <dsp:cNvPr id="0" name=""/>
        <dsp:cNvSpPr/>
      </dsp:nvSpPr>
      <dsp:spPr>
        <a:xfrm>
          <a:off x="2210645" y="410445"/>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smtClean="0"/>
            <a:t>进程控制</a:t>
          </a:r>
          <a:endParaRPr lang="zh-CN" sz="3800" kern="1200"/>
        </a:p>
      </dsp:txBody>
      <dsp:txXfrm>
        <a:off x="2292899" y="492699"/>
        <a:ext cx="1520479" cy="1520479"/>
      </dsp:txXfrm>
    </dsp:sp>
    <dsp:sp modelId="{B67E074D-28F0-4923-8633-7B3885B4B6E7}">
      <dsp:nvSpPr>
        <dsp:cNvPr id="0" name=""/>
        <dsp:cNvSpPr/>
      </dsp:nvSpPr>
      <dsp:spPr>
        <a:xfrm>
          <a:off x="4025247" y="410445"/>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smtClean="0"/>
            <a:t>进程同步</a:t>
          </a:r>
          <a:endParaRPr lang="zh-CN" sz="3800" kern="1200"/>
        </a:p>
      </dsp:txBody>
      <dsp:txXfrm>
        <a:off x="4107501" y="492699"/>
        <a:ext cx="1520479" cy="1520479"/>
      </dsp:txXfrm>
    </dsp:sp>
    <dsp:sp modelId="{4E96F086-4581-4ED5-A010-88558AF8A22E}">
      <dsp:nvSpPr>
        <dsp:cNvPr id="0" name=""/>
        <dsp:cNvSpPr/>
      </dsp:nvSpPr>
      <dsp:spPr>
        <a:xfrm>
          <a:off x="2210645" y="2225047"/>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smtClean="0"/>
            <a:t>进程通信</a:t>
          </a:r>
          <a:endParaRPr lang="zh-CN" sz="3800" kern="1200"/>
        </a:p>
      </dsp:txBody>
      <dsp:txXfrm>
        <a:off x="2292899" y="2307301"/>
        <a:ext cx="1520479" cy="1520479"/>
      </dsp:txXfrm>
    </dsp:sp>
    <dsp:sp modelId="{4D2D493D-BFFC-4D45-AEC6-D3B4C9DC71A9}">
      <dsp:nvSpPr>
        <dsp:cNvPr id="0" name=""/>
        <dsp:cNvSpPr/>
      </dsp:nvSpPr>
      <dsp:spPr>
        <a:xfrm>
          <a:off x="4025247" y="2225047"/>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smtClean="0"/>
            <a:t>调度</a:t>
          </a:r>
          <a:endParaRPr lang="zh-CN" sz="3800" kern="1200"/>
        </a:p>
      </dsp:txBody>
      <dsp:txXfrm>
        <a:off x="4107501" y="2307301"/>
        <a:ext cx="1520479" cy="1520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9BAB4-27E1-440F-9CF2-D10A0A629067}">
      <dsp:nvSpPr>
        <dsp:cNvPr id="0" name=""/>
        <dsp:cNvSpPr/>
      </dsp:nvSpPr>
      <dsp:spPr>
        <a:xfrm>
          <a:off x="1332148" y="0"/>
          <a:ext cx="3960440" cy="3960440"/>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51C4DD5E-FCA2-4C33-B1E2-D8941BB051A3}">
      <dsp:nvSpPr>
        <dsp:cNvPr id="0" name=""/>
        <dsp:cNvSpPr/>
      </dsp:nvSpPr>
      <dsp:spPr>
        <a:xfrm>
          <a:off x="1708389" y="376241"/>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sz="3500" kern="1200" smtClean="0"/>
            <a:t>内存分配</a:t>
          </a:r>
          <a:endParaRPr lang="zh-CN" sz="3500" kern="1200"/>
        </a:p>
      </dsp:txBody>
      <dsp:txXfrm>
        <a:off x="1783789" y="451641"/>
        <a:ext cx="1393771" cy="1393771"/>
      </dsp:txXfrm>
    </dsp:sp>
    <dsp:sp modelId="{8F9E93EC-BF5A-460F-A77A-FE71BD935EE8}">
      <dsp:nvSpPr>
        <dsp:cNvPr id="0" name=""/>
        <dsp:cNvSpPr/>
      </dsp:nvSpPr>
      <dsp:spPr>
        <a:xfrm>
          <a:off x="3371774" y="376241"/>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sz="3500" kern="1200" smtClean="0"/>
            <a:t>内存保护</a:t>
          </a:r>
          <a:endParaRPr lang="zh-CN" sz="3500" kern="1200"/>
        </a:p>
      </dsp:txBody>
      <dsp:txXfrm>
        <a:off x="3447174" y="451641"/>
        <a:ext cx="1393771" cy="1393771"/>
      </dsp:txXfrm>
    </dsp:sp>
    <dsp:sp modelId="{9C805E6C-3214-4772-AB64-E4A9B2DC4D56}">
      <dsp:nvSpPr>
        <dsp:cNvPr id="0" name=""/>
        <dsp:cNvSpPr/>
      </dsp:nvSpPr>
      <dsp:spPr>
        <a:xfrm>
          <a:off x="1708389" y="2039626"/>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sz="3500" kern="1200" smtClean="0"/>
            <a:t>地址映射</a:t>
          </a:r>
          <a:endParaRPr lang="zh-CN" sz="3500" kern="1200"/>
        </a:p>
      </dsp:txBody>
      <dsp:txXfrm>
        <a:off x="1783789" y="2115026"/>
        <a:ext cx="1393771" cy="1393771"/>
      </dsp:txXfrm>
    </dsp:sp>
    <dsp:sp modelId="{81D470C4-5848-47A3-A7CD-B50CEA6E4A96}">
      <dsp:nvSpPr>
        <dsp:cNvPr id="0" name=""/>
        <dsp:cNvSpPr/>
      </dsp:nvSpPr>
      <dsp:spPr>
        <a:xfrm>
          <a:off x="3371774" y="2039626"/>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zh-CN" sz="3500" kern="1200" smtClean="0"/>
            <a:t>内存扩充</a:t>
          </a:r>
          <a:endParaRPr lang="zh-CN" sz="3500" kern="1200"/>
        </a:p>
      </dsp:txBody>
      <dsp:txXfrm>
        <a:off x="3447174" y="2115026"/>
        <a:ext cx="1393771" cy="13937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5D28B-88C4-4C01-A6CC-CD4780AA0DBF}">
      <dsp:nvSpPr>
        <dsp:cNvPr id="0" name=""/>
        <dsp:cNvSpPr/>
      </dsp:nvSpPr>
      <dsp:spPr>
        <a:xfrm>
          <a:off x="2565284" y="1064"/>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kern="1200" dirty="0" smtClean="0"/>
            <a:t>缓冲管理</a:t>
          </a:r>
          <a:endParaRPr lang="zh-CN" altLang="en-US" sz="2800" kern="1200" dirty="0"/>
        </a:p>
      </dsp:txBody>
      <dsp:txXfrm>
        <a:off x="2621834" y="57614"/>
        <a:ext cx="1669097" cy="1045328"/>
      </dsp:txXfrm>
    </dsp:sp>
    <dsp:sp modelId="{C1F27294-C878-4904-9908-82BAE31CDFAD}">
      <dsp:nvSpPr>
        <dsp:cNvPr id="0" name=""/>
        <dsp:cNvSpPr/>
      </dsp:nvSpPr>
      <dsp:spPr>
        <a:xfrm>
          <a:off x="1909771" y="580278"/>
          <a:ext cx="3093224" cy="3093224"/>
        </a:xfrm>
        <a:custGeom>
          <a:avLst/>
          <a:gdLst/>
          <a:ahLst/>
          <a:cxnLst/>
          <a:rect l="0" t="0" r="0" b="0"/>
          <a:pathLst>
            <a:path>
              <a:moveTo>
                <a:pt x="2450690" y="291760"/>
              </a:moveTo>
              <a:arcTo wR="1546612" hR="1546612" stAng="18346288"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CC40B6-6FD5-48C5-930B-C0DDF63D82A3}">
      <dsp:nvSpPr>
        <dsp:cNvPr id="0" name=""/>
        <dsp:cNvSpPr/>
      </dsp:nvSpPr>
      <dsp:spPr>
        <a:xfrm>
          <a:off x="3904690"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kern="1200" dirty="0" smtClean="0"/>
            <a:t>设备分配</a:t>
          </a:r>
          <a:endParaRPr lang="zh-CN" altLang="en-US" sz="2800" kern="1200" dirty="0"/>
        </a:p>
      </dsp:txBody>
      <dsp:txXfrm>
        <a:off x="3961240" y="2377533"/>
        <a:ext cx="1669097" cy="1045328"/>
      </dsp:txXfrm>
    </dsp:sp>
    <dsp:sp modelId="{5A34C52D-BE9D-425F-A564-18CFEFFF56F6}">
      <dsp:nvSpPr>
        <dsp:cNvPr id="0" name=""/>
        <dsp:cNvSpPr/>
      </dsp:nvSpPr>
      <dsp:spPr>
        <a:xfrm>
          <a:off x="1909771" y="580278"/>
          <a:ext cx="3093224" cy="3093224"/>
        </a:xfrm>
        <a:custGeom>
          <a:avLst/>
          <a:gdLst/>
          <a:ahLst/>
          <a:cxnLst/>
          <a:rect l="0" t="0" r="0" b="0"/>
          <a:pathLst>
            <a:path>
              <a:moveTo>
                <a:pt x="2283589" y="2906345"/>
              </a:moveTo>
              <a:arcTo wR="1546612" hR="1546612" stAng="3692535" swAng="34149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C23918-BB15-46D0-8284-1D66A48B8826}">
      <dsp:nvSpPr>
        <dsp:cNvPr id="0" name=""/>
        <dsp:cNvSpPr/>
      </dsp:nvSpPr>
      <dsp:spPr>
        <a:xfrm>
          <a:off x="1225879"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kern="1200" dirty="0" smtClean="0"/>
            <a:t>设备处理</a:t>
          </a:r>
          <a:endParaRPr lang="zh-CN" altLang="en-US" sz="2800" kern="1200" dirty="0"/>
        </a:p>
      </dsp:txBody>
      <dsp:txXfrm>
        <a:off x="1282429" y="2377533"/>
        <a:ext cx="1669097" cy="1045328"/>
      </dsp:txXfrm>
    </dsp:sp>
    <dsp:sp modelId="{C7199A80-8313-4B13-B045-129AB3F32F77}">
      <dsp:nvSpPr>
        <dsp:cNvPr id="0" name=""/>
        <dsp:cNvSpPr/>
      </dsp:nvSpPr>
      <dsp:spPr>
        <a:xfrm>
          <a:off x="1909771" y="580278"/>
          <a:ext cx="3093224" cy="3093224"/>
        </a:xfrm>
        <a:custGeom>
          <a:avLst/>
          <a:gdLst/>
          <a:ahLst/>
          <a:cxnLst/>
          <a:rect l="0" t="0" r="0" b="0"/>
          <a:pathLst>
            <a:path>
              <a:moveTo>
                <a:pt x="10308" y="1724882"/>
              </a:moveTo>
              <a:arcTo wR="1546612" hR="1546612" stAng="10402866"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5D28B-88C4-4C01-A6CC-CD4780AA0DBF}">
      <dsp:nvSpPr>
        <dsp:cNvPr id="0" name=""/>
        <dsp:cNvSpPr/>
      </dsp:nvSpPr>
      <dsp:spPr>
        <a:xfrm>
          <a:off x="2565284" y="1064"/>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kern="1200" dirty="0" smtClean="0"/>
            <a:t>文件存储空间管理</a:t>
          </a:r>
          <a:endParaRPr lang="zh-CN" altLang="en-US" sz="2800" kern="1200" dirty="0"/>
        </a:p>
      </dsp:txBody>
      <dsp:txXfrm>
        <a:off x="2621834" y="57614"/>
        <a:ext cx="1669097" cy="1045328"/>
      </dsp:txXfrm>
    </dsp:sp>
    <dsp:sp modelId="{C1F27294-C878-4904-9908-82BAE31CDFAD}">
      <dsp:nvSpPr>
        <dsp:cNvPr id="0" name=""/>
        <dsp:cNvSpPr/>
      </dsp:nvSpPr>
      <dsp:spPr>
        <a:xfrm>
          <a:off x="1909771" y="580278"/>
          <a:ext cx="3093224" cy="3093224"/>
        </a:xfrm>
        <a:custGeom>
          <a:avLst/>
          <a:gdLst/>
          <a:ahLst/>
          <a:cxnLst/>
          <a:rect l="0" t="0" r="0" b="0"/>
          <a:pathLst>
            <a:path>
              <a:moveTo>
                <a:pt x="2450690" y="291760"/>
              </a:moveTo>
              <a:arcTo wR="1546612" hR="1546612" stAng="18346288"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CC40B6-6FD5-48C5-930B-C0DDF63D82A3}">
      <dsp:nvSpPr>
        <dsp:cNvPr id="0" name=""/>
        <dsp:cNvSpPr/>
      </dsp:nvSpPr>
      <dsp:spPr>
        <a:xfrm>
          <a:off x="3904690"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kern="1200" dirty="0" smtClean="0"/>
            <a:t>文件读写管理</a:t>
          </a:r>
          <a:endParaRPr lang="zh-CN" altLang="en-US" sz="2800" kern="1200" dirty="0"/>
        </a:p>
      </dsp:txBody>
      <dsp:txXfrm>
        <a:off x="3961240" y="2377533"/>
        <a:ext cx="1669097" cy="1045328"/>
      </dsp:txXfrm>
    </dsp:sp>
    <dsp:sp modelId="{5A34C52D-BE9D-425F-A564-18CFEFFF56F6}">
      <dsp:nvSpPr>
        <dsp:cNvPr id="0" name=""/>
        <dsp:cNvSpPr/>
      </dsp:nvSpPr>
      <dsp:spPr>
        <a:xfrm>
          <a:off x="1909771" y="580278"/>
          <a:ext cx="3093224" cy="3093224"/>
        </a:xfrm>
        <a:custGeom>
          <a:avLst/>
          <a:gdLst/>
          <a:ahLst/>
          <a:cxnLst/>
          <a:rect l="0" t="0" r="0" b="0"/>
          <a:pathLst>
            <a:path>
              <a:moveTo>
                <a:pt x="2283589" y="2906345"/>
              </a:moveTo>
              <a:arcTo wR="1546612" hR="1546612" stAng="3692535" swAng="34149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C23918-BB15-46D0-8284-1D66A48B8826}">
      <dsp:nvSpPr>
        <dsp:cNvPr id="0" name=""/>
        <dsp:cNvSpPr/>
      </dsp:nvSpPr>
      <dsp:spPr>
        <a:xfrm>
          <a:off x="1225879"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kern="1200" dirty="0" smtClean="0"/>
            <a:t>目录管理</a:t>
          </a:r>
          <a:endParaRPr lang="zh-CN" altLang="en-US" sz="2800" kern="1200" dirty="0"/>
        </a:p>
      </dsp:txBody>
      <dsp:txXfrm>
        <a:off x="1282429" y="2377533"/>
        <a:ext cx="1669097" cy="1045328"/>
      </dsp:txXfrm>
    </dsp:sp>
    <dsp:sp modelId="{C7199A80-8313-4B13-B045-129AB3F32F77}">
      <dsp:nvSpPr>
        <dsp:cNvPr id="0" name=""/>
        <dsp:cNvSpPr/>
      </dsp:nvSpPr>
      <dsp:spPr>
        <a:xfrm>
          <a:off x="1909771" y="580278"/>
          <a:ext cx="3093224" cy="3093224"/>
        </a:xfrm>
        <a:custGeom>
          <a:avLst/>
          <a:gdLst/>
          <a:ahLst/>
          <a:cxnLst/>
          <a:rect l="0" t="0" r="0" b="0"/>
          <a:pathLst>
            <a:path>
              <a:moveTo>
                <a:pt x="10308" y="1724882"/>
              </a:moveTo>
              <a:arcTo wR="1546612" hR="1546612" stAng="10402866"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2014/9/15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2014年9月15日11时49分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2014年9月15日11时49分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2014年9月15日11时49分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9B0A5A-E24A-48F8-8532-A2651F1C0E05}" type="slidenum">
              <a:rPr lang="en-US" altLang="zh-CN"/>
              <a:pPr>
                <a:defRPr/>
              </a:pPr>
              <a:t>‹#›</a:t>
            </a:fld>
            <a:endParaRPr lang="en-US" altLang="zh-CN"/>
          </a:p>
        </p:txBody>
      </p:sp>
    </p:spTree>
    <p:extLst>
      <p:ext uri="{BB962C8B-B14F-4D97-AF65-F5344CB8AC3E}">
        <p14:creationId xmlns:p14="http://schemas.microsoft.com/office/powerpoint/2010/main" val="257145703"/>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2014年9月15日11时49分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2014年9月15日11时49分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011421" y="0"/>
            <a:ext cx="3108543" cy="461665"/>
          </a:xfrm>
          <a:prstGeom prst="rect">
            <a:avLst/>
          </a:prstGeom>
          <a:noFill/>
        </p:spPr>
        <p:txBody>
          <a:bodyPr wrap="none" rtlCol="0">
            <a:spAutoFit/>
          </a:bodyPr>
          <a:lstStyle/>
          <a:p>
            <a:r>
              <a:rPr lang="zh-CN" altLang="en-US" sz="2400" u="wavyDbl" baseline="0" dirty="0" smtClean="0">
                <a:uFill>
                  <a:solidFill>
                    <a:srgbClr val="7030A0"/>
                  </a:solidFill>
                </a:uFill>
              </a:rPr>
              <a:t>第一章 操作系统引论</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2014年9月15日11时49分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2014年9月15日11时49分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9DB4473-0784-4251-9DBA-96209780E87B}" type="datetime8">
              <a:rPr lang="zh-CN" altLang="en-US" smtClean="0"/>
              <a:pPr/>
              <a:t>2014年9月15日11时49分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2014年9月15日11时51分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5940152" y="0"/>
            <a:ext cx="3108543" cy="461665"/>
          </a:xfrm>
          <a:prstGeom prst="rect">
            <a:avLst/>
          </a:prstGeom>
          <a:noFill/>
        </p:spPr>
        <p:txBody>
          <a:bodyPr wrap="none" rtlCol="0">
            <a:spAutoFit/>
          </a:bodyPr>
          <a:lstStyle/>
          <a:p>
            <a:r>
              <a:rPr lang="zh-CN" altLang="en-US" sz="2400" u="wavyDbl" baseline="0" dirty="0" smtClean="0">
                <a:uFill>
                  <a:solidFill>
                    <a:srgbClr val="7030A0"/>
                  </a:solidFill>
                </a:uFill>
              </a:rPr>
              <a:t>第一章 操作系统引论</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buNone/>
              <a:defRPr sz="2800" b="1"/>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2014年9月15日11时49分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smtClean="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2014年9月15日11时49分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011421" y="0"/>
            <a:ext cx="3108543" cy="461665"/>
          </a:xfrm>
          <a:prstGeom prst="rect">
            <a:avLst/>
          </a:prstGeom>
          <a:noFill/>
        </p:spPr>
        <p:txBody>
          <a:bodyPr wrap="none" rtlCol="0">
            <a:spAutoFit/>
          </a:bodyPr>
          <a:lstStyle/>
          <a:p>
            <a:r>
              <a:rPr lang="zh-CN" altLang="en-US" sz="2400" u="wavyDbl" baseline="0" dirty="0" smtClean="0">
                <a:uFill>
                  <a:solidFill>
                    <a:srgbClr val="7030A0"/>
                  </a:solidFill>
                </a:uFill>
              </a:rPr>
              <a:t>第一章 操作系统引论</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2014年9月15日11时49分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6011421" y="0"/>
            <a:ext cx="3108543" cy="461665"/>
          </a:xfrm>
          <a:prstGeom prst="rect">
            <a:avLst/>
          </a:prstGeom>
          <a:noFill/>
        </p:spPr>
        <p:txBody>
          <a:bodyPr wrap="none" rtlCol="0">
            <a:spAutoFit/>
          </a:bodyPr>
          <a:lstStyle/>
          <a:p>
            <a:r>
              <a:rPr lang="zh-CN" altLang="en-US" sz="2400" u="wavyDbl" baseline="0" dirty="0" smtClean="0">
                <a:uFill>
                  <a:solidFill>
                    <a:srgbClr val="7030A0"/>
                  </a:solidFill>
                </a:uFill>
              </a:rPr>
              <a:t>第一章 操作系统引论</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 id="2147483685" r:id="rId12"/>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2</a:t>
            </a:r>
            <a:r>
              <a:rPr lang="zh-CN" altLang="en-US" b="1" dirty="0" smtClean="0"/>
              <a:t>讲</a:t>
            </a:r>
            <a:endParaRPr lang="zh-CN" altLang="en-US" b="1" dirty="0"/>
          </a:p>
        </p:txBody>
      </p:sp>
      <p:sp>
        <p:nvSpPr>
          <p:cNvPr id="3" name="副标题 2"/>
          <p:cNvSpPr>
            <a:spLocks noGrp="1"/>
          </p:cNvSpPr>
          <p:nvPr>
            <p:ph type="body" idx="1"/>
          </p:nvPr>
        </p:nvSpPr>
        <p:spPr/>
        <p:txBody>
          <a:bodyPr/>
          <a:lstStyle/>
          <a:p>
            <a:r>
              <a:rPr lang="zh-CN" altLang="en-US" dirty="0" smtClean="0"/>
              <a:t>操作系统引论</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2014年9月15日11时49分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2014年9月15日11时49分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
        <p:nvSpPr>
          <p:cNvPr id="5" name="文本占位符 4"/>
          <p:cNvSpPr>
            <a:spLocks noGrp="1"/>
          </p:cNvSpPr>
          <p:nvPr>
            <p:ph type="body" sz="quarter" idx="13"/>
          </p:nvPr>
        </p:nvSpPr>
        <p:spPr>
          <a:xfrm>
            <a:off x="468313" y="692151"/>
            <a:ext cx="8207375" cy="720626"/>
          </a:xfrm>
        </p:spPr>
        <p:txBody>
          <a:bodyPr>
            <a:normAutofit/>
          </a:bodyPr>
          <a:lstStyle/>
          <a:p>
            <a:pPr algn="just">
              <a:lnSpc>
                <a:spcPct val="130000"/>
              </a:lnSpc>
              <a:spcBef>
                <a:spcPct val="50000"/>
              </a:spcBef>
            </a:pPr>
            <a:r>
              <a:rPr lang="en-US" altLang="zh-CN" dirty="0" smtClean="0">
                <a:latin typeface="宋体" charset="-122"/>
              </a:rPr>
              <a:t>1.4.3</a:t>
            </a:r>
            <a:r>
              <a:rPr lang="zh-CN" altLang="en-US" dirty="0" smtClean="0">
                <a:latin typeface="宋体" charset="-122"/>
              </a:rPr>
              <a:t>　</a:t>
            </a:r>
            <a:r>
              <a:rPr lang="zh-CN" altLang="en-US" dirty="0">
                <a:latin typeface="宋体" charset="-122"/>
              </a:rPr>
              <a:t>设备管理功能</a:t>
            </a:r>
          </a:p>
          <a:p>
            <a:endParaRPr lang="zh-CN" altLang="en-US" dirty="0">
              <a:latin typeface="宋体" charset="-122"/>
            </a:endParaRPr>
          </a:p>
          <a:p>
            <a:endParaRPr lang="zh-CN" altLang="en-US" dirty="0">
              <a:latin typeface="宋体" charset="-122"/>
            </a:endParaRPr>
          </a:p>
          <a:p>
            <a:endParaRPr lang="zh-CN" altLang="en-US" dirty="0"/>
          </a:p>
        </p:txBody>
      </p:sp>
      <p:graphicFrame>
        <p:nvGraphicFramePr>
          <p:cNvPr id="7" name="图示 6"/>
          <p:cNvGraphicFramePr/>
          <p:nvPr>
            <p:extLst>
              <p:ext uri="{D42A27DB-BD31-4B8C-83A1-F6EECF244321}">
                <p14:modId xmlns:p14="http://schemas.microsoft.com/office/powerpoint/2010/main" val="2413819144"/>
              </p:ext>
            </p:extLst>
          </p:nvPr>
        </p:nvGraphicFramePr>
        <p:xfrm>
          <a:off x="1403648" y="1916832"/>
          <a:ext cx="6912768"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0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2014年9月15日11时49分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5" name="文本占位符 4"/>
          <p:cNvSpPr>
            <a:spLocks noGrp="1"/>
          </p:cNvSpPr>
          <p:nvPr>
            <p:ph type="body" sz="quarter" idx="13"/>
          </p:nvPr>
        </p:nvSpPr>
        <p:spPr>
          <a:xfrm>
            <a:off x="468313" y="692151"/>
            <a:ext cx="8207375" cy="720626"/>
          </a:xfrm>
        </p:spPr>
        <p:txBody>
          <a:bodyPr>
            <a:normAutofit/>
          </a:bodyPr>
          <a:lstStyle/>
          <a:p>
            <a:pPr algn="just">
              <a:lnSpc>
                <a:spcPct val="130000"/>
              </a:lnSpc>
              <a:spcBef>
                <a:spcPct val="50000"/>
              </a:spcBef>
            </a:pPr>
            <a:r>
              <a:rPr lang="en-US" altLang="zh-CN" dirty="0" smtClean="0">
                <a:latin typeface="宋体" charset="-122"/>
              </a:rPr>
              <a:t>1.4.4</a:t>
            </a:r>
            <a:r>
              <a:rPr lang="zh-CN" altLang="en-US" dirty="0" smtClean="0">
                <a:latin typeface="宋体" charset="-122"/>
              </a:rPr>
              <a:t>　文件管理</a:t>
            </a:r>
            <a:r>
              <a:rPr lang="zh-CN" altLang="en-US" dirty="0">
                <a:latin typeface="宋体" charset="-122"/>
              </a:rPr>
              <a:t>功能</a:t>
            </a:r>
          </a:p>
          <a:p>
            <a:endParaRPr lang="zh-CN" altLang="en-US" dirty="0">
              <a:latin typeface="宋体" charset="-122"/>
            </a:endParaRPr>
          </a:p>
          <a:p>
            <a:endParaRPr lang="zh-CN" altLang="en-US" dirty="0">
              <a:latin typeface="宋体" charset="-122"/>
            </a:endParaRPr>
          </a:p>
          <a:p>
            <a:endParaRPr lang="zh-CN" altLang="en-US" dirty="0"/>
          </a:p>
        </p:txBody>
      </p:sp>
      <p:graphicFrame>
        <p:nvGraphicFramePr>
          <p:cNvPr id="7" name="图示 6"/>
          <p:cNvGraphicFramePr/>
          <p:nvPr>
            <p:extLst>
              <p:ext uri="{D42A27DB-BD31-4B8C-83A1-F6EECF244321}">
                <p14:modId xmlns:p14="http://schemas.microsoft.com/office/powerpoint/2010/main" val="1632962605"/>
              </p:ext>
            </p:extLst>
          </p:nvPr>
        </p:nvGraphicFramePr>
        <p:xfrm>
          <a:off x="1403648" y="1916832"/>
          <a:ext cx="6912768"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15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a:xfrm>
            <a:off x="323528" y="692150"/>
            <a:ext cx="8712967" cy="5833194"/>
          </a:xfrm>
        </p:spPr>
        <p:txBody>
          <a:bodyPr>
            <a:normAutofit/>
          </a:bodyPr>
          <a:lstStyle/>
          <a:p>
            <a:r>
              <a:rPr lang="en-US" altLang="zh-CN" dirty="0"/>
              <a:t>1.4.5</a:t>
            </a:r>
            <a:r>
              <a:rPr lang="zh-CN" altLang="en-US" dirty="0"/>
              <a:t>　操作系统与用户之间的接口</a:t>
            </a:r>
          </a:p>
          <a:p>
            <a:r>
              <a:rPr lang="zh-CN" altLang="en-US" dirty="0"/>
              <a:t>　　为了方便用户使用操作系统，</a:t>
            </a:r>
            <a:r>
              <a:rPr lang="en-US" altLang="zh-CN" dirty="0"/>
              <a:t>OS</a:t>
            </a:r>
            <a:r>
              <a:rPr lang="zh-CN" altLang="en-US" dirty="0"/>
              <a:t>又向用户提供了“用户与操作系统的接口”。该接口通常可分为两大类：</a:t>
            </a:r>
          </a:p>
          <a:p>
            <a:r>
              <a:rPr lang="zh-CN" altLang="en-US" dirty="0"/>
              <a:t>　　</a:t>
            </a:r>
            <a:r>
              <a:rPr lang="en-US" altLang="zh-CN" dirty="0"/>
              <a:t>(1) </a:t>
            </a:r>
            <a:r>
              <a:rPr lang="zh-CN" altLang="en-US" dirty="0"/>
              <a:t>用户接口。它是提供给用户使用的接口，用户可通过该接口取得操作系统的服务；</a:t>
            </a:r>
          </a:p>
          <a:p>
            <a:r>
              <a:rPr lang="zh-CN" altLang="en-US" dirty="0"/>
              <a:t>　　</a:t>
            </a:r>
            <a:r>
              <a:rPr lang="en-US" altLang="zh-CN" dirty="0"/>
              <a:t>(2) </a:t>
            </a:r>
            <a:r>
              <a:rPr lang="zh-CN" altLang="en-US" dirty="0"/>
              <a:t>程序接口。它是提供给程序员在编程时使用的接口，是用户程序取得操作系统服务的惟一途径。 </a:t>
            </a:r>
          </a:p>
        </p:txBody>
      </p:sp>
    </p:spTree>
    <p:extLst>
      <p:ext uri="{BB962C8B-B14F-4D97-AF65-F5344CB8AC3E}">
        <p14:creationId xmlns:p14="http://schemas.microsoft.com/office/powerpoint/2010/main" val="39840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1.5  OS</a:t>
            </a:r>
            <a:r>
              <a:rPr lang="zh-CN" altLang="en-US" dirty="0">
                <a:latin typeface="宋体" charset="-122"/>
              </a:rPr>
              <a:t>结构设计</a:t>
            </a:r>
            <a:r>
              <a:rPr lang="zh-CN" altLang="en-US" dirty="0"/>
              <a:t> </a:t>
            </a:r>
          </a:p>
        </p:txBody>
      </p:sp>
      <p:sp>
        <p:nvSpPr>
          <p:cNvPr id="4" name="日期占位符 3"/>
          <p:cNvSpPr>
            <a:spLocks noGrp="1"/>
          </p:cNvSpPr>
          <p:nvPr>
            <p:ph type="dt" sz="half" idx="10"/>
          </p:nvPr>
        </p:nvSpPr>
        <p:spPr/>
        <p:txBody>
          <a:bodyPr/>
          <a:lstStyle/>
          <a:p>
            <a:fld id="{1EA452A7-2E37-4A25-8902-7B1AF5004E32}" type="datetime8">
              <a:rPr lang="zh-CN" altLang="en-US" smtClean="0">
                <a:solidFill>
                  <a:srgbClr val="464653"/>
                </a:solidFill>
              </a:rPr>
              <a:pPr/>
              <a:t>2014年9月15日11时49分</a:t>
            </a:fld>
            <a:endParaRPr lang="zh-CN" altLang="en-US">
              <a:solidFill>
                <a:srgbClr val="464653"/>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464653"/>
                </a:solidFill>
              </a:rPr>
              <a:pPr/>
              <a:t>13</a:t>
            </a:fld>
            <a:endParaRPr lang="zh-CN" altLang="en-US">
              <a:solidFill>
                <a:srgbClr val="464653"/>
              </a:solidFill>
            </a:endParaRPr>
          </a:p>
        </p:txBody>
      </p:sp>
      <p:sp>
        <p:nvSpPr>
          <p:cNvPr id="8" name="Text Box 5"/>
          <p:cNvSpPr txBox="1">
            <a:spLocks noChangeArrowheads="1"/>
          </p:cNvSpPr>
          <p:nvPr/>
        </p:nvSpPr>
        <p:spPr bwMode="auto">
          <a:xfrm>
            <a:off x="323528" y="1196752"/>
            <a:ext cx="8515672" cy="784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2800" b="1" dirty="0">
                <a:solidFill>
                  <a:prstClr val="black"/>
                </a:solidFill>
                <a:latin typeface="宋体" charset="-122"/>
              </a:rPr>
              <a:t>1.5.1  </a:t>
            </a:r>
            <a:r>
              <a:rPr lang="zh-CN" altLang="en-US" sz="2800" b="1" dirty="0">
                <a:solidFill>
                  <a:prstClr val="black"/>
                </a:solidFill>
                <a:latin typeface="宋体" charset="-122"/>
              </a:rPr>
              <a:t>传统的操作系统结构</a:t>
            </a:r>
          </a:p>
          <a:p>
            <a:pPr algn="just" eaLnBrk="1" hangingPunct="1">
              <a:spcBef>
                <a:spcPct val="50000"/>
              </a:spcBef>
            </a:pPr>
            <a:r>
              <a:rPr lang="zh-CN" altLang="en-US" sz="2800" b="1" dirty="0">
                <a:solidFill>
                  <a:prstClr val="black"/>
                </a:solidFill>
                <a:latin typeface="宋体" charset="-122"/>
              </a:rPr>
              <a:t>　　</a:t>
            </a:r>
            <a:r>
              <a:rPr lang="zh-CN" altLang="en-US" sz="2800" b="1" dirty="0" smtClean="0">
                <a:solidFill>
                  <a:prstClr val="black"/>
                </a:solidFill>
                <a:latin typeface="宋体" charset="-122"/>
              </a:rPr>
              <a:t> </a:t>
            </a:r>
            <a:r>
              <a:rPr lang="en-US" altLang="zh-CN" sz="2800" b="1" dirty="0" smtClean="0">
                <a:solidFill>
                  <a:prstClr val="black"/>
                </a:solidFill>
                <a:latin typeface="宋体" charset="-122"/>
              </a:rPr>
              <a:t>1</a:t>
            </a:r>
            <a:r>
              <a:rPr lang="zh-CN" altLang="en-US" sz="2800" b="1" dirty="0">
                <a:solidFill>
                  <a:prstClr val="black"/>
                </a:solidFill>
                <a:latin typeface="宋体" charset="-122"/>
              </a:rPr>
              <a:t>．无结构</a:t>
            </a:r>
            <a:r>
              <a:rPr lang="zh-CN" altLang="en-US" sz="2800" b="1" dirty="0" smtClean="0">
                <a:solidFill>
                  <a:prstClr val="black"/>
                </a:solidFill>
                <a:latin typeface="宋体" charset="-122"/>
              </a:rPr>
              <a:t>操作系统</a:t>
            </a:r>
            <a:endParaRPr lang="en-US" altLang="zh-CN" sz="2800" b="1" dirty="0" smtClean="0">
              <a:solidFill>
                <a:prstClr val="black"/>
              </a:solidFill>
              <a:latin typeface="宋体" charset="-122"/>
            </a:endParaRPr>
          </a:p>
          <a:p>
            <a:pPr algn="just" eaLnBrk="1" hangingPunct="1">
              <a:spcBef>
                <a:spcPct val="50000"/>
              </a:spcBef>
            </a:pPr>
            <a:r>
              <a:rPr lang="zh-CN" altLang="en-US" sz="2800" b="1" dirty="0">
                <a:latin typeface="宋体" charset="-122"/>
              </a:rPr>
              <a:t>　</a:t>
            </a:r>
            <a:r>
              <a:rPr lang="zh-CN" altLang="en-US" sz="2800" b="1" dirty="0" smtClean="0">
                <a:latin typeface="宋体" charset="-122"/>
              </a:rPr>
              <a:t>   </a:t>
            </a:r>
            <a:r>
              <a:rPr lang="en-US" altLang="zh-CN" sz="2800" b="1" dirty="0" smtClean="0">
                <a:latin typeface="宋体" charset="-122"/>
              </a:rPr>
              <a:t>2</a:t>
            </a:r>
            <a:r>
              <a:rPr lang="zh-CN" altLang="en-US" sz="2800" b="1" dirty="0">
                <a:latin typeface="宋体" charset="-122"/>
              </a:rPr>
              <a:t>．模块化结构</a:t>
            </a:r>
            <a:r>
              <a:rPr lang="en-US" altLang="zh-CN" sz="2800" b="1" dirty="0" smtClean="0">
                <a:latin typeface="宋体" charset="-122"/>
              </a:rPr>
              <a:t>OS</a:t>
            </a:r>
          </a:p>
          <a:p>
            <a:pPr algn="just" eaLnBrk="1" hangingPunct="1">
              <a:lnSpc>
                <a:spcPct val="150000"/>
              </a:lnSpc>
              <a:spcBef>
                <a:spcPct val="50000"/>
              </a:spcBef>
            </a:pPr>
            <a:r>
              <a:rPr lang="en-US" altLang="zh-CN" sz="2800" b="1" dirty="0" smtClean="0">
                <a:latin typeface="宋体" charset="-122"/>
              </a:rPr>
              <a:t>    OS</a:t>
            </a:r>
            <a:r>
              <a:rPr lang="zh-CN" altLang="en-US" sz="2800" b="1" dirty="0">
                <a:latin typeface="宋体" charset="-122"/>
              </a:rPr>
              <a:t>不再是由众多的过程直接构成，而是将</a:t>
            </a:r>
            <a:r>
              <a:rPr lang="en-US" altLang="zh-CN" sz="2800" b="1" dirty="0">
                <a:latin typeface="宋体" charset="-122"/>
              </a:rPr>
              <a:t>OS</a:t>
            </a:r>
            <a:r>
              <a:rPr lang="zh-CN" altLang="en-US" sz="2800" b="1" dirty="0">
                <a:latin typeface="宋体" charset="-122"/>
              </a:rPr>
              <a:t>按其功能精心地划分为若干个具有一定独立性和大小的模块；每个模块具有某方面的管理功能，如进程管理模块、存储器管理模块、</a:t>
            </a:r>
            <a:r>
              <a:rPr lang="en-US" altLang="zh-CN" sz="2800" b="1" dirty="0">
                <a:latin typeface="宋体" charset="-122"/>
              </a:rPr>
              <a:t>I/O</a:t>
            </a:r>
            <a:r>
              <a:rPr lang="zh-CN" altLang="en-US" sz="2800" b="1" dirty="0">
                <a:latin typeface="宋体" charset="-122"/>
              </a:rPr>
              <a:t>设备管理模块等，并仔细地规定好各模块间的接口，使各模块之间能通过该接口实现交互。</a:t>
            </a:r>
          </a:p>
          <a:p>
            <a:pPr algn="just" eaLnBrk="1" hangingPunct="1">
              <a:spcBef>
                <a:spcPct val="50000"/>
              </a:spcBef>
            </a:pPr>
            <a:endParaRPr lang="en-US" altLang="zh-CN" sz="2800" b="1" dirty="0" smtClean="0">
              <a:latin typeface="宋体" charset="-122"/>
            </a:endParaRPr>
          </a:p>
          <a:p>
            <a:pPr algn="just" eaLnBrk="1" hangingPunct="1">
              <a:spcBef>
                <a:spcPct val="50000"/>
              </a:spcBef>
            </a:pPr>
            <a:endParaRPr lang="zh-CN" altLang="en-US" sz="2800" b="1" dirty="0">
              <a:solidFill>
                <a:prstClr val="black"/>
              </a:solidFill>
              <a:latin typeface="宋体" charset="-122"/>
            </a:endParaRPr>
          </a:p>
          <a:p>
            <a:pPr algn="just" eaLnBrk="1" hangingPunct="1">
              <a:spcBef>
                <a:spcPct val="50000"/>
              </a:spcBef>
            </a:pPr>
            <a:endParaRPr lang="zh-CN" altLang="en-US" sz="2800" b="1" dirty="0">
              <a:solidFill>
                <a:prstClr val="black"/>
              </a:solidFill>
              <a:latin typeface="宋体" charset="-122"/>
            </a:endParaRPr>
          </a:p>
        </p:txBody>
      </p:sp>
    </p:spTree>
    <p:extLst>
      <p:ext uri="{BB962C8B-B14F-4D97-AF65-F5344CB8AC3E}">
        <p14:creationId xmlns:p14="http://schemas.microsoft.com/office/powerpoint/2010/main" val="868276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713375732"/>
              </p:ext>
            </p:extLst>
          </p:nvPr>
        </p:nvGraphicFramePr>
        <p:xfrm>
          <a:off x="-180528" y="1484784"/>
          <a:ext cx="9001001" cy="3308060"/>
        </p:xfrm>
        <a:graphic>
          <a:graphicData uri="http://schemas.openxmlformats.org/presentationml/2006/ole">
            <mc:AlternateContent xmlns:mc="http://schemas.openxmlformats.org/markup-compatibility/2006">
              <mc:Choice xmlns:v="urn:schemas-microsoft-com:vml" Requires="v">
                <p:oleObj spid="_x0000_s7175" r:id="rId3" imgW="4097172" imgH="1505122" progId="Visio.Drawing.11">
                  <p:embed/>
                </p:oleObj>
              </mc:Choice>
              <mc:Fallback>
                <p:oleObj r:id="rId3" imgW="4097172" imgH="1505122"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28" y="1484784"/>
                        <a:ext cx="9001001" cy="3308060"/>
                      </a:xfrm>
                      <a:prstGeom prst="rect">
                        <a:avLst/>
                      </a:prstGeom>
                      <a:noFill/>
                      <a:ln>
                        <a:noFill/>
                      </a:ln>
                    </p:spPr>
                  </p:pic>
                </p:oleObj>
              </mc:Fallback>
            </mc:AlternateContent>
          </a:graphicData>
        </a:graphic>
      </p:graphicFrame>
      <p:sp>
        <p:nvSpPr>
          <p:cNvPr id="6" name="Text Box 4"/>
          <p:cNvSpPr txBox="1">
            <a:spLocks noChangeArrowheads="1"/>
          </p:cNvSpPr>
          <p:nvPr/>
        </p:nvSpPr>
        <p:spPr bwMode="auto">
          <a:xfrm>
            <a:off x="2590800" y="5486400"/>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1-6  </a:t>
            </a:r>
            <a:r>
              <a:rPr lang="zh-CN" altLang="en-US" dirty="0">
                <a:latin typeface="宋体" charset="-122"/>
              </a:rPr>
              <a:t>模块化结构的操作系统</a:t>
            </a:r>
            <a:r>
              <a:rPr lang="zh-CN" altLang="en-US" dirty="0"/>
              <a:t> </a:t>
            </a:r>
          </a:p>
        </p:txBody>
      </p:sp>
    </p:spTree>
    <p:extLst>
      <p:ext uri="{BB962C8B-B14F-4D97-AF65-F5344CB8AC3E}">
        <p14:creationId xmlns:p14="http://schemas.microsoft.com/office/powerpoint/2010/main" val="348985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normAutofit/>
          </a:bodyPr>
          <a:lstStyle/>
          <a:p>
            <a:pPr algn="just">
              <a:lnSpc>
                <a:spcPct val="130000"/>
              </a:lnSpc>
              <a:spcBef>
                <a:spcPct val="50000"/>
              </a:spcBef>
            </a:pPr>
            <a:r>
              <a:rPr lang="zh-CN" altLang="en-US" dirty="0" smtClean="0"/>
              <a:t> </a:t>
            </a:r>
            <a:r>
              <a:rPr lang="en-US" altLang="zh-CN" dirty="0">
                <a:latin typeface="宋体" charset="-122"/>
              </a:rPr>
              <a:t>3</a:t>
            </a:r>
            <a:r>
              <a:rPr lang="zh-CN" altLang="en-US" dirty="0">
                <a:latin typeface="宋体" charset="-122"/>
              </a:rPr>
              <a:t>．分层式结构</a:t>
            </a:r>
            <a:r>
              <a:rPr lang="en-US" altLang="zh-CN" dirty="0">
                <a:latin typeface="宋体" charset="-122"/>
              </a:rPr>
              <a:t>OS</a:t>
            </a:r>
          </a:p>
          <a:p>
            <a:pPr>
              <a:lnSpc>
                <a:spcPct val="130000"/>
              </a:lnSpc>
              <a:spcBef>
                <a:spcPct val="50000"/>
              </a:spcBef>
            </a:pPr>
            <a:r>
              <a:rPr lang="zh-CN" altLang="en-US" dirty="0">
                <a:latin typeface="宋体" charset="-122"/>
              </a:rPr>
              <a:t>　　为了将模块</a:t>
            </a:r>
            <a:r>
              <a:rPr lang="en-US" altLang="zh-CN" dirty="0">
                <a:latin typeface="宋体" charset="-122"/>
              </a:rPr>
              <a:t>―</a:t>
            </a:r>
            <a:r>
              <a:rPr lang="zh-CN" altLang="en-US" dirty="0">
                <a:latin typeface="宋体" charset="-122"/>
              </a:rPr>
              <a:t>接口法中</a:t>
            </a:r>
            <a:r>
              <a:rPr lang="zh-CN" altLang="en-US" dirty="0"/>
              <a:t>“</a:t>
            </a:r>
            <a:r>
              <a:rPr lang="zh-CN" altLang="en-US" dirty="0">
                <a:latin typeface="宋体" charset="-122"/>
              </a:rPr>
              <a:t>决定顺序</a:t>
            </a:r>
            <a:r>
              <a:rPr lang="zh-CN" altLang="en-US" dirty="0"/>
              <a:t>”</a:t>
            </a:r>
            <a:r>
              <a:rPr lang="zh-CN" altLang="en-US" dirty="0">
                <a:latin typeface="宋体" charset="-122"/>
              </a:rPr>
              <a:t>的无序性变为有序性，引入了有序分层法。分层法的设计任务是，在目标系统</a:t>
            </a:r>
            <a:r>
              <a:rPr lang="en-US" altLang="zh-CN" dirty="0"/>
              <a:t>An</a:t>
            </a:r>
            <a:r>
              <a:rPr lang="zh-CN" altLang="en-US" dirty="0">
                <a:latin typeface="宋体" charset="-122"/>
              </a:rPr>
              <a:t>和裸机系统</a:t>
            </a:r>
            <a:r>
              <a:rPr lang="en-US" altLang="zh-CN" dirty="0"/>
              <a:t>(</a:t>
            </a:r>
            <a:r>
              <a:rPr lang="zh-CN" altLang="en-US" dirty="0">
                <a:latin typeface="宋体" charset="-122"/>
              </a:rPr>
              <a:t>又称宿主系统</a:t>
            </a:r>
            <a:r>
              <a:rPr lang="en-US" altLang="zh-CN" dirty="0"/>
              <a:t>)A0</a:t>
            </a:r>
            <a:r>
              <a:rPr lang="zh-CN" altLang="en-US" dirty="0">
                <a:latin typeface="宋体" charset="-122"/>
              </a:rPr>
              <a:t>之间，铺设若干个层次的软件</a:t>
            </a:r>
            <a:r>
              <a:rPr lang="en-US" altLang="zh-CN" dirty="0"/>
              <a:t>A1</a:t>
            </a:r>
            <a:r>
              <a:rPr lang="zh-CN" altLang="en-US" dirty="0">
                <a:latin typeface="宋体" charset="-122"/>
              </a:rPr>
              <a:t>、</a:t>
            </a:r>
            <a:r>
              <a:rPr lang="en-US" altLang="zh-CN" dirty="0"/>
              <a:t>A2</a:t>
            </a:r>
            <a:r>
              <a:rPr lang="zh-CN" altLang="en-US" dirty="0">
                <a:latin typeface="宋体" charset="-122"/>
              </a:rPr>
              <a:t>、</a:t>
            </a:r>
            <a:r>
              <a:rPr lang="en-US" altLang="zh-CN" dirty="0"/>
              <a:t>A3</a:t>
            </a:r>
            <a:r>
              <a:rPr lang="zh-CN" altLang="en-US" dirty="0">
                <a:latin typeface="宋体" charset="-122"/>
              </a:rPr>
              <a:t>、</a:t>
            </a:r>
            <a:r>
              <a:rPr lang="en-US" altLang="zh-CN" dirty="0"/>
              <a:t>…</a:t>
            </a:r>
            <a:r>
              <a:rPr lang="zh-CN" altLang="en-US" dirty="0">
                <a:latin typeface="宋体" charset="-122"/>
              </a:rPr>
              <a:t>、</a:t>
            </a:r>
            <a:r>
              <a:rPr lang="en-US" altLang="zh-CN" dirty="0"/>
              <a:t>An</a:t>
            </a:r>
            <a:r>
              <a:rPr lang="zh-CN" altLang="en-US" dirty="0">
                <a:latin typeface="宋体" charset="-122"/>
              </a:rPr>
              <a:t>－</a:t>
            </a:r>
            <a:r>
              <a:rPr lang="en-US" altLang="zh-CN" dirty="0"/>
              <a:t>1</a:t>
            </a:r>
            <a:r>
              <a:rPr lang="zh-CN" altLang="en-US" dirty="0">
                <a:latin typeface="宋体" charset="-122"/>
              </a:rPr>
              <a:t>，使</a:t>
            </a:r>
            <a:r>
              <a:rPr lang="en-US" altLang="zh-CN" dirty="0"/>
              <a:t>An</a:t>
            </a:r>
            <a:r>
              <a:rPr lang="zh-CN" altLang="en-US" dirty="0">
                <a:latin typeface="宋体" charset="-122"/>
              </a:rPr>
              <a:t>通过</a:t>
            </a:r>
            <a:r>
              <a:rPr lang="en-US" altLang="zh-CN" dirty="0"/>
              <a:t>An</a:t>
            </a:r>
            <a:r>
              <a:rPr lang="zh-CN" altLang="en-US" dirty="0">
                <a:latin typeface="宋体" charset="-122"/>
              </a:rPr>
              <a:t>－</a:t>
            </a:r>
            <a:r>
              <a:rPr lang="en-US" altLang="zh-CN" dirty="0"/>
              <a:t>1</a:t>
            </a:r>
            <a:r>
              <a:rPr lang="zh-CN" altLang="en-US" dirty="0">
                <a:latin typeface="宋体" charset="-122"/>
              </a:rPr>
              <a:t>、</a:t>
            </a:r>
            <a:r>
              <a:rPr lang="en-US" altLang="zh-CN" dirty="0"/>
              <a:t>An</a:t>
            </a:r>
            <a:r>
              <a:rPr lang="zh-CN" altLang="en-US" dirty="0">
                <a:latin typeface="宋体" charset="-122"/>
              </a:rPr>
              <a:t>－</a:t>
            </a:r>
            <a:r>
              <a:rPr lang="en-US" altLang="zh-CN" dirty="0"/>
              <a:t>2</a:t>
            </a:r>
            <a:r>
              <a:rPr lang="zh-CN" altLang="en-US" dirty="0">
                <a:latin typeface="宋体" charset="-122"/>
              </a:rPr>
              <a:t>、</a:t>
            </a:r>
            <a:r>
              <a:rPr lang="en-US" altLang="zh-CN" dirty="0"/>
              <a:t>…</a:t>
            </a:r>
            <a:r>
              <a:rPr lang="zh-CN" altLang="en-US" dirty="0">
                <a:latin typeface="宋体" charset="-122"/>
              </a:rPr>
              <a:t>、</a:t>
            </a:r>
            <a:r>
              <a:rPr lang="en-US" altLang="zh-CN" dirty="0"/>
              <a:t>A2</a:t>
            </a:r>
            <a:r>
              <a:rPr lang="zh-CN" altLang="en-US" dirty="0">
                <a:latin typeface="宋体" charset="-122"/>
              </a:rPr>
              <a:t>、</a:t>
            </a:r>
            <a:r>
              <a:rPr lang="en-US" altLang="zh-CN" dirty="0"/>
              <a:t>A1</a:t>
            </a:r>
            <a:r>
              <a:rPr lang="zh-CN" altLang="en-US" dirty="0">
                <a:latin typeface="宋体" charset="-122"/>
              </a:rPr>
              <a:t>层，最终能在</a:t>
            </a:r>
            <a:r>
              <a:rPr lang="en-US" altLang="zh-CN" dirty="0"/>
              <a:t>A0</a:t>
            </a:r>
            <a:r>
              <a:rPr lang="zh-CN" altLang="en-US" dirty="0">
                <a:latin typeface="宋体" charset="-122"/>
              </a:rPr>
              <a:t>上运行。在操作系统中，常采用自底向上法来铺设这些中间层。</a:t>
            </a:r>
            <a:endParaRPr lang="zh-CN" altLang="en-US" dirty="0"/>
          </a:p>
        </p:txBody>
      </p:sp>
    </p:spTree>
    <p:extLst>
      <p:ext uri="{BB962C8B-B14F-4D97-AF65-F5344CB8AC3E}">
        <p14:creationId xmlns:p14="http://schemas.microsoft.com/office/powerpoint/2010/main" val="306283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r>
              <a:rPr lang="en-US" altLang="zh-CN" dirty="0"/>
              <a:t>1.5.4</a:t>
            </a:r>
            <a:r>
              <a:rPr lang="zh-CN" altLang="en-US" dirty="0"/>
              <a:t>　微内核</a:t>
            </a:r>
            <a:r>
              <a:rPr lang="en-US" altLang="zh-CN" dirty="0"/>
              <a:t>OS</a:t>
            </a:r>
            <a:r>
              <a:rPr lang="zh-CN" altLang="en-US" dirty="0" smtClean="0"/>
              <a:t>结构</a:t>
            </a:r>
            <a:endParaRPr lang="en-US" altLang="zh-CN" dirty="0" smtClean="0"/>
          </a:p>
          <a:p>
            <a:r>
              <a:rPr lang="zh-CN" altLang="en-US" dirty="0" smtClean="0"/>
              <a:t>    在</a:t>
            </a:r>
            <a:r>
              <a:rPr lang="zh-CN" altLang="en-US" dirty="0"/>
              <a:t>进行现代操作系统结构设计时，即使在单处理机环境下，大多也采用基于客户</a:t>
            </a:r>
            <a:r>
              <a:rPr lang="en-US" altLang="zh-CN" dirty="0"/>
              <a:t>/</a:t>
            </a:r>
            <a:r>
              <a:rPr lang="zh-CN" altLang="en-US" dirty="0"/>
              <a:t>服务器模式的微内核结构，将操作系统划分为两大部分：微内核和多个服务器。</a:t>
            </a:r>
          </a:p>
        </p:txBody>
      </p:sp>
    </p:spTree>
    <p:extLst>
      <p:ext uri="{BB962C8B-B14F-4D97-AF65-F5344CB8AC3E}">
        <p14:creationId xmlns:p14="http://schemas.microsoft.com/office/powerpoint/2010/main" val="235044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r>
              <a:rPr lang="en-US" altLang="zh-CN" dirty="0"/>
              <a:t>1) </a:t>
            </a:r>
            <a:r>
              <a:rPr lang="zh-CN" altLang="en-US" dirty="0"/>
              <a:t>足够小的内核</a:t>
            </a:r>
          </a:p>
          <a:p>
            <a:r>
              <a:rPr lang="zh-CN" altLang="en-US" dirty="0"/>
              <a:t>　　在微内核操作系统中，内核是指精心设计的、能实现现代</a:t>
            </a:r>
            <a:r>
              <a:rPr lang="en-US" altLang="zh-CN" dirty="0"/>
              <a:t>OS</a:t>
            </a:r>
            <a:r>
              <a:rPr lang="zh-CN" altLang="en-US" dirty="0"/>
              <a:t>最基本的核心功能的部分。微内核并非是一个完整的</a:t>
            </a:r>
            <a:r>
              <a:rPr lang="en-US" altLang="zh-CN" dirty="0"/>
              <a:t>OS</a:t>
            </a:r>
            <a:r>
              <a:rPr lang="zh-CN" altLang="en-US" dirty="0"/>
              <a:t>，而只是操作系统中最基本的部分，它通常用于：① 实现与硬件紧密相关的处理；② 实现一些较基本的功能；③ 负责客户和服务器之间的通信。它们只是为构建通用</a:t>
            </a:r>
            <a:r>
              <a:rPr lang="en-US" altLang="zh-CN" dirty="0"/>
              <a:t>OS</a:t>
            </a:r>
            <a:r>
              <a:rPr lang="zh-CN" altLang="en-US" dirty="0"/>
              <a:t>提供一个重要基础，这样就可以确保把操作系统内核做得很小。 　</a:t>
            </a:r>
          </a:p>
          <a:p>
            <a:endParaRPr lang="zh-CN" altLang="en-US" dirty="0"/>
          </a:p>
        </p:txBody>
      </p:sp>
    </p:spTree>
    <p:extLst>
      <p:ext uri="{BB962C8B-B14F-4D97-AF65-F5344CB8AC3E}">
        <p14:creationId xmlns:p14="http://schemas.microsoft.com/office/powerpoint/2010/main" val="2185808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a:latin typeface="宋体" charset="-122"/>
              </a:rPr>
              <a:t>2) </a:t>
            </a:r>
            <a:r>
              <a:rPr lang="zh-CN" altLang="en-US" dirty="0">
                <a:latin typeface="宋体" charset="-122"/>
              </a:rPr>
              <a:t>基于客户</a:t>
            </a:r>
            <a:r>
              <a:rPr lang="en-US" altLang="zh-CN" dirty="0">
                <a:latin typeface="宋体" charset="-122"/>
              </a:rPr>
              <a:t>/</a:t>
            </a:r>
            <a:r>
              <a:rPr lang="zh-CN" altLang="en-US" dirty="0">
                <a:latin typeface="宋体" charset="-122"/>
              </a:rPr>
              <a:t>服务器模式</a:t>
            </a:r>
          </a:p>
          <a:p>
            <a:r>
              <a:rPr lang="zh-CN" altLang="en-US" dirty="0" smtClean="0"/>
              <a:t>    将</a:t>
            </a:r>
            <a:r>
              <a:rPr lang="zh-CN" altLang="en-US" dirty="0"/>
              <a:t>操作系统中最基本的部分放入内核中，而把操作系统的绝大部分功能都放在微内核外面的一组服务器</a:t>
            </a:r>
            <a:r>
              <a:rPr lang="en-US" altLang="zh-CN" dirty="0"/>
              <a:t>(</a:t>
            </a:r>
            <a:r>
              <a:rPr lang="zh-CN" altLang="en-US" dirty="0"/>
              <a:t>进程</a:t>
            </a:r>
            <a:r>
              <a:rPr lang="en-US" altLang="zh-CN" dirty="0"/>
              <a:t>)</a:t>
            </a:r>
            <a:r>
              <a:rPr lang="zh-CN" altLang="en-US" dirty="0"/>
              <a:t>中实现。例如用于提供对进程</a:t>
            </a:r>
            <a:r>
              <a:rPr lang="en-US" altLang="zh-CN" dirty="0"/>
              <a:t>(</a:t>
            </a:r>
            <a:r>
              <a:rPr lang="zh-CN" altLang="en-US" dirty="0"/>
              <a:t>线程</a:t>
            </a:r>
            <a:r>
              <a:rPr lang="en-US" altLang="zh-CN" dirty="0"/>
              <a:t>)</a:t>
            </a:r>
            <a:r>
              <a:rPr lang="zh-CN" altLang="en-US" dirty="0"/>
              <a:t>进行管理的进程</a:t>
            </a:r>
            <a:r>
              <a:rPr lang="en-US" altLang="zh-CN" dirty="0"/>
              <a:t>(</a:t>
            </a:r>
            <a:r>
              <a:rPr lang="zh-CN" altLang="en-US" dirty="0"/>
              <a:t>线程</a:t>
            </a:r>
            <a:r>
              <a:rPr lang="en-US" altLang="zh-CN" dirty="0"/>
              <a:t>)</a:t>
            </a:r>
            <a:r>
              <a:rPr lang="zh-CN" altLang="en-US" dirty="0"/>
              <a:t>服务器，提供虚拟存储器管理功能的虚拟存储器服务器，提供</a:t>
            </a:r>
            <a:r>
              <a:rPr lang="en-US" altLang="zh-CN" dirty="0"/>
              <a:t>I/O</a:t>
            </a:r>
            <a:r>
              <a:rPr lang="zh-CN" altLang="en-US" dirty="0"/>
              <a:t>设备管理的</a:t>
            </a:r>
            <a:r>
              <a:rPr lang="en-US" altLang="zh-CN" dirty="0"/>
              <a:t>I/O</a:t>
            </a:r>
            <a:r>
              <a:rPr lang="zh-CN" altLang="en-US" dirty="0"/>
              <a:t>设备管理服务器等，它们都是被作为进程来实现的，运行在用户态，客户与服务器之间是借助微内核提供的消息传递机制来实现信息交互的。</a:t>
            </a:r>
          </a:p>
        </p:txBody>
      </p:sp>
    </p:spTree>
    <p:extLst>
      <p:ext uri="{BB962C8B-B14F-4D97-AF65-F5344CB8AC3E}">
        <p14:creationId xmlns:p14="http://schemas.microsoft.com/office/powerpoint/2010/main" val="67353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1752600" y="4724400"/>
            <a:ext cx="562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1-10  </a:t>
            </a:r>
            <a:r>
              <a:rPr lang="zh-CN" altLang="en-US">
                <a:latin typeface="宋体" charset="-122"/>
              </a:rPr>
              <a:t>在单机环境下的客户</a:t>
            </a:r>
            <a:r>
              <a:rPr lang="en-US" altLang="zh-CN"/>
              <a:t>/</a:t>
            </a:r>
            <a:r>
              <a:rPr lang="zh-CN" altLang="en-US">
                <a:latin typeface="宋体" charset="-122"/>
              </a:rPr>
              <a:t>服务器模式</a:t>
            </a:r>
            <a:r>
              <a:rPr lang="zh-CN" altLang="en-US"/>
              <a:t> </a:t>
            </a:r>
          </a:p>
        </p:txBody>
      </p:sp>
      <p:graphicFrame>
        <p:nvGraphicFramePr>
          <p:cNvPr id="6" name="Object 1029"/>
          <p:cNvGraphicFramePr>
            <a:graphicFrameLocks noChangeAspect="1"/>
          </p:cNvGraphicFramePr>
          <p:nvPr/>
        </p:nvGraphicFramePr>
        <p:xfrm>
          <a:off x="533400" y="2057400"/>
          <a:ext cx="8229600" cy="1671638"/>
        </p:xfrm>
        <a:graphic>
          <a:graphicData uri="http://schemas.openxmlformats.org/presentationml/2006/ole">
            <mc:AlternateContent xmlns:mc="http://schemas.openxmlformats.org/markup-compatibility/2006">
              <mc:Choice xmlns:v="urn:schemas-microsoft-com:vml" Requires="v">
                <p:oleObj spid="_x0000_s8198" r:id="rId3" imgW="3146766" imgH="640980" progId="Visio.Drawing.4">
                  <p:embed/>
                </p:oleObj>
              </mc:Choice>
              <mc:Fallback>
                <p:oleObj r:id="rId3" imgW="3146766" imgH="64098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57400"/>
                        <a:ext cx="8229600" cy="167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1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1.3</a:t>
            </a:r>
            <a:r>
              <a:rPr lang="zh-CN" altLang="en-US" dirty="0">
                <a:latin typeface="宋体" charset="-122"/>
              </a:rPr>
              <a:t>　操作系统的基本特性</a:t>
            </a:r>
            <a:r>
              <a:rPr lang="zh-CN" altLang="en-US" dirty="0"/>
              <a:t>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2014年9月15日11时49分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8" name="Text Box 5"/>
          <p:cNvSpPr txBox="1">
            <a:spLocks noChangeArrowheads="1"/>
          </p:cNvSpPr>
          <p:nvPr/>
        </p:nvSpPr>
        <p:spPr bwMode="auto">
          <a:xfrm>
            <a:off x="323528" y="1196752"/>
            <a:ext cx="8515672"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2800" b="1" dirty="0">
                <a:latin typeface="宋体" charset="-122"/>
              </a:rPr>
              <a:t>1.3.1  </a:t>
            </a:r>
            <a:r>
              <a:rPr lang="zh-CN" altLang="en-US" sz="2800" b="1" dirty="0">
                <a:latin typeface="宋体" charset="-122"/>
              </a:rPr>
              <a:t>并发性</a:t>
            </a:r>
          </a:p>
          <a:p>
            <a:pPr algn="just" eaLnBrk="1" hangingPunct="1">
              <a:spcBef>
                <a:spcPct val="50000"/>
              </a:spcBef>
            </a:pPr>
            <a:r>
              <a:rPr lang="zh-CN" altLang="en-US" sz="2800" b="1" dirty="0">
                <a:latin typeface="宋体" charset="-122"/>
              </a:rPr>
              <a:t>　　</a:t>
            </a:r>
            <a:r>
              <a:rPr lang="en-US" altLang="zh-CN" sz="2800" b="1" dirty="0">
                <a:latin typeface="宋体" charset="-122"/>
              </a:rPr>
              <a:t>1</a:t>
            </a:r>
            <a:r>
              <a:rPr lang="zh-CN" altLang="en-US" sz="2800" b="1" dirty="0">
                <a:latin typeface="宋体" charset="-122"/>
              </a:rPr>
              <a:t>．并行与</a:t>
            </a:r>
            <a:r>
              <a:rPr lang="zh-CN" altLang="en-US" sz="2800" b="1" dirty="0" smtClean="0">
                <a:latin typeface="宋体" charset="-122"/>
              </a:rPr>
              <a:t>并发</a:t>
            </a:r>
            <a:endParaRPr lang="en-US" altLang="zh-CN" sz="2800" b="1" dirty="0" smtClean="0">
              <a:latin typeface="宋体" charset="-122"/>
            </a:endParaRPr>
          </a:p>
          <a:p>
            <a:pPr algn="just" eaLnBrk="1" hangingPunct="1">
              <a:spcBef>
                <a:spcPct val="50000"/>
              </a:spcBef>
            </a:pPr>
            <a:r>
              <a:rPr lang="zh-CN" altLang="en-US" sz="2800" b="1" dirty="0" smtClean="0">
                <a:latin typeface="宋体" charset="-122"/>
              </a:rPr>
              <a:t>    并行性</a:t>
            </a:r>
            <a:r>
              <a:rPr lang="zh-CN" altLang="en-US" sz="2800" b="1" dirty="0">
                <a:latin typeface="宋体" charset="-122"/>
              </a:rPr>
              <a:t>是指两个或多个事件在同一时刻发生</a:t>
            </a:r>
            <a:r>
              <a:rPr lang="zh-CN" altLang="en-US" sz="2800" b="1" dirty="0" smtClean="0">
                <a:latin typeface="宋体" charset="-122"/>
              </a:rPr>
              <a:t>；</a:t>
            </a:r>
            <a:endParaRPr lang="en-US" altLang="zh-CN" sz="2800" b="1" dirty="0" smtClean="0">
              <a:latin typeface="宋体" charset="-122"/>
            </a:endParaRPr>
          </a:p>
          <a:p>
            <a:pPr algn="just" eaLnBrk="1" hangingPunct="1">
              <a:spcBef>
                <a:spcPct val="50000"/>
              </a:spcBef>
            </a:pPr>
            <a:r>
              <a:rPr lang="en-US" altLang="zh-CN" sz="2800" b="1" dirty="0">
                <a:latin typeface="宋体" charset="-122"/>
              </a:rPr>
              <a:t> </a:t>
            </a:r>
            <a:r>
              <a:rPr lang="en-US" altLang="zh-CN" sz="2800" b="1" dirty="0" smtClean="0">
                <a:latin typeface="宋体" charset="-122"/>
              </a:rPr>
              <a:t>   </a:t>
            </a:r>
            <a:r>
              <a:rPr lang="zh-CN" altLang="en-US" sz="2800" b="1" dirty="0" smtClean="0">
                <a:latin typeface="宋体" charset="-122"/>
              </a:rPr>
              <a:t>并发</a:t>
            </a:r>
            <a:r>
              <a:rPr lang="zh-CN" altLang="en-US" sz="2800" b="1" dirty="0">
                <a:latin typeface="宋体" charset="-122"/>
              </a:rPr>
              <a:t>性是指两个或多个事件在同一时间间隔内发生</a:t>
            </a:r>
            <a:r>
              <a:rPr lang="zh-CN" altLang="en-US" sz="2800" b="1" dirty="0" smtClean="0">
                <a:latin typeface="宋体" charset="-122"/>
              </a:rPr>
              <a:t>。</a:t>
            </a:r>
            <a:endParaRPr lang="en-US" altLang="zh-CN" sz="2800" b="1" dirty="0" smtClean="0">
              <a:latin typeface="宋体" charset="-122"/>
            </a:endParaRPr>
          </a:p>
          <a:p>
            <a:pPr algn="just" eaLnBrk="1" hangingPunct="1">
              <a:spcBef>
                <a:spcPct val="50000"/>
              </a:spcBef>
            </a:pPr>
            <a:r>
              <a:rPr lang="en-US" altLang="zh-CN" sz="2800" b="1" dirty="0" smtClean="0">
                <a:latin typeface="宋体" charset="-122"/>
              </a:rPr>
              <a:t>    2</a:t>
            </a:r>
            <a:r>
              <a:rPr lang="zh-CN" altLang="en-US" sz="2800" b="1" dirty="0">
                <a:latin typeface="宋体" charset="-122"/>
              </a:rPr>
              <a:t>．引入</a:t>
            </a:r>
            <a:r>
              <a:rPr lang="zh-CN" altLang="en-US" sz="2800" b="1" dirty="0" smtClean="0">
                <a:latin typeface="宋体" charset="-122"/>
              </a:rPr>
              <a:t>进程</a:t>
            </a:r>
            <a:endParaRPr lang="en-US" altLang="zh-CN" sz="2800" b="1" dirty="0" smtClean="0">
              <a:latin typeface="宋体" charset="-122"/>
            </a:endParaRPr>
          </a:p>
          <a:p>
            <a:pPr algn="just" eaLnBrk="1" hangingPunct="1">
              <a:lnSpc>
                <a:spcPct val="150000"/>
              </a:lnSpc>
              <a:spcBef>
                <a:spcPct val="50000"/>
              </a:spcBef>
            </a:pPr>
            <a:r>
              <a:rPr lang="zh-CN" altLang="en-US" sz="2800" b="1" dirty="0" smtClean="0">
                <a:latin typeface="宋体" charset="-122"/>
              </a:rPr>
              <a:t>    在</a:t>
            </a:r>
            <a:r>
              <a:rPr lang="zh-CN" altLang="en-US" sz="2800" b="1" dirty="0">
                <a:latin typeface="宋体" charset="-122"/>
              </a:rPr>
              <a:t>操作系统中引入进程的目的，就是为了使多个程序能并发执行。</a:t>
            </a:r>
          </a:p>
          <a:p>
            <a:pPr algn="just" eaLnBrk="1" hangingPunct="1">
              <a:spcBef>
                <a:spcPct val="50000"/>
              </a:spcBef>
            </a:pPr>
            <a:endParaRPr lang="zh-CN" altLang="en-US" sz="2800" b="1" dirty="0">
              <a:latin typeface="宋体" charset="-122"/>
            </a:endParaRPr>
          </a:p>
        </p:txBody>
      </p:sp>
    </p:spTree>
    <p:extLst>
      <p:ext uri="{BB962C8B-B14F-4D97-AF65-F5344CB8AC3E}">
        <p14:creationId xmlns:p14="http://schemas.microsoft.com/office/powerpoint/2010/main" val="2661992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r>
              <a:rPr lang="en-US" altLang="zh-CN" dirty="0"/>
              <a:t>2</a:t>
            </a:r>
            <a:r>
              <a:rPr lang="zh-CN" altLang="en-US" dirty="0"/>
              <a:t>．微内核的基本功能</a:t>
            </a:r>
          </a:p>
          <a:p>
            <a:r>
              <a:rPr lang="zh-CN" altLang="en-US" dirty="0"/>
              <a:t>　　</a:t>
            </a:r>
            <a:r>
              <a:rPr lang="en-US" altLang="zh-CN" dirty="0"/>
              <a:t>1) </a:t>
            </a:r>
            <a:r>
              <a:rPr lang="zh-CN" altLang="en-US" dirty="0"/>
              <a:t>进程</a:t>
            </a:r>
            <a:r>
              <a:rPr lang="en-US" altLang="zh-CN" dirty="0"/>
              <a:t>(</a:t>
            </a:r>
            <a:r>
              <a:rPr lang="zh-CN" altLang="en-US" dirty="0"/>
              <a:t>线程</a:t>
            </a:r>
            <a:r>
              <a:rPr lang="en-US" altLang="zh-CN" dirty="0"/>
              <a:t>)</a:t>
            </a:r>
            <a:r>
              <a:rPr lang="zh-CN" altLang="en-US" dirty="0"/>
              <a:t>管理 </a:t>
            </a:r>
            <a:endParaRPr lang="en-US" altLang="zh-CN" dirty="0" smtClean="0"/>
          </a:p>
          <a:p>
            <a:r>
              <a:rPr lang="zh-CN" altLang="en-US" dirty="0">
                <a:latin typeface="宋体" charset="-122"/>
              </a:rPr>
              <a:t>　</a:t>
            </a:r>
            <a:r>
              <a:rPr lang="zh-CN" altLang="en-US" dirty="0" smtClean="0">
                <a:latin typeface="宋体" charset="-122"/>
              </a:rPr>
              <a:t>  </a:t>
            </a:r>
            <a:r>
              <a:rPr lang="en-US" altLang="zh-CN" dirty="0" smtClean="0">
                <a:latin typeface="宋体" charset="-122"/>
              </a:rPr>
              <a:t>2</a:t>
            </a:r>
            <a:r>
              <a:rPr lang="en-US" altLang="zh-CN" dirty="0">
                <a:latin typeface="宋体" charset="-122"/>
              </a:rPr>
              <a:t>) </a:t>
            </a:r>
            <a:r>
              <a:rPr lang="zh-CN" altLang="en-US" dirty="0">
                <a:latin typeface="宋体" charset="-122"/>
              </a:rPr>
              <a:t>低级</a:t>
            </a:r>
            <a:r>
              <a:rPr lang="zh-CN" altLang="en-US" dirty="0" smtClean="0">
                <a:latin typeface="宋体" charset="-122"/>
              </a:rPr>
              <a:t>存储器管理</a:t>
            </a:r>
            <a:endParaRPr lang="en-US" altLang="zh-CN" dirty="0" smtClean="0">
              <a:latin typeface="宋体" charset="-122"/>
            </a:endParaRPr>
          </a:p>
          <a:p>
            <a:r>
              <a:rPr lang="zh-CN" altLang="en-US" dirty="0">
                <a:latin typeface="宋体" charset="-122"/>
              </a:rPr>
              <a:t>　　</a:t>
            </a:r>
            <a:r>
              <a:rPr lang="en-US" altLang="zh-CN" dirty="0">
                <a:latin typeface="宋体" charset="-122"/>
              </a:rPr>
              <a:t>3) </a:t>
            </a:r>
            <a:r>
              <a:rPr lang="zh-CN" altLang="en-US" dirty="0">
                <a:latin typeface="宋体" charset="-122"/>
              </a:rPr>
              <a:t>中断和陷入处理</a:t>
            </a:r>
          </a:p>
          <a:p>
            <a:endParaRPr lang="zh-CN" altLang="en-US" dirty="0">
              <a:latin typeface="宋体" charset="-122"/>
            </a:endParaRPr>
          </a:p>
          <a:p>
            <a:endParaRPr lang="zh-CN" altLang="en-US" dirty="0"/>
          </a:p>
        </p:txBody>
      </p:sp>
    </p:spTree>
    <p:extLst>
      <p:ext uri="{BB962C8B-B14F-4D97-AF65-F5344CB8AC3E}">
        <p14:creationId xmlns:p14="http://schemas.microsoft.com/office/powerpoint/2010/main" val="312202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2014年9月15日11时49分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7" name="文本占位符 6"/>
          <p:cNvSpPr>
            <a:spLocks noGrp="1"/>
          </p:cNvSpPr>
          <p:nvPr>
            <p:ph type="body" sz="quarter" idx="13"/>
          </p:nvPr>
        </p:nvSpPr>
        <p:spPr/>
        <p:txBody>
          <a:bodyPr/>
          <a:lstStyle/>
          <a:p>
            <a:pPr algn="just">
              <a:lnSpc>
                <a:spcPct val="130000"/>
              </a:lnSpc>
              <a:spcBef>
                <a:spcPct val="50000"/>
              </a:spcBef>
            </a:pPr>
            <a:r>
              <a:rPr lang="en-US" altLang="zh-CN" b="1" dirty="0">
                <a:latin typeface="宋体" charset="-122"/>
              </a:rPr>
              <a:t>3</a:t>
            </a:r>
            <a:r>
              <a:rPr lang="zh-CN" altLang="en-US" b="1" dirty="0">
                <a:latin typeface="宋体" charset="-122"/>
              </a:rPr>
              <a:t>．引入线程</a:t>
            </a:r>
          </a:p>
          <a:p>
            <a:pPr>
              <a:lnSpc>
                <a:spcPct val="130000"/>
              </a:lnSpc>
              <a:spcBef>
                <a:spcPct val="50000"/>
              </a:spcBef>
            </a:pPr>
            <a:r>
              <a:rPr lang="zh-CN" altLang="en-US" dirty="0">
                <a:latin typeface="宋体" charset="-122"/>
              </a:rPr>
              <a:t>　　通常在一个进程中可以包含若干个线程，它们可以利用进程所拥有的资源。在引入线程的</a:t>
            </a:r>
            <a:r>
              <a:rPr lang="en-US" altLang="zh-CN" dirty="0"/>
              <a:t>OS</a:t>
            </a:r>
            <a:r>
              <a:rPr lang="zh-CN" altLang="en-US" dirty="0">
                <a:latin typeface="宋体" charset="-122"/>
              </a:rPr>
              <a:t>中，通常都是把进程作为分配资源的基本单位，而把线程作为独立运行和独立调度的基本单位。</a:t>
            </a:r>
            <a:endParaRPr lang="zh-CN" altLang="en-US" dirty="0"/>
          </a:p>
        </p:txBody>
      </p:sp>
    </p:spTree>
    <p:extLst>
      <p:ext uri="{BB962C8B-B14F-4D97-AF65-F5344CB8AC3E}">
        <p14:creationId xmlns:p14="http://schemas.microsoft.com/office/powerpoint/2010/main" val="385838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a:latin typeface="宋体" charset="-122"/>
              </a:rPr>
              <a:t>1.3.2</a:t>
            </a:r>
            <a:r>
              <a:rPr lang="zh-CN" altLang="en-US" dirty="0">
                <a:latin typeface="宋体" charset="-122"/>
              </a:rPr>
              <a:t>　共享性</a:t>
            </a:r>
          </a:p>
          <a:p>
            <a:pPr algn="just">
              <a:lnSpc>
                <a:spcPct val="120000"/>
              </a:lnSpc>
              <a:spcBef>
                <a:spcPct val="50000"/>
              </a:spcBef>
            </a:pPr>
            <a:r>
              <a:rPr lang="zh-CN" altLang="en-US" dirty="0">
                <a:latin typeface="宋体" charset="-122"/>
              </a:rPr>
              <a:t>　　</a:t>
            </a:r>
            <a:r>
              <a:rPr lang="en-US" altLang="zh-CN" dirty="0">
                <a:latin typeface="宋体" charset="-122"/>
              </a:rPr>
              <a:t>1</a:t>
            </a:r>
            <a:r>
              <a:rPr lang="zh-CN" altLang="en-US" dirty="0">
                <a:latin typeface="宋体" charset="-122"/>
              </a:rPr>
              <a:t>．互斥共享方式</a:t>
            </a:r>
          </a:p>
          <a:p>
            <a:r>
              <a:rPr lang="zh-CN" altLang="en-US" dirty="0" smtClean="0">
                <a:latin typeface="宋体" charset="-122"/>
              </a:rPr>
              <a:t>    系统</a:t>
            </a:r>
            <a:r>
              <a:rPr lang="zh-CN" altLang="en-US" dirty="0">
                <a:latin typeface="宋体" charset="-122"/>
              </a:rPr>
              <a:t>中的某些资源，如打印机、磁带机，虽然它们可以提供给多个进程</a:t>
            </a:r>
            <a:r>
              <a:rPr lang="en-US" altLang="zh-CN" dirty="0"/>
              <a:t>(</a:t>
            </a:r>
            <a:r>
              <a:rPr lang="zh-CN" altLang="en-US" dirty="0">
                <a:latin typeface="宋体" charset="-122"/>
              </a:rPr>
              <a:t>线程</a:t>
            </a:r>
            <a:r>
              <a:rPr lang="en-US" altLang="zh-CN" dirty="0"/>
              <a:t>)</a:t>
            </a:r>
            <a:r>
              <a:rPr lang="zh-CN" altLang="en-US" dirty="0">
                <a:latin typeface="宋体" charset="-122"/>
              </a:rPr>
              <a:t>使用，但为使所打印或记录的结果不致造成混淆，应规定在一段时间内只允许一个进程</a:t>
            </a:r>
            <a:r>
              <a:rPr lang="en-US" altLang="zh-CN" dirty="0"/>
              <a:t>(</a:t>
            </a:r>
            <a:r>
              <a:rPr lang="zh-CN" altLang="en-US" dirty="0">
                <a:latin typeface="宋体" charset="-122"/>
              </a:rPr>
              <a:t>线程</a:t>
            </a:r>
            <a:r>
              <a:rPr lang="en-US" altLang="zh-CN" dirty="0"/>
              <a:t>)</a:t>
            </a:r>
            <a:r>
              <a:rPr lang="zh-CN" altLang="en-US" dirty="0">
                <a:latin typeface="宋体" charset="-122"/>
              </a:rPr>
              <a:t>访问该资源。</a:t>
            </a:r>
            <a:endParaRPr lang="zh-CN" altLang="en-US" dirty="0"/>
          </a:p>
        </p:txBody>
      </p:sp>
    </p:spTree>
    <p:extLst>
      <p:ext uri="{BB962C8B-B14F-4D97-AF65-F5344CB8AC3E}">
        <p14:creationId xmlns:p14="http://schemas.microsoft.com/office/powerpoint/2010/main" val="323971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p:txBody>
          <a:bodyPr/>
          <a:lstStyle/>
          <a:p>
            <a:r>
              <a:rPr lang="en-US" altLang="zh-CN" dirty="0"/>
              <a:t>2</a:t>
            </a:r>
            <a:r>
              <a:rPr lang="zh-CN" altLang="en-US" dirty="0"/>
              <a:t>．同时访问方式</a:t>
            </a:r>
          </a:p>
          <a:p>
            <a:r>
              <a:rPr lang="zh-CN" altLang="en-US" dirty="0"/>
              <a:t>　　系统中还有另一类资源，允许在一段时间内由多个进程“同时”对它们进行访问。这里所谓的“同时”，在单处理机环境下往往是宏观上的，而在微观上，这些进程可能是交替地对该资源进行访问。</a:t>
            </a:r>
          </a:p>
        </p:txBody>
      </p:sp>
    </p:spTree>
    <p:extLst>
      <p:ext uri="{BB962C8B-B14F-4D97-AF65-F5344CB8AC3E}">
        <p14:creationId xmlns:p14="http://schemas.microsoft.com/office/powerpoint/2010/main" val="277504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lstStyle/>
          <a:p>
            <a:r>
              <a:rPr lang="en-US" altLang="zh-CN" dirty="0"/>
              <a:t>1.3.3</a:t>
            </a:r>
            <a:r>
              <a:rPr lang="zh-CN" altLang="en-US" dirty="0"/>
              <a:t>　虚拟技术</a:t>
            </a:r>
          </a:p>
          <a:p>
            <a:r>
              <a:rPr lang="zh-CN" altLang="en-US" dirty="0"/>
              <a:t>　　</a:t>
            </a:r>
            <a:r>
              <a:rPr lang="en-US" altLang="zh-CN" dirty="0"/>
              <a:t>1</a:t>
            </a:r>
            <a:r>
              <a:rPr lang="zh-CN" altLang="en-US" dirty="0"/>
              <a:t>．时分复用技术</a:t>
            </a:r>
          </a:p>
          <a:p>
            <a:r>
              <a:rPr lang="en-US" altLang="zh-CN" dirty="0" smtClean="0">
                <a:latin typeface="宋体" charset="-122"/>
              </a:rPr>
              <a:t>      1</a:t>
            </a:r>
            <a:r>
              <a:rPr lang="en-US" altLang="zh-CN" dirty="0">
                <a:latin typeface="宋体" charset="-122"/>
              </a:rPr>
              <a:t>) </a:t>
            </a:r>
            <a:r>
              <a:rPr lang="zh-CN" altLang="en-US" dirty="0">
                <a:latin typeface="宋体" charset="-122"/>
              </a:rPr>
              <a:t>虚拟处理机</a:t>
            </a:r>
            <a:r>
              <a:rPr lang="zh-CN" altLang="en-US" dirty="0" smtClean="0">
                <a:latin typeface="宋体" charset="-122"/>
              </a:rPr>
              <a:t>技术</a:t>
            </a:r>
            <a:endParaRPr lang="en-US" altLang="zh-CN" dirty="0" smtClean="0">
              <a:latin typeface="宋体" charset="-122"/>
            </a:endParaRPr>
          </a:p>
          <a:p>
            <a:r>
              <a:rPr lang="zh-CN" altLang="en-US" dirty="0">
                <a:latin typeface="宋体" charset="-122"/>
              </a:rPr>
              <a:t>　</a:t>
            </a:r>
            <a:r>
              <a:rPr lang="zh-CN" altLang="en-US" dirty="0" smtClean="0">
                <a:latin typeface="宋体" charset="-122"/>
              </a:rPr>
              <a:t>    </a:t>
            </a:r>
            <a:r>
              <a:rPr lang="en-US" altLang="zh-CN" dirty="0" smtClean="0">
                <a:latin typeface="宋体" charset="-122"/>
              </a:rPr>
              <a:t>2</a:t>
            </a:r>
            <a:r>
              <a:rPr lang="en-US" altLang="zh-CN" dirty="0">
                <a:latin typeface="宋体" charset="-122"/>
              </a:rPr>
              <a:t>) </a:t>
            </a:r>
            <a:r>
              <a:rPr lang="zh-CN" altLang="en-US" dirty="0">
                <a:latin typeface="宋体" charset="-122"/>
              </a:rPr>
              <a:t>虚拟设备</a:t>
            </a:r>
            <a:r>
              <a:rPr lang="zh-CN" altLang="en-US" dirty="0" smtClean="0">
                <a:latin typeface="宋体" charset="-122"/>
              </a:rPr>
              <a:t>技术</a:t>
            </a:r>
            <a:endParaRPr lang="en-US" altLang="zh-CN" dirty="0" smtClean="0">
              <a:latin typeface="宋体" charset="-122"/>
            </a:endParaRPr>
          </a:p>
          <a:p>
            <a:r>
              <a:rPr lang="en-US" altLang="zh-CN" dirty="0" smtClean="0">
                <a:latin typeface="宋体" charset="-122"/>
              </a:rPr>
              <a:t>    2</a:t>
            </a:r>
            <a:r>
              <a:rPr lang="zh-CN" altLang="en-US" dirty="0">
                <a:latin typeface="宋体" charset="-122"/>
              </a:rPr>
              <a:t>．空分复用</a:t>
            </a:r>
            <a:r>
              <a:rPr lang="zh-CN" altLang="en-US" dirty="0" smtClean="0">
                <a:latin typeface="宋体" charset="-122"/>
              </a:rPr>
              <a:t>技术</a:t>
            </a:r>
            <a:endParaRPr lang="en-US" altLang="zh-CN" dirty="0" smtClean="0">
              <a:latin typeface="宋体" charset="-122"/>
            </a:endParaRPr>
          </a:p>
          <a:p>
            <a:r>
              <a:rPr lang="en-US" altLang="zh-CN" dirty="0" smtClean="0">
                <a:latin typeface="宋体" charset="-122"/>
              </a:rPr>
              <a:t>      1</a:t>
            </a:r>
            <a:r>
              <a:rPr lang="en-US" altLang="zh-CN" dirty="0">
                <a:latin typeface="宋体" charset="-122"/>
              </a:rPr>
              <a:t>) </a:t>
            </a:r>
            <a:r>
              <a:rPr lang="zh-CN" altLang="en-US" dirty="0">
                <a:latin typeface="宋体" charset="-122"/>
              </a:rPr>
              <a:t>虚拟磁盘</a:t>
            </a:r>
            <a:r>
              <a:rPr lang="zh-CN" altLang="en-US" dirty="0" smtClean="0">
                <a:latin typeface="宋体" charset="-122"/>
              </a:rPr>
              <a:t>技术</a:t>
            </a:r>
            <a:endParaRPr lang="en-US" altLang="zh-CN" dirty="0" smtClean="0">
              <a:latin typeface="宋体" charset="-122"/>
            </a:endParaRPr>
          </a:p>
          <a:p>
            <a:r>
              <a:rPr lang="en-US" altLang="zh-CN" dirty="0" smtClean="0">
                <a:latin typeface="宋体" charset="-122"/>
              </a:rPr>
              <a:t>      2</a:t>
            </a:r>
            <a:r>
              <a:rPr lang="en-US" altLang="zh-CN" dirty="0">
                <a:latin typeface="宋体" charset="-122"/>
              </a:rPr>
              <a:t>) </a:t>
            </a:r>
            <a:r>
              <a:rPr lang="zh-CN" altLang="en-US" dirty="0">
                <a:latin typeface="宋体" charset="-122"/>
              </a:rPr>
              <a:t>虚拟存储器技术</a:t>
            </a:r>
          </a:p>
          <a:p>
            <a:endParaRPr lang="zh-CN" altLang="en-US" dirty="0">
              <a:latin typeface="宋体" charset="-122"/>
            </a:endParaRPr>
          </a:p>
          <a:p>
            <a:endParaRPr lang="zh-CN" altLang="en-US" dirty="0" smtClean="0">
              <a:latin typeface="宋体" charset="-122"/>
            </a:endParaRPr>
          </a:p>
          <a:p>
            <a:endParaRPr lang="zh-CN" altLang="en-US" dirty="0"/>
          </a:p>
        </p:txBody>
      </p:sp>
    </p:spTree>
    <p:extLst>
      <p:ext uri="{BB962C8B-B14F-4D97-AF65-F5344CB8AC3E}">
        <p14:creationId xmlns:p14="http://schemas.microsoft.com/office/powerpoint/2010/main" val="423402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2014年9月15日11时49分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en-US" altLang="zh-CN" dirty="0"/>
              <a:t>1.3.4</a:t>
            </a:r>
            <a:r>
              <a:rPr lang="zh-CN" altLang="en-US" dirty="0"/>
              <a:t>　异步性</a:t>
            </a:r>
          </a:p>
          <a:p>
            <a:r>
              <a:rPr lang="zh-CN" altLang="en-US" dirty="0"/>
              <a:t>　　在多道程序环境下允许多个进程并发执行，但只有进程在获得所需的资源后方能执行。在单处理机环境下，由于系统中只有一台处理机，因而每次只允许一个进程执行，</a:t>
            </a:r>
            <a:r>
              <a:rPr lang="zh-CN" altLang="en-US" dirty="0" smtClean="0"/>
              <a:t>其余进程只能等待。</a:t>
            </a:r>
            <a:endParaRPr lang="en-US" altLang="zh-CN" dirty="0" smtClean="0"/>
          </a:p>
          <a:p>
            <a:r>
              <a:rPr lang="zh-CN" altLang="en-US" dirty="0" smtClean="0"/>
              <a:t>   由于</a:t>
            </a:r>
            <a:r>
              <a:rPr lang="zh-CN" altLang="en-US" dirty="0"/>
              <a:t>资源等因素的限制，使进程的执行通常都不是“一气呵成”，而是以“停停走走”的方式运行。 </a:t>
            </a:r>
          </a:p>
          <a:p>
            <a:endParaRPr lang="zh-CN" altLang="en-US" dirty="0"/>
          </a:p>
        </p:txBody>
      </p:sp>
    </p:spTree>
    <p:extLst>
      <p:ext uri="{BB962C8B-B14F-4D97-AF65-F5344CB8AC3E}">
        <p14:creationId xmlns:p14="http://schemas.microsoft.com/office/powerpoint/2010/main" val="233752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1.4</a:t>
            </a:r>
            <a:r>
              <a:rPr lang="zh-CN" altLang="en-US" dirty="0">
                <a:latin typeface="宋体" charset="-122"/>
              </a:rPr>
              <a:t>　操作系统的主要功能</a:t>
            </a:r>
            <a:r>
              <a:rPr lang="zh-CN" altLang="en-US" dirty="0"/>
              <a:t>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2014年9月15日11时49分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8" name="Text Box 5"/>
          <p:cNvSpPr txBox="1">
            <a:spLocks noChangeArrowheads="1"/>
          </p:cNvSpPr>
          <p:nvPr/>
        </p:nvSpPr>
        <p:spPr bwMode="auto">
          <a:xfrm>
            <a:off x="323528" y="1196752"/>
            <a:ext cx="8515672"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30000"/>
              </a:lnSpc>
              <a:spcBef>
                <a:spcPct val="50000"/>
              </a:spcBef>
            </a:pPr>
            <a:r>
              <a:rPr lang="en-US" altLang="zh-CN" sz="2800" b="1" dirty="0">
                <a:latin typeface="宋体" charset="-122"/>
              </a:rPr>
              <a:t>1.4.1</a:t>
            </a:r>
            <a:r>
              <a:rPr lang="zh-CN" altLang="en-US" sz="2800" b="1" dirty="0">
                <a:latin typeface="宋体" charset="-122"/>
              </a:rPr>
              <a:t>　处理机管理</a:t>
            </a:r>
            <a:r>
              <a:rPr lang="zh-CN" altLang="en-US" sz="2800" b="1" dirty="0" smtClean="0">
                <a:latin typeface="宋体" charset="-122"/>
              </a:rPr>
              <a:t>功能</a:t>
            </a:r>
            <a:endParaRPr lang="en-US" altLang="zh-CN" sz="2800" b="1" dirty="0" smtClean="0">
              <a:latin typeface="宋体" charset="-122"/>
            </a:endParaRPr>
          </a:p>
          <a:p>
            <a:pPr algn="just" eaLnBrk="1" hangingPunct="1">
              <a:lnSpc>
                <a:spcPct val="130000"/>
              </a:lnSpc>
              <a:spcBef>
                <a:spcPct val="50000"/>
              </a:spcBef>
            </a:pPr>
            <a:endParaRPr lang="zh-CN" altLang="en-US" sz="2800" b="1" dirty="0">
              <a:latin typeface="宋体" charset="-122"/>
            </a:endParaRPr>
          </a:p>
          <a:p>
            <a:pPr algn="just" eaLnBrk="1" hangingPunct="1">
              <a:lnSpc>
                <a:spcPct val="130000"/>
              </a:lnSpc>
              <a:spcBef>
                <a:spcPct val="50000"/>
              </a:spcBef>
            </a:pPr>
            <a:endParaRPr lang="zh-CN" altLang="en-US" sz="2800" b="1" dirty="0">
              <a:latin typeface="宋体" charset="-122"/>
            </a:endParaRPr>
          </a:p>
          <a:p>
            <a:pPr algn="just" eaLnBrk="1" hangingPunct="1">
              <a:spcBef>
                <a:spcPct val="50000"/>
              </a:spcBef>
            </a:pPr>
            <a:endParaRPr lang="zh-CN" altLang="en-US" sz="2800" b="1" dirty="0">
              <a:latin typeface="宋体" charset="-122"/>
            </a:endParaRPr>
          </a:p>
        </p:txBody>
      </p:sp>
      <p:graphicFrame>
        <p:nvGraphicFramePr>
          <p:cNvPr id="7" name="图示 6"/>
          <p:cNvGraphicFramePr/>
          <p:nvPr>
            <p:extLst>
              <p:ext uri="{D42A27DB-BD31-4B8C-83A1-F6EECF244321}">
                <p14:modId xmlns:p14="http://schemas.microsoft.com/office/powerpoint/2010/main" val="1936952495"/>
              </p:ext>
            </p:extLst>
          </p:nvPr>
        </p:nvGraphicFramePr>
        <p:xfrm>
          <a:off x="683568" y="2132856"/>
          <a:ext cx="792088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104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2014年9月15日11时49分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5" name="文本占位符 4"/>
          <p:cNvSpPr>
            <a:spLocks noGrp="1"/>
          </p:cNvSpPr>
          <p:nvPr>
            <p:ph type="body" sz="quarter" idx="13"/>
          </p:nvPr>
        </p:nvSpPr>
        <p:spPr>
          <a:xfrm>
            <a:off x="468313" y="692151"/>
            <a:ext cx="8207375" cy="720626"/>
          </a:xfrm>
        </p:spPr>
        <p:txBody>
          <a:bodyPr>
            <a:normAutofit lnSpcReduction="10000"/>
          </a:bodyPr>
          <a:lstStyle/>
          <a:p>
            <a:r>
              <a:rPr lang="en-US" altLang="zh-CN" dirty="0" smtClean="0">
                <a:latin typeface="宋体" charset="-122"/>
              </a:rPr>
              <a:t>1.4.2</a:t>
            </a:r>
            <a:r>
              <a:rPr lang="zh-CN" altLang="en-US" dirty="0" smtClean="0">
                <a:latin typeface="宋体" charset="-122"/>
              </a:rPr>
              <a:t>　存储器管理功能</a:t>
            </a:r>
            <a:endParaRPr lang="en-US" altLang="zh-CN" dirty="0" smtClean="0">
              <a:latin typeface="宋体" charset="-122"/>
            </a:endParaRPr>
          </a:p>
          <a:p>
            <a:endParaRPr lang="zh-CN" altLang="en-US" dirty="0">
              <a:latin typeface="宋体" charset="-122"/>
            </a:endParaRPr>
          </a:p>
          <a:p>
            <a:endParaRPr lang="zh-CN" altLang="en-US" dirty="0">
              <a:latin typeface="宋体" charset="-122"/>
            </a:endParaRPr>
          </a:p>
          <a:p>
            <a:endParaRPr lang="zh-CN" altLang="en-US" dirty="0"/>
          </a:p>
        </p:txBody>
      </p:sp>
      <p:graphicFrame>
        <p:nvGraphicFramePr>
          <p:cNvPr id="7" name="图示 6"/>
          <p:cNvGraphicFramePr/>
          <p:nvPr>
            <p:extLst>
              <p:ext uri="{D42A27DB-BD31-4B8C-83A1-F6EECF244321}">
                <p14:modId xmlns:p14="http://schemas.microsoft.com/office/powerpoint/2010/main" val="2983654787"/>
              </p:ext>
            </p:extLst>
          </p:nvPr>
        </p:nvGraphicFramePr>
        <p:xfrm>
          <a:off x="1403648" y="1916832"/>
          <a:ext cx="6624736"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295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995</TotalTime>
  <Words>247</Words>
  <Application>Microsoft Office PowerPoint</Application>
  <PresentationFormat>全屏显示(4:3)</PresentationFormat>
  <Paragraphs>113</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3" baseType="lpstr">
      <vt:lpstr>质朴</vt:lpstr>
      <vt:lpstr>Microsoft Visio 绘图</vt:lpstr>
      <vt:lpstr>VISIO 4 Drawing</vt:lpstr>
      <vt:lpstr>第2讲</vt:lpstr>
      <vt:lpstr>1.3　操作系统的基本特性 </vt:lpstr>
      <vt:lpstr>PowerPoint 演示文稿</vt:lpstr>
      <vt:lpstr>PowerPoint 演示文稿</vt:lpstr>
      <vt:lpstr>PowerPoint 演示文稿</vt:lpstr>
      <vt:lpstr>PowerPoint 演示文稿</vt:lpstr>
      <vt:lpstr>PowerPoint 演示文稿</vt:lpstr>
      <vt:lpstr>1.4　操作系统的主要功能 </vt:lpstr>
      <vt:lpstr>PowerPoint 演示文稿</vt:lpstr>
      <vt:lpstr>PowerPoint 演示文稿</vt:lpstr>
      <vt:lpstr>PowerPoint 演示文稿</vt:lpstr>
      <vt:lpstr>PowerPoint 演示文稿</vt:lpstr>
      <vt:lpstr>1.5  OS结构设计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95</cp:revision>
  <dcterms:created xsi:type="dcterms:W3CDTF">2013-09-15T00:45:06Z</dcterms:created>
  <dcterms:modified xsi:type="dcterms:W3CDTF">2014-09-15T15:52:26Z</dcterms:modified>
</cp:coreProperties>
</file>