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7" r:id="rId33"/>
    <p:sldId id="286"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8"/>
            <p14:sldId id="287"/>
            <p14:sldId id="286"/>
            <p14:sldId id="289"/>
            <p14:sldId id="290"/>
            <p14:sldId id="291"/>
            <p14:sldId id="292"/>
            <p14:sldId id="293"/>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2" autoAdjust="0"/>
    <p:restoredTop sz="79129" autoAdjust="0"/>
  </p:normalViewPr>
  <p:slideViewPr>
    <p:cSldViewPr>
      <p:cViewPr>
        <p:scale>
          <a:sx n="66" d="100"/>
          <a:sy n="66" d="100"/>
        </p:scale>
        <p:origin x="-303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CFB84-6AAF-49CF-BA1D-B5D0D150BD33}"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zh-CN" altLang="en-US"/>
        </a:p>
      </dgm:t>
    </dgm:pt>
    <dgm:pt modelId="{B31B67CF-B313-4CF3-AFA5-9F0860E0EA0D}">
      <dgm:prSet custT="1"/>
      <dgm:spPr/>
      <dgm:t>
        <a:bodyPr/>
        <a:lstStyle/>
        <a:p>
          <a:pPr rtl="0"/>
          <a:r>
            <a:rPr lang="zh-CN" altLang="en-US" sz="2000" dirty="0" smtClean="0"/>
            <a:t>进程标识符</a:t>
          </a:r>
          <a:endParaRPr lang="zh-CN" altLang="en-US" sz="2000" dirty="0"/>
        </a:p>
      </dgm:t>
    </dgm:pt>
    <dgm:pt modelId="{C538FA12-C22E-4D3A-B22C-55092A1358FD}" type="parTrans" cxnId="{66342933-7821-4A6E-9BAC-DB3E9757F70D}">
      <dgm:prSet/>
      <dgm:spPr/>
      <dgm:t>
        <a:bodyPr/>
        <a:lstStyle/>
        <a:p>
          <a:endParaRPr lang="zh-CN" altLang="en-US" sz="1800"/>
        </a:p>
      </dgm:t>
    </dgm:pt>
    <dgm:pt modelId="{4B50881A-B8B9-4988-B260-5EA6A2765DA5}" type="sibTrans" cxnId="{66342933-7821-4A6E-9BAC-DB3E9757F70D}">
      <dgm:prSet/>
      <dgm:spPr/>
      <dgm:t>
        <a:bodyPr/>
        <a:lstStyle/>
        <a:p>
          <a:endParaRPr lang="zh-CN" altLang="en-US" sz="1800"/>
        </a:p>
      </dgm:t>
    </dgm:pt>
    <dgm:pt modelId="{D8500C6A-35D6-40DA-9A8E-BBA9053AC2F3}">
      <dgm:prSet custT="1"/>
      <dgm:spPr/>
      <dgm:t>
        <a:bodyPr/>
        <a:lstStyle/>
        <a:p>
          <a:pPr rtl="0"/>
          <a:r>
            <a:rPr lang="zh-CN" altLang="en-US" sz="2000" dirty="0" smtClean="0"/>
            <a:t>处理机状态</a:t>
          </a:r>
          <a:endParaRPr lang="zh-CN" altLang="en-US" sz="2000" dirty="0"/>
        </a:p>
      </dgm:t>
    </dgm:pt>
    <dgm:pt modelId="{89943C78-9A01-4693-A4FB-1B836C11CBCE}" type="parTrans" cxnId="{196D6E21-C57D-4EB2-87B3-7B3CE2CD9FE4}">
      <dgm:prSet/>
      <dgm:spPr/>
      <dgm:t>
        <a:bodyPr/>
        <a:lstStyle/>
        <a:p>
          <a:endParaRPr lang="zh-CN" altLang="en-US" sz="1800"/>
        </a:p>
      </dgm:t>
    </dgm:pt>
    <dgm:pt modelId="{661CD65D-645C-4B1C-B513-5AF916459D5F}" type="sibTrans" cxnId="{196D6E21-C57D-4EB2-87B3-7B3CE2CD9FE4}">
      <dgm:prSet/>
      <dgm:spPr/>
      <dgm:t>
        <a:bodyPr/>
        <a:lstStyle/>
        <a:p>
          <a:endParaRPr lang="zh-CN" altLang="en-US" sz="1800"/>
        </a:p>
      </dgm:t>
    </dgm:pt>
    <dgm:pt modelId="{DF61EF42-5DBB-415C-8555-AF901271EB25}">
      <dgm:prSet custT="1"/>
      <dgm:spPr/>
      <dgm:t>
        <a:bodyPr/>
        <a:lstStyle/>
        <a:p>
          <a:pPr rtl="0"/>
          <a:r>
            <a:rPr lang="zh-CN" altLang="en-US" sz="2000" dirty="0" smtClean="0"/>
            <a:t>进程调度信息</a:t>
          </a:r>
          <a:endParaRPr lang="zh-CN" altLang="en-US" sz="2000" dirty="0"/>
        </a:p>
      </dgm:t>
    </dgm:pt>
    <dgm:pt modelId="{C3F921F7-EDD1-4C9D-9A04-2DFCFE918320}" type="parTrans" cxnId="{151BF67E-8923-47AE-B1DD-9000E67E39CD}">
      <dgm:prSet/>
      <dgm:spPr/>
      <dgm:t>
        <a:bodyPr/>
        <a:lstStyle/>
        <a:p>
          <a:endParaRPr lang="zh-CN" altLang="en-US" sz="1800"/>
        </a:p>
      </dgm:t>
    </dgm:pt>
    <dgm:pt modelId="{F3AF6831-AC6C-49E6-A71C-73F06BEAE8E8}" type="sibTrans" cxnId="{151BF67E-8923-47AE-B1DD-9000E67E39CD}">
      <dgm:prSet/>
      <dgm:spPr/>
      <dgm:t>
        <a:bodyPr/>
        <a:lstStyle/>
        <a:p>
          <a:endParaRPr lang="zh-CN" altLang="en-US" sz="1800"/>
        </a:p>
      </dgm:t>
    </dgm:pt>
    <dgm:pt modelId="{A0E0516C-981F-4246-9EBF-16B5D9A0776F}">
      <dgm:prSet custT="1"/>
      <dgm:spPr/>
      <dgm:t>
        <a:bodyPr/>
        <a:lstStyle/>
        <a:p>
          <a:pPr rtl="0"/>
          <a:r>
            <a:rPr lang="zh-CN" altLang="en-US" sz="2000" dirty="0" smtClean="0"/>
            <a:t>进程控制信息</a:t>
          </a:r>
          <a:endParaRPr lang="zh-CN" altLang="en-US" sz="2000" dirty="0"/>
        </a:p>
      </dgm:t>
    </dgm:pt>
    <dgm:pt modelId="{34538A77-C027-402C-A852-BF2264017755}" type="parTrans" cxnId="{EB9E8FB3-D849-44B1-A599-BC8BC97F5CF6}">
      <dgm:prSet/>
      <dgm:spPr/>
      <dgm:t>
        <a:bodyPr/>
        <a:lstStyle/>
        <a:p>
          <a:endParaRPr lang="zh-CN" altLang="en-US" sz="1800"/>
        </a:p>
      </dgm:t>
    </dgm:pt>
    <dgm:pt modelId="{740D496B-6456-4E89-922B-3C9C611D3AE2}" type="sibTrans" cxnId="{EB9E8FB3-D849-44B1-A599-BC8BC97F5CF6}">
      <dgm:prSet/>
      <dgm:spPr/>
      <dgm:t>
        <a:bodyPr/>
        <a:lstStyle/>
        <a:p>
          <a:endParaRPr lang="zh-CN" altLang="en-US" sz="1800"/>
        </a:p>
      </dgm:t>
    </dgm:pt>
    <dgm:pt modelId="{51A86D35-1C60-41BE-BF83-87EE2EF354B2}">
      <dgm:prSet custT="1"/>
      <dgm:spPr/>
      <dgm:t>
        <a:bodyPr/>
        <a:lstStyle/>
        <a:p>
          <a:pPr rtl="0"/>
          <a:r>
            <a:rPr lang="zh-CN" altLang="en-US" sz="2000" dirty="0" smtClean="0"/>
            <a:t>内部标识符</a:t>
          </a:r>
          <a:endParaRPr lang="zh-CN" altLang="en-US" sz="2000" dirty="0"/>
        </a:p>
      </dgm:t>
    </dgm:pt>
    <dgm:pt modelId="{BCE4B632-6F8E-4C5B-836A-F55EAF164E7E}" type="parTrans" cxnId="{60ACF3BD-A26B-40FF-98AA-8AB558D81BEA}">
      <dgm:prSet/>
      <dgm:spPr/>
      <dgm:t>
        <a:bodyPr/>
        <a:lstStyle/>
        <a:p>
          <a:endParaRPr lang="zh-CN" altLang="en-US" sz="1800"/>
        </a:p>
      </dgm:t>
    </dgm:pt>
    <dgm:pt modelId="{3AD555B7-48C3-4B22-B70D-B96F3C750962}" type="sibTrans" cxnId="{60ACF3BD-A26B-40FF-98AA-8AB558D81BEA}">
      <dgm:prSet/>
      <dgm:spPr/>
      <dgm:t>
        <a:bodyPr/>
        <a:lstStyle/>
        <a:p>
          <a:endParaRPr lang="zh-CN" altLang="en-US" sz="1800"/>
        </a:p>
      </dgm:t>
    </dgm:pt>
    <dgm:pt modelId="{FAE5CD70-0E47-4869-AB19-E6AC084E3A92}">
      <dgm:prSet custT="1"/>
      <dgm:spPr/>
      <dgm:t>
        <a:bodyPr/>
        <a:lstStyle/>
        <a:p>
          <a:pPr rtl="0"/>
          <a:r>
            <a:rPr lang="zh-CN" altLang="en-US" sz="2000" dirty="0" smtClean="0"/>
            <a:t>外部标识符</a:t>
          </a:r>
          <a:endParaRPr lang="zh-CN" altLang="en-US" sz="2000" dirty="0"/>
        </a:p>
      </dgm:t>
    </dgm:pt>
    <dgm:pt modelId="{0DFD4185-F7AA-4CA0-841F-0D85FAD0FBDC}" type="parTrans" cxnId="{62183DFA-F4D1-42AB-89ED-A0B50C2DBD86}">
      <dgm:prSet/>
      <dgm:spPr/>
      <dgm:t>
        <a:bodyPr/>
        <a:lstStyle/>
        <a:p>
          <a:endParaRPr lang="zh-CN" altLang="en-US" sz="1800"/>
        </a:p>
      </dgm:t>
    </dgm:pt>
    <dgm:pt modelId="{D9B99210-7AFD-4A2A-A20B-44E9F746AF85}" type="sibTrans" cxnId="{62183DFA-F4D1-42AB-89ED-A0B50C2DBD86}">
      <dgm:prSet/>
      <dgm:spPr/>
      <dgm:t>
        <a:bodyPr/>
        <a:lstStyle/>
        <a:p>
          <a:endParaRPr lang="zh-CN" altLang="en-US" sz="1800"/>
        </a:p>
      </dgm:t>
    </dgm:pt>
    <dgm:pt modelId="{BA2CD44F-858B-4AF3-BFFE-178EFEF351BB}">
      <dgm:prSet custT="1"/>
      <dgm:spPr/>
      <dgm:t>
        <a:bodyPr/>
        <a:lstStyle/>
        <a:p>
          <a:pPr rtl="0"/>
          <a:r>
            <a:rPr lang="zh-CN" altLang="en-US" sz="2000" dirty="0" smtClean="0"/>
            <a:t>通用寄存器</a:t>
          </a:r>
          <a:endParaRPr lang="zh-CN" altLang="en-US" sz="2000" dirty="0"/>
        </a:p>
      </dgm:t>
    </dgm:pt>
    <dgm:pt modelId="{8F7CE3FB-6478-40BF-8315-70F5870C7F7E}" type="parTrans" cxnId="{FA338EF3-45E5-4E78-850C-ED68004533A7}">
      <dgm:prSet/>
      <dgm:spPr/>
      <dgm:t>
        <a:bodyPr/>
        <a:lstStyle/>
        <a:p>
          <a:endParaRPr lang="zh-CN" altLang="en-US" sz="1800"/>
        </a:p>
      </dgm:t>
    </dgm:pt>
    <dgm:pt modelId="{9778CC46-64C7-4D77-888E-078DDD49C740}" type="sibTrans" cxnId="{FA338EF3-45E5-4E78-850C-ED68004533A7}">
      <dgm:prSet/>
      <dgm:spPr/>
      <dgm:t>
        <a:bodyPr/>
        <a:lstStyle/>
        <a:p>
          <a:endParaRPr lang="zh-CN" altLang="en-US" sz="1800"/>
        </a:p>
      </dgm:t>
    </dgm:pt>
    <dgm:pt modelId="{6BC72D32-86A6-40B6-8A19-8CCE28828E2B}">
      <dgm:prSet custT="1"/>
      <dgm:spPr/>
      <dgm:t>
        <a:bodyPr/>
        <a:lstStyle/>
        <a:p>
          <a:pPr rtl="0"/>
          <a:r>
            <a:rPr lang="zh-CN" altLang="en-US" sz="2000" dirty="0" smtClean="0"/>
            <a:t>指令计数器</a:t>
          </a:r>
          <a:endParaRPr lang="zh-CN" altLang="en-US" sz="2000" dirty="0"/>
        </a:p>
      </dgm:t>
    </dgm:pt>
    <dgm:pt modelId="{4E5DA598-2A63-4818-89F8-9850B63E1D19}" type="parTrans" cxnId="{951DCA34-5B1C-4EFB-986E-4A3CB395FEDC}">
      <dgm:prSet/>
      <dgm:spPr/>
      <dgm:t>
        <a:bodyPr/>
        <a:lstStyle/>
        <a:p>
          <a:endParaRPr lang="zh-CN" altLang="en-US" sz="1800"/>
        </a:p>
      </dgm:t>
    </dgm:pt>
    <dgm:pt modelId="{D5E60402-38F9-4021-964C-D6A63F078A53}" type="sibTrans" cxnId="{951DCA34-5B1C-4EFB-986E-4A3CB395FEDC}">
      <dgm:prSet/>
      <dgm:spPr/>
      <dgm:t>
        <a:bodyPr/>
        <a:lstStyle/>
        <a:p>
          <a:endParaRPr lang="zh-CN" altLang="en-US" sz="1800"/>
        </a:p>
      </dgm:t>
    </dgm:pt>
    <dgm:pt modelId="{40BBC019-2E43-4413-84B3-29F35FBF3C18}">
      <dgm:prSet custT="1"/>
      <dgm:spPr/>
      <dgm:t>
        <a:bodyPr/>
        <a:lstStyle/>
        <a:p>
          <a:pPr rtl="0"/>
          <a:r>
            <a:rPr lang="zh-CN" altLang="en-US" sz="2000" dirty="0" smtClean="0"/>
            <a:t>程序状态字</a:t>
          </a:r>
          <a:endParaRPr lang="zh-CN" altLang="en-US" sz="2000" dirty="0"/>
        </a:p>
      </dgm:t>
    </dgm:pt>
    <dgm:pt modelId="{2A043841-5FEE-4A4F-80F5-7539A08236B5}" type="parTrans" cxnId="{69C07555-564A-4EA0-8CA0-EEA384DA9E7D}">
      <dgm:prSet/>
      <dgm:spPr/>
      <dgm:t>
        <a:bodyPr/>
        <a:lstStyle/>
        <a:p>
          <a:endParaRPr lang="zh-CN" altLang="en-US" sz="1800"/>
        </a:p>
      </dgm:t>
    </dgm:pt>
    <dgm:pt modelId="{4888AAC8-168D-4328-83AA-71C99C9366B1}" type="sibTrans" cxnId="{69C07555-564A-4EA0-8CA0-EEA384DA9E7D}">
      <dgm:prSet/>
      <dgm:spPr/>
      <dgm:t>
        <a:bodyPr/>
        <a:lstStyle/>
        <a:p>
          <a:endParaRPr lang="zh-CN" altLang="en-US" sz="1800"/>
        </a:p>
      </dgm:t>
    </dgm:pt>
    <dgm:pt modelId="{1D657676-1221-44CE-ACED-2DA2CE80E231}">
      <dgm:prSet custT="1"/>
      <dgm:spPr/>
      <dgm:t>
        <a:bodyPr/>
        <a:lstStyle/>
        <a:p>
          <a:pPr rtl="0"/>
          <a:r>
            <a:rPr lang="zh-CN" altLang="en-US" sz="2000" dirty="0" smtClean="0"/>
            <a:t>用户栈指针</a:t>
          </a:r>
          <a:endParaRPr lang="zh-CN" altLang="en-US" sz="2000" dirty="0"/>
        </a:p>
      </dgm:t>
    </dgm:pt>
    <dgm:pt modelId="{455D4F4D-7C10-4BBD-9F48-3ADA6ACC05AD}" type="parTrans" cxnId="{AE16D7B9-7837-48ED-82C6-17640A9BC66A}">
      <dgm:prSet/>
      <dgm:spPr/>
      <dgm:t>
        <a:bodyPr/>
        <a:lstStyle/>
        <a:p>
          <a:endParaRPr lang="zh-CN" altLang="en-US" sz="1800"/>
        </a:p>
      </dgm:t>
    </dgm:pt>
    <dgm:pt modelId="{3B55A9D0-6CB8-49D3-BA9B-E132E5C1CF84}" type="sibTrans" cxnId="{AE16D7B9-7837-48ED-82C6-17640A9BC66A}">
      <dgm:prSet/>
      <dgm:spPr/>
      <dgm:t>
        <a:bodyPr/>
        <a:lstStyle/>
        <a:p>
          <a:endParaRPr lang="zh-CN" altLang="en-US" sz="1800"/>
        </a:p>
      </dgm:t>
    </dgm:pt>
    <dgm:pt modelId="{DC64C151-4B83-453C-991C-0D5564928175}">
      <dgm:prSet custT="1"/>
      <dgm:spPr/>
      <dgm:t>
        <a:bodyPr/>
        <a:lstStyle/>
        <a:p>
          <a:pPr rtl="0"/>
          <a:r>
            <a:rPr lang="zh-CN" altLang="en-US" sz="2000" dirty="0" smtClean="0"/>
            <a:t>进程状态</a:t>
          </a:r>
          <a:endParaRPr lang="zh-CN" altLang="en-US" sz="2000" dirty="0"/>
        </a:p>
      </dgm:t>
    </dgm:pt>
    <dgm:pt modelId="{3874ACC3-4DD6-425D-99CA-DDE7A2ADE8A2}" type="parTrans" cxnId="{E6FCE824-C951-4B80-ABDF-B0FF4547A93B}">
      <dgm:prSet/>
      <dgm:spPr/>
      <dgm:t>
        <a:bodyPr/>
        <a:lstStyle/>
        <a:p>
          <a:endParaRPr lang="zh-CN" altLang="en-US" sz="1800"/>
        </a:p>
      </dgm:t>
    </dgm:pt>
    <dgm:pt modelId="{C1BC1ED3-7AC1-42E1-A1BF-01C4F6D5C424}" type="sibTrans" cxnId="{E6FCE824-C951-4B80-ABDF-B0FF4547A93B}">
      <dgm:prSet/>
      <dgm:spPr/>
      <dgm:t>
        <a:bodyPr/>
        <a:lstStyle/>
        <a:p>
          <a:endParaRPr lang="zh-CN" altLang="en-US" sz="1800"/>
        </a:p>
      </dgm:t>
    </dgm:pt>
    <dgm:pt modelId="{F455EB93-B482-42A0-866D-35451E24BB2C}">
      <dgm:prSet custT="1"/>
      <dgm:spPr/>
      <dgm:t>
        <a:bodyPr/>
        <a:lstStyle/>
        <a:p>
          <a:pPr rtl="0"/>
          <a:r>
            <a:rPr lang="zh-CN" altLang="en-US" sz="2000" dirty="0" smtClean="0"/>
            <a:t>进程优先级</a:t>
          </a:r>
          <a:endParaRPr lang="zh-CN" altLang="en-US" sz="2000" dirty="0"/>
        </a:p>
      </dgm:t>
    </dgm:pt>
    <dgm:pt modelId="{05025E66-3782-40E6-87AD-991F22BAD938}" type="parTrans" cxnId="{CF4C4907-9741-427D-A147-58ADB4FED398}">
      <dgm:prSet/>
      <dgm:spPr/>
      <dgm:t>
        <a:bodyPr/>
        <a:lstStyle/>
        <a:p>
          <a:endParaRPr lang="zh-CN" altLang="en-US" sz="1800"/>
        </a:p>
      </dgm:t>
    </dgm:pt>
    <dgm:pt modelId="{5283F1B9-F46B-49E2-A3B5-DB03A475FEFB}" type="sibTrans" cxnId="{CF4C4907-9741-427D-A147-58ADB4FED398}">
      <dgm:prSet/>
      <dgm:spPr/>
      <dgm:t>
        <a:bodyPr/>
        <a:lstStyle/>
        <a:p>
          <a:endParaRPr lang="zh-CN" altLang="en-US" sz="1800"/>
        </a:p>
      </dgm:t>
    </dgm:pt>
    <dgm:pt modelId="{757BE4F3-BC6B-4410-9689-94D460F9D174}">
      <dgm:prSet custT="1"/>
      <dgm:spPr/>
      <dgm:t>
        <a:bodyPr/>
        <a:lstStyle/>
        <a:p>
          <a:pPr rtl="0"/>
          <a:r>
            <a:rPr lang="zh-CN" altLang="en-US" sz="2000" dirty="0" smtClean="0"/>
            <a:t>其他信息，</a:t>
          </a:r>
          <a:r>
            <a:rPr lang="en-US" altLang="zh-CN" sz="2000" dirty="0" err="1" smtClean="0"/>
            <a:t>cpu</a:t>
          </a:r>
          <a:r>
            <a:rPr lang="zh-CN" altLang="en-US" sz="2000" dirty="0" smtClean="0"/>
            <a:t>时间</a:t>
          </a:r>
          <a:endParaRPr lang="zh-CN" sz="2000" dirty="0"/>
        </a:p>
      </dgm:t>
    </dgm:pt>
    <dgm:pt modelId="{27C8B028-4B31-4E64-920B-BB35E72C2818}" type="parTrans" cxnId="{A6F59341-BEBC-4D67-B4A3-346C9628D903}">
      <dgm:prSet/>
      <dgm:spPr/>
      <dgm:t>
        <a:bodyPr/>
        <a:lstStyle/>
        <a:p>
          <a:endParaRPr lang="zh-CN" altLang="en-US" sz="1800"/>
        </a:p>
      </dgm:t>
    </dgm:pt>
    <dgm:pt modelId="{C50D9EBC-5772-41FF-8289-A26E98418EFC}" type="sibTrans" cxnId="{A6F59341-BEBC-4D67-B4A3-346C9628D903}">
      <dgm:prSet/>
      <dgm:spPr/>
      <dgm:t>
        <a:bodyPr/>
        <a:lstStyle/>
        <a:p>
          <a:endParaRPr lang="zh-CN" altLang="en-US" sz="1800"/>
        </a:p>
      </dgm:t>
    </dgm:pt>
    <dgm:pt modelId="{68CDD3AE-9DA6-451B-8033-0722AE59BA7C}">
      <dgm:prSet custT="1"/>
      <dgm:spPr/>
      <dgm:t>
        <a:bodyPr/>
        <a:lstStyle/>
        <a:p>
          <a:pPr rtl="0"/>
          <a:r>
            <a:rPr lang="zh-CN" altLang="en-US" sz="2000" dirty="0" smtClean="0"/>
            <a:t>时间，阻塞原因</a:t>
          </a:r>
          <a:endParaRPr lang="zh-CN" altLang="en-US" sz="2000" dirty="0"/>
        </a:p>
      </dgm:t>
    </dgm:pt>
    <dgm:pt modelId="{B049B574-811E-4F73-B32D-96838BF25C07}" type="parTrans" cxnId="{347F1310-99DB-4AE1-B2A2-6CC82A902185}">
      <dgm:prSet/>
      <dgm:spPr/>
      <dgm:t>
        <a:bodyPr/>
        <a:lstStyle/>
        <a:p>
          <a:endParaRPr lang="zh-CN" altLang="en-US" sz="1800"/>
        </a:p>
      </dgm:t>
    </dgm:pt>
    <dgm:pt modelId="{E98CF948-7A0E-40CD-881A-71B6205F0430}" type="sibTrans" cxnId="{347F1310-99DB-4AE1-B2A2-6CC82A902185}">
      <dgm:prSet/>
      <dgm:spPr/>
      <dgm:t>
        <a:bodyPr/>
        <a:lstStyle/>
        <a:p>
          <a:endParaRPr lang="zh-CN" altLang="en-US" sz="1800"/>
        </a:p>
      </dgm:t>
    </dgm:pt>
    <dgm:pt modelId="{13E00ABB-3FDF-419E-8CEA-AA7B80E48394}">
      <dgm:prSet custT="1"/>
      <dgm:spPr/>
      <dgm:t>
        <a:bodyPr/>
        <a:lstStyle/>
        <a:p>
          <a:pPr rtl="0"/>
          <a:r>
            <a:rPr lang="zh-CN" altLang="en-US" sz="2000" dirty="0" smtClean="0"/>
            <a:t>程序和数据地址</a:t>
          </a:r>
          <a:endParaRPr lang="zh-CN" altLang="en-US" sz="2000" dirty="0"/>
        </a:p>
      </dgm:t>
    </dgm:pt>
    <dgm:pt modelId="{2509797D-3A02-4B0D-B08E-C556A37274C3}" type="parTrans" cxnId="{50A67771-56DE-48C0-9FA5-FBE222690A3D}">
      <dgm:prSet/>
      <dgm:spPr/>
      <dgm:t>
        <a:bodyPr/>
        <a:lstStyle/>
        <a:p>
          <a:endParaRPr lang="zh-CN" altLang="en-US" sz="1800"/>
        </a:p>
      </dgm:t>
    </dgm:pt>
    <dgm:pt modelId="{361C1D6E-EEEC-4581-9C2B-2DEF4EDD31E7}" type="sibTrans" cxnId="{50A67771-56DE-48C0-9FA5-FBE222690A3D}">
      <dgm:prSet/>
      <dgm:spPr/>
      <dgm:t>
        <a:bodyPr/>
        <a:lstStyle/>
        <a:p>
          <a:endParaRPr lang="zh-CN" altLang="en-US" sz="1800"/>
        </a:p>
      </dgm:t>
    </dgm:pt>
    <dgm:pt modelId="{FEA6C558-25F1-4517-97E3-76C8D5662B12}">
      <dgm:prSet custT="1"/>
      <dgm:spPr/>
      <dgm:t>
        <a:bodyPr/>
        <a:lstStyle/>
        <a:p>
          <a:pPr rtl="0"/>
          <a:r>
            <a:rPr lang="zh-CN" altLang="en-US" sz="2000" dirty="0" smtClean="0"/>
            <a:t>进程同步和通信机制</a:t>
          </a:r>
          <a:endParaRPr lang="zh-CN" altLang="en-US" sz="2000" dirty="0"/>
        </a:p>
      </dgm:t>
    </dgm:pt>
    <dgm:pt modelId="{A112745B-E740-4110-80ED-3794E3AB9D98}" type="parTrans" cxnId="{3771B58D-2CB7-47A7-A36F-A857D628D0F1}">
      <dgm:prSet/>
      <dgm:spPr/>
      <dgm:t>
        <a:bodyPr/>
        <a:lstStyle/>
        <a:p>
          <a:endParaRPr lang="zh-CN" altLang="en-US" sz="1800"/>
        </a:p>
      </dgm:t>
    </dgm:pt>
    <dgm:pt modelId="{3D6F224B-023E-421D-818A-E54BF35378B0}" type="sibTrans" cxnId="{3771B58D-2CB7-47A7-A36F-A857D628D0F1}">
      <dgm:prSet/>
      <dgm:spPr/>
      <dgm:t>
        <a:bodyPr/>
        <a:lstStyle/>
        <a:p>
          <a:endParaRPr lang="zh-CN" altLang="en-US" sz="1800"/>
        </a:p>
      </dgm:t>
    </dgm:pt>
    <dgm:pt modelId="{E83EBFF1-FF99-4B45-94E8-908696A58618}">
      <dgm:prSet custT="1"/>
      <dgm:spPr/>
      <dgm:t>
        <a:bodyPr/>
        <a:lstStyle/>
        <a:p>
          <a:pPr rtl="0"/>
          <a:r>
            <a:rPr lang="zh-CN" altLang="en-US" sz="2000" dirty="0" smtClean="0"/>
            <a:t>资源清单</a:t>
          </a:r>
          <a:endParaRPr lang="zh-CN" altLang="en-US" sz="2000" dirty="0"/>
        </a:p>
      </dgm:t>
    </dgm:pt>
    <dgm:pt modelId="{8287AEF6-F818-4028-8EA7-512C28FF7522}" type="parTrans" cxnId="{87B0CA0A-C501-4EC9-BF73-AA24468282A6}">
      <dgm:prSet/>
      <dgm:spPr/>
      <dgm:t>
        <a:bodyPr/>
        <a:lstStyle/>
        <a:p>
          <a:endParaRPr lang="zh-CN" altLang="en-US" sz="1800"/>
        </a:p>
      </dgm:t>
    </dgm:pt>
    <dgm:pt modelId="{CB6B2CBF-C15D-4ABE-A3B5-D853CB9EACB0}" type="sibTrans" cxnId="{87B0CA0A-C501-4EC9-BF73-AA24468282A6}">
      <dgm:prSet/>
      <dgm:spPr/>
      <dgm:t>
        <a:bodyPr/>
        <a:lstStyle/>
        <a:p>
          <a:endParaRPr lang="zh-CN" altLang="en-US" sz="1800"/>
        </a:p>
      </dgm:t>
    </dgm:pt>
    <dgm:pt modelId="{8E8F8DDB-4797-408B-8642-58BD97E7C4A5}">
      <dgm:prSet custT="1"/>
      <dgm:spPr/>
      <dgm:t>
        <a:bodyPr/>
        <a:lstStyle/>
        <a:p>
          <a:pPr rtl="0"/>
          <a:r>
            <a:rPr lang="zh-CN" altLang="en-US" sz="2000" dirty="0" smtClean="0"/>
            <a:t>链接指针</a:t>
          </a:r>
          <a:endParaRPr lang="zh-CN" altLang="en-US" sz="2000" dirty="0"/>
        </a:p>
      </dgm:t>
    </dgm:pt>
    <dgm:pt modelId="{C818D720-5EDE-45D3-BF5B-DA192BD5A158}" type="parTrans" cxnId="{CB45EB63-1FC8-4403-BEDD-B6C88F575449}">
      <dgm:prSet/>
      <dgm:spPr/>
      <dgm:t>
        <a:bodyPr/>
        <a:lstStyle/>
        <a:p>
          <a:endParaRPr lang="zh-CN" altLang="en-US" sz="1800"/>
        </a:p>
      </dgm:t>
    </dgm:pt>
    <dgm:pt modelId="{0D44E49D-33A3-443E-AC58-7A1864B257BF}" type="sibTrans" cxnId="{CB45EB63-1FC8-4403-BEDD-B6C88F575449}">
      <dgm:prSet/>
      <dgm:spPr/>
      <dgm:t>
        <a:bodyPr/>
        <a:lstStyle/>
        <a:p>
          <a:endParaRPr lang="zh-CN" altLang="en-US" sz="1800"/>
        </a:p>
      </dgm:t>
    </dgm:pt>
    <dgm:pt modelId="{CE94F7C0-0EEB-4331-80DA-87CBE4AA721E}" type="pres">
      <dgm:prSet presAssocID="{ADACFB84-6AAF-49CF-BA1D-B5D0D150BD33}" presName="diagram" presStyleCnt="0">
        <dgm:presLayoutVars>
          <dgm:chPref val="1"/>
          <dgm:dir/>
          <dgm:animOne val="branch"/>
          <dgm:animLvl val="lvl"/>
          <dgm:resizeHandles/>
        </dgm:presLayoutVars>
      </dgm:prSet>
      <dgm:spPr/>
      <dgm:t>
        <a:bodyPr/>
        <a:lstStyle/>
        <a:p>
          <a:endParaRPr lang="zh-CN" altLang="en-US"/>
        </a:p>
      </dgm:t>
    </dgm:pt>
    <dgm:pt modelId="{A79FE9E6-84D1-41C5-8551-A1352E7D9F81}" type="pres">
      <dgm:prSet presAssocID="{B31B67CF-B313-4CF3-AFA5-9F0860E0EA0D}" presName="root" presStyleCnt="0"/>
      <dgm:spPr/>
    </dgm:pt>
    <dgm:pt modelId="{BBC1D363-6904-42E3-9FA4-E5BC2048B34A}" type="pres">
      <dgm:prSet presAssocID="{B31B67CF-B313-4CF3-AFA5-9F0860E0EA0D}" presName="rootComposite" presStyleCnt="0"/>
      <dgm:spPr/>
    </dgm:pt>
    <dgm:pt modelId="{0F5365AD-7718-4374-BAD6-A41A1D2F8F53}" type="pres">
      <dgm:prSet presAssocID="{B31B67CF-B313-4CF3-AFA5-9F0860E0EA0D}" presName="rootText" presStyleLbl="node1" presStyleIdx="0" presStyleCnt="4"/>
      <dgm:spPr/>
      <dgm:t>
        <a:bodyPr/>
        <a:lstStyle/>
        <a:p>
          <a:endParaRPr lang="zh-CN" altLang="en-US"/>
        </a:p>
      </dgm:t>
    </dgm:pt>
    <dgm:pt modelId="{AA84235F-A7F6-474A-AB74-DC0FA0C6FFCC}" type="pres">
      <dgm:prSet presAssocID="{B31B67CF-B313-4CF3-AFA5-9F0860E0EA0D}" presName="rootConnector" presStyleLbl="node1" presStyleIdx="0" presStyleCnt="4"/>
      <dgm:spPr/>
      <dgm:t>
        <a:bodyPr/>
        <a:lstStyle/>
        <a:p>
          <a:endParaRPr lang="zh-CN" altLang="en-US"/>
        </a:p>
      </dgm:t>
    </dgm:pt>
    <dgm:pt modelId="{9FE56C65-7496-46F7-B5D9-E040E265F5D0}" type="pres">
      <dgm:prSet presAssocID="{B31B67CF-B313-4CF3-AFA5-9F0860E0EA0D}" presName="childShape" presStyleCnt="0"/>
      <dgm:spPr/>
    </dgm:pt>
    <dgm:pt modelId="{DB4D8FB7-6A43-49CD-8BFA-45B3C0F1600C}" type="pres">
      <dgm:prSet presAssocID="{BCE4B632-6F8E-4C5B-836A-F55EAF164E7E}" presName="Name13" presStyleLbl="parChTrans1D2" presStyleIdx="0" presStyleCnt="14"/>
      <dgm:spPr/>
      <dgm:t>
        <a:bodyPr/>
        <a:lstStyle/>
        <a:p>
          <a:endParaRPr lang="zh-CN" altLang="en-US"/>
        </a:p>
      </dgm:t>
    </dgm:pt>
    <dgm:pt modelId="{5C99FD8C-C3D8-4E5F-9928-1B608FDABA60}" type="pres">
      <dgm:prSet presAssocID="{51A86D35-1C60-41BE-BF83-87EE2EF354B2}" presName="childText" presStyleLbl="bgAcc1" presStyleIdx="0" presStyleCnt="14">
        <dgm:presLayoutVars>
          <dgm:bulletEnabled val="1"/>
        </dgm:presLayoutVars>
      </dgm:prSet>
      <dgm:spPr/>
      <dgm:t>
        <a:bodyPr/>
        <a:lstStyle/>
        <a:p>
          <a:endParaRPr lang="zh-CN" altLang="en-US"/>
        </a:p>
      </dgm:t>
    </dgm:pt>
    <dgm:pt modelId="{CE826F2A-50D6-4E1A-9652-F21B703390DE}" type="pres">
      <dgm:prSet presAssocID="{0DFD4185-F7AA-4CA0-841F-0D85FAD0FBDC}" presName="Name13" presStyleLbl="parChTrans1D2" presStyleIdx="1" presStyleCnt="14"/>
      <dgm:spPr/>
      <dgm:t>
        <a:bodyPr/>
        <a:lstStyle/>
        <a:p>
          <a:endParaRPr lang="zh-CN" altLang="en-US"/>
        </a:p>
      </dgm:t>
    </dgm:pt>
    <dgm:pt modelId="{FD405A9E-22FF-4DF6-8A22-42EFF8F2A598}" type="pres">
      <dgm:prSet presAssocID="{FAE5CD70-0E47-4869-AB19-E6AC084E3A92}" presName="childText" presStyleLbl="bgAcc1" presStyleIdx="1" presStyleCnt="14">
        <dgm:presLayoutVars>
          <dgm:bulletEnabled val="1"/>
        </dgm:presLayoutVars>
      </dgm:prSet>
      <dgm:spPr/>
      <dgm:t>
        <a:bodyPr/>
        <a:lstStyle/>
        <a:p>
          <a:endParaRPr lang="zh-CN" altLang="en-US"/>
        </a:p>
      </dgm:t>
    </dgm:pt>
    <dgm:pt modelId="{F3599D34-726A-415B-BDCA-CD517D82C5C8}" type="pres">
      <dgm:prSet presAssocID="{D8500C6A-35D6-40DA-9A8E-BBA9053AC2F3}" presName="root" presStyleCnt="0"/>
      <dgm:spPr/>
    </dgm:pt>
    <dgm:pt modelId="{BE0AE9A5-EF25-4AAC-87FD-2E584358EC7F}" type="pres">
      <dgm:prSet presAssocID="{D8500C6A-35D6-40DA-9A8E-BBA9053AC2F3}" presName="rootComposite" presStyleCnt="0"/>
      <dgm:spPr/>
    </dgm:pt>
    <dgm:pt modelId="{463A09B6-1FCC-4AF5-9E39-8B5B2A036B63}" type="pres">
      <dgm:prSet presAssocID="{D8500C6A-35D6-40DA-9A8E-BBA9053AC2F3}" presName="rootText" presStyleLbl="node1" presStyleIdx="1" presStyleCnt="4"/>
      <dgm:spPr/>
      <dgm:t>
        <a:bodyPr/>
        <a:lstStyle/>
        <a:p>
          <a:endParaRPr lang="zh-CN" altLang="en-US"/>
        </a:p>
      </dgm:t>
    </dgm:pt>
    <dgm:pt modelId="{3855AC61-EE5D-4A63-8A66-D94417D943C8}" type="pres">
      <dgm:prSet presAssocID="{D8500C6A-35D6-40DA-9A8E-BBA9053AC2F3}" presName="rootConnector" presStyleLbl="node1" presStyleIdx="1" presStyleCnt="4"/>
      <dgm:spPr/>
      <dgm:t>
        <a:bodyPr/>
        <a:lstStyle/>
        <a:p>
          <a:endParaRPr lang="zh-CN" altLang="en-US"/>
        </a:p>
      </dgm:t>
    </dgm:pt>
    <dgm:pt modelId="{F57BE33E-269D-4E9A-BF57-F416B1798F00}" type="pres">
      <dgm:prSet presAssocID="{D8500C6A-35D6-40DA-9A8E-BBA9053AC2F3}" presName="childShape" presStyleCnt="0"/>
      <dgm:spPr/>
    </dgm:pt>
    <dgm:pt modelId="{921E43A5-2A49-48F4-8DAF-40DBD205F8B0}" type="pres">
      <dgm:prSet presAssocID="{8F7CE3FB-6478-40BF-8315-70F5870C7F7E}" presName="Name13" presStyleLbl="parChTrans1D2" presStyleIdx="2" presStyleCnt="14"/>
      <dgm:spPr/>
      <dgm:t>
        <a:bodyPr/>
        <a:lstStyle/>
        <a:p>
          <a:endParaRPr lang="zh-CN" altLang="en-US"/>
        </a:p>
      </dgm:t>
    </dgm:pt>
    <dgm:pt modelId="{C875DCC9-8A97-4EED-A6D2-CAA4F21E8039}" type="pres">
      <dgm:prSet presAssocID="{BA2CD44F-858B-4AF3-BFFE-178EFEF351BB}" presName="childText" presStyleLbl="bgAcc1" presStyleIdx="2" presStyleCnt="14">
        <dgm:presLayoutVars>
          <dgm:bulletEnabled val="1"/>
        </dgm:presLayoutVars>
      </dgm:prSet>
      <dgm:spPr/>
      <dgm:t>
        <a:bodyPr/>
        <a:lstStyle/>
        <a:p>
          <a:endParaRPr lang="zh-CN" altLang="en-US"/>
        </a:p>
      </dgm:t>
    </dgm:pt>
    <dgm:pt modelId="{CAFDE3C4-681D-49F8-987E-2A470E5190C6}" type="pres">
      <dgm:prSet presAssocID="{4E5DA598-2A63-4818-89F8-9850B63E1D19}" presName="Name13" presStyleLbl="parChTrans1D2" presStyleIdx="3" presStyleCnt="14"/>
      <dgm:spPr/>
      <dgm:t>
        <a:bodyPr/>
        <a:lstStyle/>
        <a:p>
          <a:endParaRPr lang="zh-CN" altLang="en-US"/>
        </a:p>
      </dgm:t>
    </dgm:pt>
    <dgm:pt modelId="{DC2D01BB-7D43-4FED-A3B2-2C3612ED8436}" type="pres">
      <dgm:prSet presAssocID="{6BC72D32-86A6-40B6-8A19-8CCE28828E2B}" presName="childText" presStyleLbl="bgAcc1" presStyleIdx="3" presStyleCnt="14">
        <dgm:presLayoutVars>
          <dgm:bulletEnabled val="1"/>
        </dgm:presLayoutVars>
      </dgm:prSet>
      <dgm:spPr/>
      <dgm:t>
        <a:bodyPr/>
        <a:lstStyle/>
        <a:p>
          <a:endParaRPr lang="zh-CN" altLang="en-US"/>
        </a:p>
      </dgm:t>
    </dgm:pt>
    <dgm:pt modelId="{420B55E4-6AF7-4ED7-9869-1DC7BA1E820A}" type="pres">
      <dgm:prSet presAssocID="{2A043841-5FEE-4A4F-80F5-7539A08236B5}" presName="Name13" presStyleLbl="parChTrans1D2" presStyleIdx="4" presStyleCnt="14"/>
      <dgm:spPr/>
      <dgm:t>
        <a:bodyPr/>
        <a:lstStyle/>
        <a:p>
          <a:endParaRPr lang="zh-CN" altLang="en-US"/>
        </a:p>
      </dgm:t>
    </dgm:pt>
    <dgm:pt modelId="{F89E3601-C037-4D52-A1BE-F3B10FCEF229}" type="pres">
      <dgm:prSet presAssocID="{40BBC019-2E43-4413-84B3-29F35FBF3C18}" presName="childText" presStyleLbl="bgAcc1" presStyleIdx="4" presStyleCnt="14">
        <dgm:presLayoutVars>
          <dgm:bulletEnabled val="1"/>
        </dgm:presLayoutVars>
      </dgm:prSet>
      <dgm:spPr/>
      <dgm:t>
        <a:bodyPr/>
        <a:lstStyle/>
        <a:p>
          <a:endParaRPr lang="zh-CN" altLang="en-US"/>
        </a:p>
      </dgm:t>
    </dgm:pt>
    <dgm:pt modelId="{1A83DDA4-8C3F-4990-A30A-E3E39BBDFDF6}" type="pres">
      <dgm:prSet presAssocID="{455D4F4D-7C10-4BBD-9F48-3ADA6ACC05AD}" presName="Name13" presStyleLbl="parChTrans1D2" presStyleIdx="5" presStyleCnt="14"/>
      <dgm:spPr/>
      <dgm:t>
        <a:bodyPr/>
        <a:lstStyle/>
        <a:p>
          <a:endParaRPr lang="zh-CN" altLang="en-US"/>
        </a:p>
      </dgm:t>
    </dgm:pt>
    <dgm:pt modelId="{1BF1F313-DF90-4A3C-BF49-B3BBC2AB6633}" type="pres">
      <dgm:prSet presAssocID="{1D657676-1221-44CE-ACED-2DA2CE80E231}" presName="childText" presStyleLbl="bgAcc1" presStyleIdx="5" presStyleCnt="14">
        <dgm:presLayoutVars>
          <dgm:bulletEnabled val="1"/>
        </dgm:presLayoutVars>
      </dgm:prSet>
      <dgm:spPr/>
      <dgm:t>
        <a:bodyPr/>
        <a:lstStyle/>
        <a:p>
          <a:endParaRPr lang="zh-CN" altLang="en-US"/>
        </a:p>
      </dgm:t>
    </dgm:pt>
    <dgm:pt modelId="{0144C289-516F-4FF9-8228-77327E8CFC44}" type="pres">
      <dgm:prSet presAssocID="{DF61EF42-5DBB-415C-8555-AF901271EB25}" presName="root" presStyleCnt="0"/>
      <dgm:spPr/>
    </dgm:pt>
    <dgm:pt modelId="{F1911119-B793-472F-A8AF-C99388DAFB56}" type="pres">
      <dgm:prSet presAssocID="{DF61EF42-5DBB-415C-8555-AF901271EB25}" presName="rootComposite" presStyleCnt="0"/>
      <dgm:spPr/>
    </dgm:pt>
    <dgm:pt modelId="{D25884E9-C19B-4A65-BCA0-051EF325DC74}" type="pres">
      <dgm:prSet presAssocID="{DF61EF42-5DBB-415C-8555-AF901271EB25}" presName="rootText" presStyleLbl="node1" presStyleIdx="2" presStyleCnt="4"/>
      <dgm:spPr/>
      <dgm:t>
        <a:bodyPr/>
        <a:lstStyle/>
        <a:p>
          <a:endParaRPr lang="zh-CN" altLang="en-US"/>
        </a:p>
      </dgm:t>
    </dgm:pt>
    <dgm:pt modelId="{194CE282-6339-4CF9-8615-85588133D38C}" type="pres">
      <dgm:prSet presAssocID="{DF61EF42-5DBB-415C-8555-AF901271EB25}" presName="rootConnector" presStyleLbl="node1" presStyleIdx="2" presStyleCnt="4"/>
      <dgm:spPr/>
      <dgm:t>
        <a:bodyPr/>
        <a:lstStyle/>
        <a:p>
          <a:endParaRPr lang="zh-CN" altLang="en-US"/>
        </a:p>
      </dgm:t>
    </dgm:pt>
    <dgm:pt modelId="{FAEEA3C5-89E5-45CF-BE79-B4E6E7848D0E}" type="pres">
      <dgm:prSet presAssocID="{DF61EF42-5DBB-415C-8555-AF901271EB25}" presName="childShape" presStyleCnt="0"/>
      <dgm:spPr/>
    </dgm:pt>
    <dgm:pt modelId="{E93A5273-3E6E-4C58-B002-B96F2ABAABA0}" type="pres">
      <dgm:prSet presAssocID="{3874ACC3-4DD6-425D-99CA-DDE7A2ADE8A2}" presName="Name13" presStyleLbl="parChTrans1D2" presStyleIdx="6" presStyleCnt="14"/>
      <dgm:spPr/>
      <dgm:t>
        <a:bodyPr/>
        <a:lstStyle/>
        <a:p>
          <a:endParaRPr lang="zh-CN" altLang="en-US"/>
        </a:p>
      </dgm:t>
    </dgm:pt>
    <dgm:pt modelId="{0AB199FC-38D8-4DAB-84E9-ED2CA1C26075}" type="pres">
      <dgm:prSet presAssocID="{DC64C151-4B83-453C-991C-0D5564928175}" presName="childText" presStyleLbl="bgAcc1" presStyleIdx="6" presStyleCnt="14">
        <dgm:presLayoutVars>
          <dgm:bulletEnabled val="1"/>
        </dgm:presLayoutVars>
      </dgm:prSet>
      <dgm:spPr/>
      <dgm:t>
        <a:bodyPr/>
        <a:lstStyle/>
        <a:p>
          <a:endParaRPr lang="zh-CN" altLang="en-US"/>
        </a:p>
      </dgm:t>
    </dgm:pt>
    <dgm:pt modelId="{C6C14429-9ED9-42DC-BCA6-6D425449BCC3}" type="pres">
      <dgm:prSet presAssocID="{05025E66-3782-40E6-87AD-991F22BAD938}" presName="Name13" presStyleLbl="parChTrans1D2" presStyleIdx="7" presStyleCnt="14"/>
      <dgm:spPr/>
      <dgm:t>
        <a:bodyPr/>
        <a:lstStyle/>
        <a:p>
          <a:endParaRPr lang="zh-CN" altLang="en-US"/>
        </a:p>
      </dgm:t>
    </dgm:pt>
    <dgm:pt modelId="{F002CD4C-07AD-468E-B0CA-BC7B84CBEBF0}" type="pres">
      <dgm:prSet presAssocID="{F455EB93-B482-42A0-866D-35451E24BB2C}" presName="childText" presStyleLbl="bgAcc1" presStyleIdx="7" presStyleCnt="14">
        <dgm:presLayoutVars>
          <dgm:bulletEnabled val="1"/>
        </dgm:presLayoutVars>
      </dgm:prSet>
      <dgm:spPr/>
      <dgm:t>
        <a:bodyPr/>
        <a:lstStyle/>
        <a:p>
          <a:endParaRPr lang="zh-CN" altLang="en-US"/>
        </a:p>
      </dgm:t>
    </dgm:pt>
    <dgm:pt modelId="{13BD19F7-57ED-4E2F-B8F6-281342DDBB01}" type="pres">
      <dgm:prSet presAssocID="{27C8B028-4B31-4E64-920B-BB35E72C2818}" presName="Name13" presStyleLbl="parChTrans1D2" presStyleIdx="8" presStyleCnt="14"/>
      <dgm:spPr/>
      <dgm:t>
        <a:bodyPr/>
        <a:lstStyle/>
        <a:p>
          <a:endParaRPr lang="zh-CN" altLang="en-US"/>
        </a:p>
      </dgm:t>
    </dgm:pt>
    <dgm:pt modelId="{D3C4CDA8-B573-4738-A792-08D36BB0FD14}" type="pres">
      <dgm:prSet presAssocID="{757BE4F3-BC6B-4410-9689-94D460F9D174}" presName="childText" presStyleLbl="bgAcc1" presStyleIdx="8" presStyleCnt="14">
        <dgm:presLayoutVars>
          <dgm:bulletEnabled val="1"/>
        </dgm:presLayoutVars>
      </dgm:prSet>
      <dgm:spPr/>
      <dgm:t>
        <a:bodyPr/>
        <a:lstStyle/>
        <a:p>
          <a:endParaRPr lang="zh-CN" altLang="en-US"/>
        </a:p>
      </dgm:t>
    </dgm:pt>
    <dgm:pt modelId="{3F09BBA0-D313-486E-A537-857CC3E7A49E}" type="pres">
      <dgm:prSet presAssocID="{B049B574-811E-4F73-B32D-96838BF25C07}" presName="Name13" presStyleLbl="parChTrans1D2" presStyleIdx="9" presStyleCnt="14"/>
      <dgm:spPr/>
      <dgm:t>
        <a:bodyPr/>
        <a:lstStyle/>
        <a:p>
          <a:endParaRPr lang="zh-CN" altLang="en-US"/>
        </a:p>
      </dgm:t>
    </dgm:pt>
    <dgm:pt modelId="{4A08180D-B9EC-4EB5-865D-11E0A9179D21}" type="pres">
      <dgm:prSet presAssocID="{68CDD3AE-9DA6-451B-8033-0722AE59BA7C}" presName="childText" presStyleLbl="bgAcc1" presStyleIdx="9" presStyleCnt="14">
        <dgm:presLayoutVars>
          <dgm:bulletEnabled val="1"/>
        </dgm:presLayoutVars>
      </dgm:prSet>
      <dgm:spPr/>
      <dgm:t>
        <a:bodyPr/>
        <a:lstStyle/>
        <a:p>
          <a:endParaRPr lang="zh-CN" altLang="en-US"/>
        </a:p>
      </dgm:t>
    </dgm:pt>
    <dgm:pt modelId="{6BDA0FCC-7C1C-447D-B460-3D14AF3F0D27}" type="pres">
      <dgm:prSet presAssocID="{A0E0516C-981F-4246-9EBF-16B5D9A0776F}" presName="root" presStyleCnt="0"/>
      <dgm:spPr/>
    </dgm:pt>
    <dgm:pt modelId="{B8191D4B-BC7F-4640-94EA-0FF91A5CC43D}" type="pres">
      <dgm:prSet presAssocID="{A0E0516C-981F-4246-9EBF-16B5D9A0776F}" presName="rootComposite" presStyleCnt="0"/>
      <dgm:spPr/>
    </dgm:pt>
    <dgm:pt modelId="{870B30ED-38B6-4760-B4B1-18996C8DC7DC}" type="pres">
      <dgm:prSet presAssocID="{A0E0516C-981F-4246-9EBF-16B5D9A0776F}" presName="rootText" presStyleLbl="node1" presStyleIdx="3" presStyleCnt="4"/>
      <dgm:spPr/>
      <dgm:t>
        <a:bodyPr/>
        <a:lstStyle/>
        <a:p>
          <a:endParaRPr lang="zh-CN" altLang="en-US"/>
        </a:p>
      </dgm:t>
    </dgm:pt>
    <dgm:pt modelId="{2655544D-4A7B-4CEF-9B21-7E4D144D9B20}" type="pres">
      <dgm:prSet presAssocID="{A0E0516C-981F-4246-9EBF-16B5D9A0776F}" presName="rootConnector" presStyleLbl="node1" presStyleIdx="3" presStyleCnt="4"/>
      <dgm:spPr/>
      <dgm:t>
        <a:bodyPr/>
        <a:lstStyle/>
        <a:p>
          <a:endParaRPr lang="zh-CN" altLang="en-US"/>
        </a:p>
      </dgm:t>
    </dgm:pt>
    <dgm:pt modelId="{286F5DA9-89A4-4329-A895-60BC98C87FCE}" type="pres">
      <dgm:prSet presAssocID="{A0E0516C-981F-4246-9EBF-16B5D9A0776F}" presName="childShape" presStyleCnt="0"/>
      <dgm:spPr/>
    </dgm:pt>
    <dgm:pt modelId="{0281906C-229A-490D-A275-BD7DCE0D0B2A}" type="pres">
      <dgm:prSet presAssocID="{2509797D-3A02-4B0D-B08E-C556A37274C3}" presName="Name13" presStyleLbl="parChTrans1D2" presStyleIdx="10" presStyleCnt="14"/>
      <dgm:spPr/>
      <dgm:t>
        <a:bodyPr/>
        <a:lstStyle/>
        <a:p>
          <a:endParaRPr lang="zh-CN" altLang="en-US"/>
        </a:p>
      </dgm:t>
    </dgm:pt>
    <dgm:pt modelId="{5AD2A1E6-02B7-4E1B-A26A-1E62717A29EA}" type="pres">
      <dgm:prSet presAssocID="{13E00ABB-3FDF-419E-8CEA-AA7B80E48394}" presName="childText" presStyleLbl="bgAcc1" presStyleIdx="10" presStyleCnt="14">
        <dgm:presLayoutVars>
          <dgm:bulletEnabled val="1"/>
        </dgm:presLayoutVars>
      </dgm:prSet>
      <dgm:spPr/>
      <dgm:t>
        <a:bodyPr/>
        <a:lstStyle/>
        <a:p>
          <a:endParaRPr lang="zh-CN" altLang="en-US"/>
        </a:p>
      </dgm:t>
    </dgm:pt>
    <dgm:pt modelId="{EF01156C-7304-4935-BD6B-39326A9F67C9}" type="pres">
      <dgm:prSet presAssocID="{A112745B-E740-4110-80ED-3794E3AB9D98}" presName="Name13" presStyleLbl="parChTrans1D2" presStyleIdx="11" presStyleCnt="14"/>
      <dgm:spPr/>
      <dgm:t>
        <a:bodyPr/>
        <a:lstStyle/>
        <a:p>
          <a:endParaRPr lang="zh-CN" altLang="en-US"/>
        </a:p>
      </dgm:t>
    </dgm:pt>
    <dgm:pt modelId="{B5EBA074-A3AB-4F55-88B7-8E98B3D1015A}" type="pres">
      <dgm:prSet presAssocID="{FEA6C558-25F1-4517-97E3-76C8D5662B12}" presName="childText" presStyleLbl="bgAcc1" presStyleIdx="11" presStyleCnt="14">
        <dgm:presLayoutVars>
          <dgm:bulletEnabled val="1"/>
        </dgm:presLayoutVars>
      </dgm:prSet>
      <dgm:spPr/>
      <dgm:t>
        <a:bodyPr/>
        <a:lstStyle/>
        <a:p>
          <a:endParaRPr lang="zh-CN" altLang="en-US"/>
        </a:p>
      </dgm:t>
    </dgm:pt>
    <dgm:pt modelId="{3DDA109D-77C4-48B2-9ABF-584CE9FBE5DF}" type="pres">
      <dgm:prSet presAssocID="{8287AEF6-F818-4028-8EA7-512C28FF7522}" presName="Name13" presStyleLbl="parChTrans1D2" presStyleIdx="12" presStyleCnt="14"/>
      <dgm:spPr/>
      <dgm:t>
        <a:bodyPr/>
        <a:lstStyle/>
        <a:p>
          <a:endParaRPr lang="zh-CN" altLang="en-US"/>
        </a:p>
      </dgm:t>
    </dgm:pt>
    <dgm:pt modelId="{D50410AA-98B3-49BE-833A-A558BE7E0EA8}" type="pres">
      <dgm:prSet presAssocID="{E83EBFF1-FF99-4B45-94E8-908696A58618}" presName="childText" presStyleLbl="bgAcc1" presStyleIdx="12" presStyleCnt="14">
        <dgm:presLayoutVars>
          <dgm:bulletEnabled val="1"/>
        </dgm:presLayoutVars>
      </dgm:prSet>
      <dgm:spPr/>
      <dgm:t>
        <a:bodyPr/>
        <a:lstStyle/>
        <a:p>
          <a:endParaRPr lang="zh-CN" altLang="en-US"/>
        </a:p>
      </dgm:t>
    </dgm:pt>
    <dgm:pt modelId="{34317B65-59E0-478C-8250-EFFE7B21C962}" type="pres">
      <dgm:prSet presAssocID="{C818D720-5EDE-45D3-BF5B-DA192BD5A158}" presName="Name13" presStyleLbl="parChTrans1D2" presStyleIdx="13" presStyleCnt="14"/>
      <dgm:spPr/>
      <dgm:t>
        <a:bodyPr/>
        <a:lstStyle/>
        <a:p>
          <a:endParaRPr lang="zh-CN" altLang="en-US"/>
        </a:p>
      </dgm:t>
    </dgm:pt>
    <dgm:pt modelId="{195E07DD-E8B0-4BCF-B1D7-10222AB770E3}" type="pres">
      <dgm:prSet presAssocID="{8E8F8DDB-4797-408B-8642-58BD97E7C4A5}" presName="childText" presStyleLbl="bgAcc1" presStyleIdx="13" presStyleCnt="14">
        <dgm:presLayoutVars>
          <dgm:bulletEnabled val="1"/>
        </dgm:presLayoutVars>
      </dgm:prSet>
      <dgm:spPr/>
      <dgm:t>
        <a:bodyPr/>
        <a:lstStyle/>
        <a:p>
          <a:endParaRPr lang="zh-CN" altLang="en-US"/>
        </a:p>
      </dgm:t>
    </dgm:pt>
  </dgm:ptLst>
  <dgm:cxnLst>
    <dgm:cxn modelId="{C08C8919-E307-4365-9DD2-53BDDA592C1A}" type="presOf" srcId="{C818D720-5EDE-45D3-BF5B-DA192BD5A158}" destId="{34317B65-59E0-478C-8250-EFFE7B21C962}" srcOrd="0" destOrd="0" presId="urn:microsoft.com/office/officeart/2005/8/layout/hierarchy3"/>
    <dgm:cxn modelId="{8A887DE4-F583-4EB1-9910-1FEB9E8D5C06}" type="presOf" srcId="{455D4F4D-7C10-4BBD-9F48-3ADA6ACC05AD}" destId="{1A83DDA4-8C3F-4990-A30A-E3E39BBDFDF6}" srcOrd="0" destOrd="0" presId="urn:microsoft.com/office/officeart/2005/8/layout/hierarchy3"/>
    <dgm:cxn modelId="{5AF493C0-6A6A-424F-9C8D-6484B9ABFA95}" type="presOf" srcId="{A0E0516C-981F-4246-9EBF-16B5D9A0776F}" destId="{870B30ED-38B6-4760-B4B1-18996C8DC7DC}" srcOrd="0" destOrd="0" presId="urn:microsoft.com/office/officeart/2005/8/layout/hierarchy3"/>
    <dgm:cxn modelId="{26DC8A29-F252-487D-B8D7-73D4CF94516C}" type="presOf" srcId="{FAE5CD70-0E47-4869-AB19-E6AC084E3A92}" destId="{FD405A9E-22FF-4DF6-8A22-42EFF8F2A598}" srcOrd="0" destOrd="0" presId="urn:microsoft.com/office/officeart/2005/8/layout/hierarchy3"/>
    <dgm:cxn modelId="{8C445FEB-083C-4AF0-956C-A8CAE9B3CFFC}" type="presOf" srcId="{51A86D35-1C60-41BE-BF83-87EE2EF354B2}" destId="{5C99FD8C-C3D8-4E5F-9928-1B608FDABA60}" srcOrd="0" destOrd="0" presId="urn:microsoft.com/office/officeart/2005/8/layout/hierarchy3"/>
    <dgm:cxn modelId="{E3640F8A-AB6B-4204-81E0-86E3214816E7}" type="presOf" srcId="{ADACFB84-6AAF-49CF-BA1D-B5D0D150BD33}" destId="{CE94F7C0-0EEB-4331-80DA-87CBE4AA721E}" srcOrd="0" destOrd="0" presId="urn:microsoft.com/office/officeart/2005/8/layout/hierarchy3"/>
    <dgm:cxn modelId="{951DCA34-5B1C-4EFB-986E-4A3CB395FEDC}" srcId="{D8500C6A-35D6-40DA-9A8E-BBA9053AC2F3}" destId="{6BC72D32-86A6-40B6-8A19-8CCE28828E2B}" srcOrd="1" destOrd="0" parTransId="{4E5DA598-2A63-4818-89F8-9850B63E1D19}" sibTransId="{D5E60402-38F9-4021-964C-D6A63F078A53}"/>
    <dgm:cxn modelId="{43B6E082-79A8-4B66-B55D-B25A335B44B7}" type="presOf" srcId="{DC64C151-4B83-453C-991C-0D5564928175}" destId="{0AB199FC-38D8-4DAB-84E9-ED2CA1C26075}" srcOrd="0" destOrd="0" presId="urn:microsoft.com/office/officeart/2005/8/layout/hierarchy3"/>
    <dgm:cxn modelId="{AD7051C0-1CDF-430E-A113-F872638AEA0C}" type="presOf" srcId="{8E8F8DDB-4797-408B-8642-58BD97E7C4A5}" destId="{195E07DD-E8B0-4BCF-B1D7-10222AB770E3}" srcOrd="0" destOrd="0" presId="urn:microsoft.com/office/officeart/2005/8/layout/hierarchy3"/>
    <dgm:cxn modelId="{CB45EB63-1FC8-4403-BEDD-B6C88F575449}" srcId="{A0E0516C-981F-4246-9EBF-16B5D9A0776F}" destId="{8E8F8DDB-4797-408B-8642-58BD97E7C4A5}" srcOrd="3" destOrd="0" parTransId="{C818D720-5EDE-45D3-BF5B-DA192BD5A158}" sibTransId="{0D44E49D-33A3-443E-AC58-7A1864B257BF}"/>
    <dgm:cxn modelId="{69C07555-564A-4EA0-8CA0-EEA384DA9E7D}" srcId="{D8500C6A-35D6-40DA-9A8E-BBA9053AC2F3}" destId="{40BBC019-2E43-4413-84B3-29F35FBF3C18}" srcOrd="2" destOrd="0" parTransId="{2A043841-5FEE-4A4F-80F5-7539A08236B5}" sibTransId="{4888AAC8-168D-4328-83AA-71C99C9366B1}"/>
    <dgm:cxn modelId="{60ACF3BD-A26B-40FF-98AA-8AB558D81BEA}" srcId="{B31B67CF-B313-4CF3-AFA5-9F0860E0EA0D}" destId="{51A86D35-1C60-41BE-BF83-87EE2EF354B2}" srcOrd="0" destOrd="0" parTransId="{BCE4B632-6F8E-4C5B-836A-F55EAF164E7E}" sibTransId="{3AD555B7-48C3-4B22-B70D-B96F3C750962}"/>
    <dgm:cxn modelId="{EB9E8FB3-D849-44B1-A599-BC8BC97F5CF6}" srcId="{ADACFB84-6AAF-49CF-BA1D-B5D0D150BD33}" destId="{A0E0516C-981F-4246-9EBF-16B5D9A0776F}" srcOrd="3" destOrd="0" parTransId="{34538A77-C027-402C-A852-BF2264017755}" sibTransId="{740D496B-6456-4E89-922B-3C9C611D3AE2}"/>
    <dgm:cxn modelId="{45BC6988-B9D2-4667-BB67-7528BEC90B0E}" type="presOf" srcId="{3874ACC3-4DD6-425D-99CA-DDE7A2ADE8A2}" destId="{E93A5273-3E6E-4C58-B002-B96F2ABAABA0}" srcOrd="0" destOrd="0" presId="urn:microsoft.com/office/officeart/2005/8/layout/hierarchy3"/>
    <dgm:cxn modelId="{4988DCBE-38C6-4B53-893D-E3ABDDB838C6}" type="presOf" srcId="{B31B67CF-B313-4CF3-AFA5-9F0860E0EA0D}" destId="{0F5365AD-7718-4374-BAD6-A41A1D2F8F53}" srcOrd="0" destOrd="0" presId="urn:microsoft.com/office/officeart/2005/8/layout/hierarchy3"/>
    <dgm:cxn modelId="{62183DFA-F4D1-42AB-89ED-A0B50C2DBD86}" srcId="{B31B67CF-B313-4CF3-AFA5-9F0860E0EA0D}" destId="{FAE5CD70-0E47-4869-AB19-E6AC084E3A92}" srcOrd="1" destOrd="0" parTransId="{0DFD4185-F7AA-4CA0-841F-0D85FAD0FBDC}" sibTransId="{D9B99210-7AFD-4A2A-A20B-44E9F746AF85}"/>
    <dgm:cxn modelId="{E3B9307C-E641-4B5C-8595-F26F540A2604}" type="presOf" srcId="{757BE4F3-BC6B-4410-9689-94D460F9D174}" destId="{D3C4CDA8-B573-4738-A792-08D36BB0FD14}" srcOrd="0" destOrd="0" presId="urn:microsoft.com/office/officeart/2005/8/layout/hierarchy3"/>
    <dgm:cxn modelId="{953DE098-AAEE-4BF9-B5F4-80E53578735F}" type="presOf" srcId="{8F7CE3FB-6478-40BF-8315-70F5870C7F7E}" destId="{921E43A5-2A49-48F4-8DAF-40DBD205F8B0}" srcOrd="0" destOrd="0" presId="urn:microsoft.com/office/officeart/2005/8/layout/hierarchy3"/>
    <dgm:cxn modelId="{AF4DEFE0-5578-4DF1-ABA1-63476F88D5EC}" type="presOf" srcId="{27C8B028-4B31-4E64-920B-BB35E72C2818}" destId="{13BD19F7-57ED-4E2F-B8F6-281342DDBB01}" srcOrd="0" destOrd="0" presId="urn:microsoft.com/office/officeart/2005/8/layout/hierarchy3"/>
    <dgm:cxn modelId="{E7030562-A67D-41D9-A1E9-E3C8789D9265}" type="presOf" srcId="{13E00ABB-3FDF-419E-8CEA-AA7B80E48394}" destId="{5AD2A1E6-02B7-4E1B-A26A-1E62717A29EA}" srcOrd="0" destOrd="0" presId="urn:microsoft.com/office/officeart/2005/8/layout/hierarchy3"/>
    <dgm:cxn modelId="{56318424-123A-4350-90EB-A505C3185853}" type="presOf" srcId="{F455EB93-B482-42A0-866D-35451E24BB2C}" destId="{F002CD4C-07AD-468E-B0CA-BC7B84CBEBF0}" srcOrd="0" destOrd="0" presId="urn:microsoft.com/office/officeart/2005/8/layout/hierarchy3"/>
    <dgm:cxn modelId="{50A67771-56DE-48C0-9FA5-FBE222690A3D}" srcId="{A0E0516C-981F-4246-9EBF-16B5D9A0776F}" destId="{13E00ABB-3FDF-419E-8CEA-AA7B80E48394}" srcOrd="0" destOrd="0" parTransId="{2509797D-3A02-4B0D-B08E-C556A37274C3}" sibTransId="{361C1D6E-EEEC-4581-9C2B-2DEF4EDD31E7}"/>
    <dgm:cxn modelId="{AE16D7B9-7837-48ED-82C6-17640A9BC66A}" srcId="{D8500C6A-35D6-40DA-9A8E-BBA9053AC2F3}" destId="{1D657676-1221-44CE-ACED-2DA2CE80E231}" srcOrd="3" destOrd="0" parTransId="{455D4F4D-7C10-4BBD-9F48-3ADA6ACC05AD}" sibTransId="{3B55A9D0-6CB8-49D3-BA9B-E132E5C1CF84}"/>
    <dgm:cxn modelId="{13F98162-7714-4974-B90A-2EE5CB68387F}" type="presOf" srcId="{68CDD3AE-9DA6-451B-8033-0722AE59BA7C}" destId="{4A08180D-B9EC-4EB5-865D-11E0A9179D21}" srcOrd="0" destOrd="0" presId="urn:microsoft.com/office/officeart/2005/8/layout/hierarchy3"/>
    <dgm:cxn modelId="{03BFBDE5-6659-456E-80F2-3D5AA592DB67}" type="presOf" srcId="{E83EBFF1-FF99-4B45-94E8-908696A58618}" destId="{D50410AA-98B3-49BE-833A-A558BE7E0EA8}" srcOrd="0" destOrd="0" presId="urn:microsoft.com/office/officeart/2005/8/layout/hierarchy3"/>
    <dgm:cxn modelId="{1032B387-B2CE-425F-BF88-0B42F25AAC7C}" type="presOf" srcId="{1D657676-1221-44CE-ACED-2DA2CE80E231}" destId="{1BF1F313-DF90-4A3C-BF49-B3BBC2AB6633}" srcOrd="0" destOrd="0" presId="urn:microsoft.com/office/officeart/2005/8/layout/hierarchy3"/>
    <dgm:cxn modelId="{87B0CA0A-C501-4EC9-BF73-AA24468282A6}" srcId="{A0E0516C-981F-4246-9EBF-16B5D9A0776F}" destId="{E83EBFF1-FF99-4B45-94E8-908696A58618}" srcOrd="2" destOrd="0" parTransId="{8287AEF6-F818-4028-8EA7-512C28FF7522}" sibTransId="{CB6B2CBF-C15D-4ABE-A3B5-D853CB9EACB0}"/>
    <dgm:cxn modelId="{2C6814D0-86E4-4398-B7F8-7385DB66E936}" type="presOf" srcId="{05025E66-3782-40E6-87AD-991F22BAD938}" destId="{C6C14429-9ED9-42DC-BCA6-6D425449BCC3}" srcOrd="0" destOrd="0" presId="urn:microsoft.com/office/officeart/2005/8/layout/hierarchy3"/>
    <dgm:cxn modelId="{E6FCE824-C951-4B80-ABDF-B0FF4547A93B}" srcId="{DF61EF42-5DBB-415C-8555-AF901271EB25}" destId="{DC64C151-4B83-453C-991C-0D5564928175}" srcOrd="0" destOrd="0" parTransId="{3874ACC3-4DD6-425D-99CA-DDE7A2ADE8A2}" sibTransId="{C1BC1ED3-7AC1-42E1-A1BF-01C4F6D5C424}"/>
    <dgm:cxn modelId="{884D6D8F-DD42-4447-B95A-166BCA6D54F8}" type="presOf" srcId="{D8500C6A-35D6-40DA-9A8E-BBA9053AC2F3}" destId="{463A09B6-1FCC-4AF5-9E39-8B5B2A036B63}" srcOrd="0" destOrd="0" presId="urn:microsoft.com/office/officeart/2005/8/layout/hierarchy3"/>
    <dgm:cxn modelId="{91062E5E-B27C-4CE0-B46F-2898A6C2D42E}" type="presOf" srcId="{D8500C6A-35D6-40DA-9A8E-BBA9053AC2F3}" destId="{3855AC61-EE5D-4A63-8A66-D94417D943C8}" srcOrd="1" destOrd="0" presId="urn:microsoft.com/office/officeart/2005/8/layout/hierarchy3"/>
    <dgm:cxn modelId="{151BF67E-8923-47AE-B1DD-9000E67E39CD}" srcId="{ADACFB84-6AAF-49CF-BA1D-B5D0D150BD33}" destId="{DF61EF42-5DBB-415C-8555-AF901271EB25}" srcOrd="2" destOrd="0" parTransId="{C3F921F7-EDD1-4C9D-9A04-2DFCFE918320}" sibTransId="{F3AF6831-AC6C-49E6-A71C-73F06BEAE8E8}"/>
    <dgm:cxn modelId="{96FEE88C-3EEC-49E5-8E91-9A668B7BB34E}" type="presOf" srcId="{4E5DA598-2A63-4818-89F8-9850B63E1D19}" destId="{CAFDE3C4-681D-49F8-987E-2A470E5190C6}" srcOrd="0" destOrd="0" presId="urn:microsoft.com/office/officeart/2005/8/layout/hierarchy3"/>
    <dgm:cxn modelId="{3DD78A55-D865-44A7-8D47-08EAA5921CE0}" type="presOf" srcId="{0DFD4185-F7AA-4CA0-841F-0D85FAD0FBDC}" destId="{CE826F2A-50D6-4E1A-9652-F21B703390DE}" srcOrd="0" destOrd="0" presId="urn:microsoft.com/office/officeart/2005/8/layout/hierarchy3"/>
    <dgm:cxn modelId="{484BF08C-D484-44C3-86F5-2441CB363F9B}" type="presOf" srcId="{A0E0516C-981F-4246-9EBF-16B5D9A0776F}" destId="{2655544D-4A7B-4CEF-9B21-7E4D144D9B20}" srcOrd="1" destOrd="0" presId="urn:microsoft.com/office/officeart/2005/8/layout/hierarchy3"/>
    <dgm:cxn modelId="{2B58D679-93E6-4CEF-8C8E-E404A7374C90}" type="presOf" srcId="{DF61EF42-5DBB-415C-8555-AF901271EB25}" destId="{194CE282-6339-4CF9-8615-85588133D38C}" srcOrd="1" destOrd="0" presId="urn:microsoft.com/office/officeart/2005/8/layout/hierarchy3"/>
    <dgm:cxn modelId="{097FB6B9-5A86-4FF0-9E72-32C35F295CAF}" type="presOf" srcId="{B31B67CF-B313-4CF3-AFA5-9F0860E0EA0D}" destId="{AA84235F-A7F6-474A-AB74-DC0FA0C6FFCC}" srcOrd="1" destOrd="0" presId="urn:microsoft.com/office/officeart/2005/8/layout/hierarchy3"/>
    <dgm:cxn modelId="{FA338EF3-45E5-4E78-850C-ED68004533A7}" srcId="{D8500C6A-35D6-40DA-9A8E-BBA9053AC2F3}" destId="{BA2CD44F-858B-4AF3-BFFE-178EFEF351BB}" srcOrd="0" destOrd="0" parTransId="{8F7CE3FB-6478-40BF-8315-70F5870C7F7E}" sibTransId="{9778CC46-64C7-4D77-888E-078DDD49C740}"/>
    <dgm:cxn modelId="{30915ADF-7ACC-4350-83F0-6DEBA1985DB5}" type="presOf" srcId="{B049B574-811E-4F73-B32D-96838BF25C07}" destId="{3F09BBA0-D313-486E-A537-857CC3E7A49E}" srcOrd="0" destOrd="0" presId="urn:microsoft.com/office/officeart/2005/8/layout/hierarchy3"/>
    <dgm:cxn modelId="{3A8CF9D6-1437-41B2-A6A7-132A6537FD60}" type="presOf" srcId="{BA2CD44F-858B-4AF3-BFFE-178EFEF351BB}" destId="{C875DCC9-8A97-4EED-A6D2-CAA4F21E8039}" srcOrd="0" destOrd="0" presId="urn:microsoft.com/office/officeart/2005/8/layout/hierarchy3"/>
    <dgm:cxn modelId="{A6F59341-BEBC-4D67-B4A3-346C9628D903}" srcId="{DF61EF42-5DBB-415C-8555-AF901271EB25}" destId="{757BE4F3-BC6B-4410-9689-94D460F9D174}" srcOrd="2" destOrd="0" parTransId="{27C8B028-4B31-4E64-920B-BB35E72C2818}" sibTransId="{C50D9EBC-5772-41FF-8289-A26E98418EFC}"/>
    <dgm:cxn modelId="{56307F78-5B50-4063-BB4D-05F809089E6D}" type="presOf" srcId="{40BBC019-2E43-4413-84B3-29F35FBF3C18}" destId="{F89E3601-C037-4D52-A1BE-F3B10FCEF229}" srcOrd="0" destOrd="0" presId="urn:microsoft.com/office/officeart/2005/8/layout/hierarchy3"/>
    <dgm:cxn modelId="{347F1310-99DB-4AE1-B2A2-6CC82A902185}" srcId="{DF61EF42-5DBB-415C-8555-AF901271EB25}" destId="{68CDD3AE-9DA6-451B-8033-0722AE59BA7C}" srcOrd="3" destOrd="0" parTransId="{B049B574-811E-4F73-B32D-96838BF25C07}" sibTransId="{E98CF948-7A0E-40CD-881A-71B6205F0430}"/>
    <dgm:cxn modelId="{B0B4ED5B-B24B-473E-96EC-2D2F3C7D4389}" type="presOf" srcId="{DF61EF42-5DBB-415C-8555-AF901271EB25}" destId="{D25884E9-C19B-4A65-BCA0-051EF325DC74}" srcOrd="0" destOrd="0" presId="urn:microsoft.com/office/officeart/2005/8/layout/hierarchy3"/>
    <dgm:cxn modelId="{196D6E21-C57D-4EB2-87B3-7B3CE2CD9FE4}" srcId="{ADACFB84-6AAF-49CF-BA1D-B5D0D150BD33}" destId="{D8500C6A-35D6-40DA-9A8E-BBA9053AC2F3}" srcOrd="1" destOrd="0" parTransId="{89943C78-9A01-4693-A4FB-1B836C11CBCE}" sibTransId="{661CD65D-645C-4B1C-B513-5AF916459D5F}"/>
    <dgm:cxn modelId="{CF4C4907-9741-427D-A147-58ADB4FED398}" srcId="{DF61EF42-5DBB-415C-8555-AF901271EB25}" destId="{F455EB93-B482-42A0-866D-35451E24BB2C}" srcOrd="1" destOrd="0" parTransId="{05025E66-3782-40E6-87AD-991F22BAD938}" sibTransId="{5283F1B9-F46B-49E2-A3B5-DB03A475FEFB}"/>
    <dgm:cxn modelId="{66342933-7821-4A6E-9BAC-DB3E9757F70D}" srcId="{ADACFB84-6AAF-49CF-BA1D-B5D0D150BD33}" destId="{B31B67CF-B313-4CF3-AFA5-9F0860E0EA0D}" srcOrd="0" destOrd="0" parTransId="{C538FA12-C22E-4D3A-B22C-55092A1358FD}" sibTransId="{4B50881A-B8B9-4988-B260-5EA6A2765DA5}"/>
    <dgm:cxn modelId="{A5CBDAB7-16D9-407E-B231-9F398E44D8DA}" type="presOf" srcId="{BCE4B632-6F8E-4C5B-836A-F55EAF164E7E}" destId="{DB4D8FB7-6A43-49CD-8BFA-45B3C0F1600C}" srcOrd="0" destOrd="0" presId="urn:microsoft.com/office/officeart/2005/8/layout/hierarchy3"/>
    <dgm:cxn modelId="{8B594373-4329-408C-9146-2900860FC460}" type="presOf" srcId="{A112745B-E740-4110-80ED-3794E3AB9D98}" destId="{EF01156C-7304-4935-BD6B-39326A9F67C9}" srcOrd="0" destOrd="0" presId="urn:microsoft.com/office/officeart/2005/8/layout/hierarchy3"/>
    <dgm:cxn modelId="{3BD007B6-380E-4088-8FCE-04465135E2D9}" type="presOf" srcId="{6BC72D32-86A6-40B6-8A19-8CCE28828E2B}" destId="{DC2D01BB-7D43-4FED-A3B2-2C3612ED8436}" srcOrd="0" destOrd="0" presId="urn:microsoft.com/office/officeart/2005/8/layout/hierarchy3"/>
    <dgm:cxn modelId="{0DC93C83-93FE-44FC-BEA6-F9107CB44F28}" type="presOf" srcId="{2509797D-3A02-4B0D-B08E-C556A37274C3}" destId="{0281906C-229A-490D-A275-BD7DCE0D0B2A}" srcOrd="0" destOrd="0" presId="urn:microsoft.com/office/officeart/2005/8/layout/hierarchy3"/>
    <dgm:cxn modelId="{3771B58D-2CB7-47A7-A36F-A857D628D0F1}" srcId="{A0E0516C-981F-4246-9EBF-16B5D9A0776F}" destId="{FEA6C558-25F1-4517-97E3-76C8D5662B12}" srcOrd="1" destOrd="0" parTransId="{A112745B-E740-4110-80ED-3794E3AB9D98}" sibTransId="{3D6F224B-023E-421D-818A-E54BF35378B0}"/>
    <dgm:cxn modelId="{F3DCDD25-6A2B-49FA-B1BD-4D5FCB529EB9}" type="presOf" srcId="{2A043841-5FEE-4A4F-80F5-7539A08236B5}" destId="{420B55E4-6AF7-4ED7-9869-1DC7BA1E820A}" srcOrd="0" destOrd="0" presId="urn:microsoft.com/office/officeart/2005/8/layout/hierarchy3"/>
    <dgm:cxn modelId="{434FEF81-2771-4650-8C4A-57EC08A60342}" type="presOf" srcId="{FEA6C558-25F1-4517-97E3-76C8D5662B12}" destId="{B5EBA074-A3AB-4F55-88B7-8E98B3D1015A}" srcOrd="0" destOrd="0" presId="urn:microsoft.com/office/officeart/2005/8/layout/hierarchy3"/>
    <dgm:cxn modelId="{75547AE8-3FD7-4F0B-A412-F8F3E583D2D2}" type="presOf" srcId="{8287AEF6-F818-4028-8EA7-512C28FF7522}" destId="{3DDA109D-77C4-48B2-9ABF-584CE9FBE5DF}" srcOrd="0" destOrd="0" presId="urn:microsoft.com/office/officeart/2005/8/layout/hierarchy3"/>
    <dgm:cxn modelId="{2B1349F7-FB7F-417B-95AF-DC67BB41A35C}" type="presParOf" srcId="{CE94F7C0-0EEB-4331-80DA-87CBE4AA721E}" destId="{A79FE9E6-84D1-41C5-8551-A1352E7D9F81}" srcOrd="0" destOrd="0" presId="urn:microsoft.com/office/officeart/2005/8/layout/hierarchy3"/>
    <dgm:cxn modelId="{E07AFCCF-E997-4880-A688-04A214782D60}" type="presParOf" srcId="{A79FE9E6-84D1-41C5-8551-A1352E7D9F81}" destId="{BBC1D363-6904-42E3-9FA4-E5BC2048B34A}" srcOrd="0" destOrd="0" presId="urn:microsoft.com/office/officeart/2005/8/layout/hierarchy3"/>
    <dgm:cxn modelId="{B298591E-0394-4292-932A-E548DB322720}" type="presParOf" srcId="{BBC1D363-6904-42E3-9FA4-E5BC2048B34A}" destId="{0F5365AD-7718-4374-BAD6-A41A1D2F8F53}" srcOrd="0" destOrd="0" presId="urn:microsoft.com/office/officeart/2005/8/layout/hierarchy3"/>
    <dgm:cxn modelId="{B585E04B-C853-4094-BAC2-8139816A38F5}" type="presParOf" srcId="{BBC1D363-6904-42E3-9FA4-E5BC2048B34A}" destId="{AA84235F-A7F6-474A-AB74-DC0FA0C6FFCC}" srcOrd="1" destOrd="0" presId="urn:microsoft.com/office/officeart/2005/8/layout/hierarchy3"/>
    <dgm:cxn modelId="{32F92B25-FDE5-481B-9439-5F5C4CBE08B1}" type="presParOf" srcId="{A79FE9E6-84D1-41C5-8551-A1352E7D9F81}" destId="{9FE56C65-7496-46F7-B5D9-E040E265F5D0}" srcOrd="1" destOrd="0" presId="urn:microsoft.com/office/officeart/2005/8/layout/hierarchy3"/>
    <dgm:cxn modelId="{B1267FC3-195A-40F5-835A-C6B51CE0AA93}" type="presParOf" srcId="{9FE56C65-7496-46F7-B5D9-E040E265F5D0}" destId="{DB4D8FB7-6A43-49CD-8BFA-45B3C0F1600C}" srcOrd="0" destOrd="0" presId="urn:microsoft.com/office/officeart/2005/8/layout/hierarchy3"/>
    <dgm:cxn modelId="{FE895C4F-758C-49DF-99CF-5497F2DE5421}" type="presParOf" srcId="{9FE56C65-7496-46F7-B5D9-E040E265F5D0}" destId="{5C99FD8C-C3D8-4E5F-9928-1B608FDABA60}" srcOrd="1" destOrd="0" presId="urn:microsoft.com/office/officeart/2005/8/layout/hierarchy3"/>
    <dgm:cxn modelId="{2C7DD6E1-9C7C-43F6-A96B-A792BB1E9EE2}" type="presParOf" srcId="{9FE56C65-7496-46F7-B5D9-E040E265F5D0}" destId="{CE826F2A-50D6-4E1A-9652-F21B703390DE}" srcOrd="2" destOrd="0" presId="urn:microsoft.com/office/officeart/2005/8/layout/hierarchy3"/>
    <dgm:cxn modelId="{5A93D28B-4F32-4345-8053-911378C97057}" type="presParOf" srcId="{9FE56C65-7496-46F7-B5D9-E040E265F5D0}" destId="{FD405A9E-22FF-4DF6-8A22-42EFF8F2A598}" srcOrd="3" destOrd="0" presId="urn:microsoft.com/office/officeart/2005/8/layout/hierarchy3"/>
    <dgm:cxn modelId="{779A9D60-05C0-4CAF-B9E3-53E48A76C892}" type="presParOf" srcId="{CE94F7C0-0EEB-4331-80DA-87CBE4AA721E}" destId="{F3599D34-726A-415B-BDCA-CD517D82C5C8}" srcOrd="1" destOrd="0" presId="urn:microsoft.com/office/officeart/2005/8/layout/hierarchy3"/>
    <dgm:cxn modelId="{A228114E-FD95-4C57-811C-AA2B5EBB345C}" type="presParOf" srcId="{F3599D34-726A-415B-BDCA-CD517D82C5C8}" destId="{BE0AE9A5-EF25-4AAC-87FD-2E584358EC7F}" srcOrd="0" destOrd="0" presId="urn:microsoft.com/office/officeart/2005/8/layout/hierarchy3"/>
    <dgm:cxn modelId="{CCFD7B1E-584C-4EE9-92B7-18F10F36E215}" type="presParOf" srcId="{BE0AE9A5-EF25-4AAC-87FD-2E584358EC7F}" destId="{463A09B6-1FCC-4AF5-9E39-8B5B2A036B63}" srcOrd="0" destOrd="0" presId="urn:microsoft.com/office/officeart/2005/8/layout/hierarchy3"/>
    <dgm:cxn modelId="{5DCDBC4C-7AB0-42AC-AF53-1E84A93DF5A9}" type="presParOf" srcId="{BE0AE9A5-EF25-4AAC-87FD-2E584358EC7F}" destId="{3855AC61-EE5D-4A63-8A66-D94417D943C8}" srcOrd="1" destOrd="0" presId="urn:microsoft.com/office/officeart/2005/8/layout/hierarchy3"/>
    <dgm:cxn modelId="{D396162B-C3D8-48D1-B893-B0B951A0E951}" type="presParOf" srcId="{F3599D34-726A-415B-BDCA-CD517D82C5C8}" destId="{F57BE33E-269D-4E9A-BF57-F416B1798F00}" srcOrd="1" destOrd="0" presId="urn:microsoft.com/office/officeart/2005/8/layout/hierarchy3"/>
    <dgm:cxn modelId="{D5ECECFD-4336-4DEC-AA18-AB0093FDA2AB}" type="presParOf" srcId="{F57BE33E-269D-4E9A-BF57-F416B1798F00}" destId="{921E43A5-2A49-48F4-8DAF-40DBD205F8B0}" srcOrd="0" destOrd="0" presId="urn:microsoft.com/office/officeart/2005/8/layout/hierarchy3"/>
    <dgm:cxn modelId="{FE35CA50-1597-46B6-9A51-64E6ECE642FB}" type="presParOf" srcId="{F57BE33E-269D-4E9A-BF57-F416B1798F00}" destId="{C875DCC9-8A97-4EED-A6D2-CAA4F21E8039}" srcOrd="1" destOrd="0" presId="urn:microsoft.com/office/officeart/2005/8/layout/hierarchy3"/>
    <dgm:cxn modelId="{D189129D-EAA1-4C46-BB76-14C88CC9913C}" type="presParOf" srcId="{F57BE33E-269D-4E9A-BF57-F416B1798F00}" destId="{CAFDE3C4-681D-49F8-987E-2A470E5190C6}" srcOrd="2" destOrd="0" presId="urn:microsoft.com/office/officeart/2005/8/layout/hierarchy3"/>
    <dgm:cxn modelId="{0C0EEA35-A4EF-4D75-BC5E-66DE5486E7D1}" type="presParOf" srcId="{F57BE33E-269D-4E9A-BF57-F416B1798F00}" destId="{DC2D01BB-7D43-4FED-A3B2-2C3612ED8436}" srcOrd="3" destOrd="0" presId="urn:microsoft.com/office/officeart/2005/8/layout/hierarchy3"/>
    <dgm:cxn modelId="{5557128B-B3E6-42E7-A688-B7A83B37F690}" type="presParOf" srcId="{F57BE33E-269D-4E9A-BF57-F416B1798F00}" destId="{420B55E4-6AF7-4ED7-9869-1DC7BA1E820A}" srcOrd="4" destOrd="0" presId="urn:microsoft.com/office/officeart/2005/8/layout/hierarchy3"/>
    <dgm:cxn modelId="{FD46BA24-923D-4058-9FB8-61317E97279B}" type="presParOf" srcId="{F57BE33E-269D-4E9A-BF57-F416B1798F00}" destId="{F89E3601-C037-4D52-A1BE-F3B10FCEF229}" srcOrd="5" destOrd="0" presId="urn:microsoft.com/office/officeart/2005/8/layout/hierarchy3"/>
    <dgm:cxn modelId="{9025E06D-8B56-4614-ABA8-5D122130D6B2}" type="presParOf" srcId="{F57BE33E-269D-4E9A-BF57-F416B1798F00}" destId="{1A83DDA4-8C3F-4990-A30A-E3E39BBDFDF6}" srcOrd="6" destOrd="0" presId="urn:microsoft.com/office/officeart/2005/8/layout/hierarchy3"/>
    <dgm:cxn modelId="{3632EF14-7A30-4AE1-9BE8-3AF998B6326B}" type="presParOf" srcId="{F57BE33E-269D-4E9A-BF57-F416B1798F00}" destId="{1BF1F313-DF90-4A3C-BF49-B3BBC2AB6633}" srcOrd="7" destOrd="0" presId="urn:microsoft.com/office/officeart/2005/8/layout/hierarchy3"/>
    <dgm:cxn modelId="{C8DC0955-0D26-4397-AF07-3E2379D73708}" type="presParOf" srcId="{CE94F7C0-0EEB-4331-80DA-87CBE4AA721E}" destId="{0144C289-516F-4FF9-8228-77327E8CFC44}" srcOrd="2" destOrd="0" presId="urn:microsoft.com/office/officeart/2005/8/layout/hierarchy3"/>
    <dgm:cxn modelId="{40272DE2-B4F4-4806-921F-D2C8BBE3AEA3}" type="presParOf" srcId="{0144C289-516F-4FF9-8228-77327E8CFC44}" destId="{F1911119-B793-472F-A8AF-C99388DAFB56}" srcOrd="0" destOrd="0" presId="urn:microsoft.com/office/officeart/2005/8/layout/hierarchy3"/>
    <dgm:cxn modelId="{0D9E7E53-C5B9-4DC2-A1C3-ACC5446DFBDB}" type="presParOf" srcId="{F1911119-B793-472F-A8AF-C99388DAFB56}" destId="{D25884E9-C19B-4A65-BCA0-051EF325DC74}" srcOrd="0" destOrd="0" presId="urn:microsoft.com/office/officeart/2005/8/layout/hierarchy3"/>
    <dgm:cxn modelId="{AF23C32E-9D36-4247-B698-78EA085C0971}" type="presParOf" srcId="{F1911119-B793-472F-A8AF-C99388DAFB56}" destId="{194CE282-6339-4CF9-8615-85588133D38C}" srcOrd="1" destOrd="0" presId="urn:microsoft.com/office/officeart/2005/8/layout/hierarchy3"/>
    <dgm:cxn modelId="{00993500-CF7C-4885-9556-DB99AD588707}" type="presParOf" srcId="{0144C289-516F-4FF9-8228-77327E8CFC44}" destId="{FAEEA3C5-89E5-45CF-BE79-B4E6E7848D0E}" srcOrd="1" destOrd="0" presId="urn:microsoft.com/office/officeart/2005/8/layout/hierarchy3"/>
    <dgm:cxn modelId="{457C9973-5C67-48EC-BF88-4DE9144AF3A8}" type="presParOf" srcId="{FAEEA3C5-89E5-45CF-BE79-B4E6E7848D0E}" destId="{E93A5273-3E6E-4C58-B002-B96F2ABAABA0}" srcOrd="0" destOrd="0" presId="urn:microsoft.com/office/officeart/2005/8/layout/hierarchy3"/>
    <dgm:cxn modelId="{4FEF5A12-D07E-480D-84DB-1F62D78B82B9}" type="presParOf" srcId="{FAEEA3C5-89E5-45CF-BE79-B4E6E7848D0E}" destId="{0AB199FC-38D8-4DAB-84E9-ED2CA1C26075}" srcOrd="1" destOrd="0" presId="urn:microsoft.com/office/officeart/2005/8/layout/hierarchy3"/>
    <dgm:cxn modelId="{4C8C3E00-6BB6-47DF-BB09-0A0D5D3A87F3}" type="presParOf" srcId="{FAEEA3C5-89E5-45CF-BE79-B4E6E7848D0E}" destId="{C6C14429-9ED9-42DC-BCA6-6D425449BCC3}" srcOrd="2" destOrd="0" presId="urn:microsoft.com/office/officeart/2005/8/layout/hierarchy3"/>
    <dgm:cxn modelId="{0AB2F025-50F6-4663-8710-790C01F11A53}" type="presParOf" srcId="{FAEEA3C5-89E5-45CF-BE79-B4E6E7848D0E}" destId="{F002CD4C-07AD-468E-B0CA-BC7B84CBEBF0}" srcOrd="3" destOrd="0" presId="urn:microsoft.com/office/officeart/2005/8/layout/hierarchy3"/>
    <dgm:cxn modelId="{ED887910-67D8-48C1-8F91-3635C54671AA}" type="presParOf" srcId="{FAEEA3C5-89E5-45CF-BE79-B4E6E7848D0E}" destId="{13BD19F7-57ED-4E2F-B8F6-281342DDBB01}" srcOrd="4" destOrd="0" presId="urn:microsoft.com/office/officeart/2005/8/layout/hierarchy3"/>
    <dgm:cxn modelId="{72CD7686-608A-4117-B364-5E030E112B7F}" type="presParOf" srcId="{FAEEA3C5-89E5-45CF-BE79-B4E6E7848D0E}" destId="{D3C4CDA8-B573-4738-A792-08D36BB0FD14}" srcOrd="5" destOrd="0" presId="urn:microsoft.com/office/officeart/2005/8/layout/hierarchy3"/>
    <dgm:cxn modelId="{B97EEC56-3C9C-4B73-A331-D29177576805}" type="presParOf" srcId="{FAEEA3C5-89E5-45CF-BE79-B4E6E7848D0E}" destId="{3F09BBA0-D313-486E-A537-857CC3E7A49E}" srcOrd="6" destOrd="0" presId="urn:microsoft.com/office/officeart/2005/8/layout/hierarchy3"/>
    <dgm:cxn modelId="{4B203C20-EEA2-4AC3-A846-42A71EB2305D}" type="presParOf" srcId="{FAEEA3C5-89E5-45CF-BE79-B4E6E7848D0E}" destId="{4A08180D-B9EC-4EB5-865D-11E0A9179D21}" srcOrd="7" destOrd="0" presId="urn:microsoft.com/office/officeart/2005/8/layout/hierarchy3"/>
    <dgm:cxn modelId="{5B6E3796-9F4F-4EE1-8F0A-96AC011181F7}" type="presParOf" srcId="{CE94F7C0-0EEB-4331-80DA-87CBE4AA721E}" destId="{6BDA0FCC-7C1C-447D-B460-3D14AF3F0D27}" srcOrd="3" destOrd="0" presId="urn:microsoft.com/office/officeart/2005/8/layout/hierarchy3"/>
    <dgm:cxn modelId="{96955760-70F8-4657-AB53-BC120D48D742}" type="presParOf" srcId="{6BDA0FCC-7C1C-447D-B460-3D14AF3F0D27}" destId="{B8191D4B-BC7F-4640-94EA-0FF91A5CC43D}" srcOrd="0" destOrd="0" presId="urn:microsoft.com/office/officeart/2005/8/layout/hierarchy3"/>
    <dgm:cxn modelId="{3C1BECF9-6187-4AEE-8D9E-F018FE51B075}" type="presParOf" srcId="{B8191D4B-BC7F-4640-94EA-0FF91A5CC43D}" destId="{870B30ED-38B6-4760-B4B1-18996C8DC7DC}" srcOrd="0" destOrd="0" presId="urn:microsoft.com/office/officeart/2005/8/layout/hierarchy3"/>
    <dgm:cxn modelId="{70648BFE-C1C3-4895-AC85-FE358087E533}" type="presParOf" srcId="{B8191D4B-BC7F-4640-94EA-0FF91A5CC43D}" destId="{2655544D-4A7B-4CEF-9B21-7E4D144D9B20}" srcOrd="1" destOrd="0" presId="urn:microsoft.com/office/officeart/2005/8/layout/hierarchy3"/>
    <dgm:cxn modelId="{340C2E57-A414-472B-887A-EA5F03C18B64}" type="presParOf" srcId="{6BDA0FCC-7C1C-447D-B460-3D14AF3F0D27}" destId="{286F5DA9-89A4-4329-A895-60BC98C87FCE}" srcOrd="1" destOrd="0" presId="urn:microsoft.com/office/officeart/2005/8/layout/hierarchy3"/>
    <dgm:cxn modelId="{94B3A29D-A251-4E76-8D1F-C73F3EF990F3}" type="presParOf" srcId="{286F5DA9-89A4-4329-A895-60BC98C87FCE}" destId="{0281906C-229A-490D-A275-BD7DCE0D0B2A}" srcOrd="0" destOrd="0" presId="urn:microsoft.com/office/officeart/2005/8/layout/hierarchy3"/>
    <dgm:cxn modelId="{ACB4777F-9911-48CF-95C0-077D5F95D9F3}" type="presParOf" srcId="{286F5DA9-89A4-4329-A895-60BC98C87FCE}" destId="{5AD2A1E6-02B7-4E1B-A26A-1E62717A29EA}" srcOrd="1" destOrd="0" presId="urn:microsoft.com/office/officeart/2005/8/layout/hierarchy3"/>
    <dgm:cxn modelId="{F39EDA10-4BD8-4DFA-93D0-5131646262D1}" type="presParOf" srcId="{286F5DA9-89A4-4329-A895-60BC98C87FCE}" destId="{EF01156C-7304-4935-BD6B-39326A9F67C9}" srcOrd="2" destOrd="0" presId="urn:microsoft.com/office/officeart/2005/8/layout/hierarchy3"/>
    <dgm:cxn modelId="{1FB63AFC-BBF1-40D4-BDA5-0E3869ABEF8B}" type="presParOf" srcId="{286F5DA9-89A4-4329-A895-60BC98C87FCE}" destId="{B5EBA074-A3AB-4F55-88B7-8E98B3D1015A}" srcOrd="3" destOrd="0" presId="urn:microsoft.com/office/officeart/2005/8/layout/hierarchy3"/>
    <dgm:cxn modelId="{8E1117BF-69A3-49E9-910E-72B337BA24C1}" type="presParOf" srcId="{286F5DA9-89A4-4329-A895-60BC98C87FCE}" destId="{3DDA109D-77C4-48B2-9ABF-584CE9FBE5DF}" srcOrd="4" destOrd="0" presId="urn:microsoft.com/office/officeart/2005/8/layout/hierarchy3"/>
    <dgm:cxn modelId="{DDB7C392-0F14-4F5B-8640-3B64278FB4D6}" type="presParOf" srcId="{286F5DA9-89A4-4329-A895-60BC98C87FCE}" destId="{D50410AA-98B3-49BE-833A-A558BE7E0EA8}" srcOrd="5" destOrd="0" presId="urn:microsoft.com/office/officeart/2005/8/layout/hierarchy3"/>
    <dgm:cxn modelId="{A7DAAE1C-C820-436A-9521-01784EE1F5C6}" type="presParOf" srcId="{286F5DA9-89A4-4329-A895-60BC98C87FCE}" destId="{34317B65-59E0-478C-8250-EFFE7B21C962}" srcOrd="6" destOrd="0" presId="urn:microsoft.com/office/officeart/2005/8/layout/hierarchy3"/>
    <dgm:cxn modelId="{AE07B61C-BFCC-48B6-B49A-E998813F15A0}" type="presParOf" srcId="{286F5DA9-89A4-4329-A895-60BC98C87FCE}" destId="{195E07DD-E8B0-4BCF-B1D7-10222AB770E3}"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030C0-1A9B-4540-A361-B8C31BCE20EC}"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6248C42A-DE1F-4C73-92FB-50710DAFA51E}">
      <dgm:prSet custT="1"/>
      <dgm:spPr/>
      <dgm:t>
        <a:bodyPr/>
        <a:lstStyle/>
        <a:p>
          <a:pPr rtl="0"/>
          <a:r>
            <a:rPr lang="zh-CN" altLang="en-US" sz="2400" dirty="0" smtClean="0"/>
            <a:t>用户登录</a:t>
          </a:r>
          <a:endParaRPr lang="zh-CN" altLang="en-US" sz="2400" dirty="0"/>
        </a:p>
      </dgm:t>
    </dgm:pt>
    <dgm:pt modelId="{7E3018F3-CE5F-46CD-9C23-9EF527278519}" type="parTrans" cxnId="{46FDBFD6-CA69-4A1C-9531-403208B7DBBE}">
      <dgm:prSet/>
      <dgm:spPr/>
      <dgm:t>
        <a:bodyPr/>
        <a:lstStyle/>
        <a:p>
          <a:endParaRPr lang="zh-CN" altLang="en-US" sz="2400"/>
        </a:p>
      </dgm:t>
    </dgm:pt>
    <dgm:pt modelId="{94098251-0B72-47CE-BF9D-F349D739A618}" type="sibTrans" cxnId="{46FDBFD6-CA69-4A1C-9531-403208B7DBBE}">
      <dgm:prSet/>
      <dgm:spPr/>
      <dgm:t>
        <a:bodyPr/>
        <a:lstStyle/>
        <a:p>
          <a:endParaRPr lang="zh-CN" altLang="en-US" sz="2400"/>
        </a:p>
      </dgm:t>
    </dgm:pt>
    <dgm:pt modelId="{4F66806B-155E-4224-B020-DD2031F4F3C9}">
      <dgm:prSet custT="1"/>
      <dgm:spPr/>
      <dgm:t>
        <a:bodyPr/>
        <a:lstStyle/>
        <a:p>
          <a:pPr rtl="0"/>
          <a:r>
            <a:rPr lang="zh-CN" altLang="en-US" sz="2400" dirty="0" smtClean="0"/>
            <a:t>作业调度</a:t>
          </a:r>
          <a:endParaRPr lang="zh-CN" altLang="en-US" sz="2400" dirty="0"/>
        </a:p>
      </dgm:t>
    </dgm:pt>
    <dgm:pt modelId="{9AC65119-5E04-4D99-BC04-C75F01AAA25A}" type="parTrans" cxnId="{FF01408F-2075-488E-80B0-FF754F0550CC}">
      <dgm:prSet/>
      <dgm:spPr/>
      <dgm:t>
        <a:bodyPr/>
        <a:lstStyle/>
        <a:p>
          <a:endParaRPr lang="zh-CN" altLang="en-US" sz="2400"/>
        </a:p>
      </dgm:t>
    </dgm:pt>
    <dgm:pt modelId="{0A06E4D2-6F0A-4251-AC96-2C90CC4CADB0}" type="sibTrans" cxnId="{FF01408F-2075-488E-80B0-FF754F0550CC}">
      <dgm:prSet/>
      <dgm:spPr/>
      <dgm:t>
        <a:bodyPr/>
        <a:lstStyle/>
        <a:p>
          <a:endParaRPr lang="zh-CN" altLang="en-US" sz="2400"/>
        </a:p>
      </dgm:t>
    </dgm:pt>
    <dgm:pt modelId="{3278903D-408C-4F10-B275-1F9BBA7032E1}">
      <dgm:prSet custT="1"/>
      <dgm:spPr/>
      <dgm:t>
        <a:bodyPr/>
        <a:lstStyle/>
        <a:p>
          <a:pPr rtl="0"/>
          <a:r>
            <a:rPr lang="zh-CN" altLang="en-US" sz="2400" smtClean="0"/>
            <a:t>提供服务</a:t>
          </a:r>
          <a:endParaRPr lang="zh-CN" altLang="en-US" sz="2400"/>
        </a:p>
      </dgm:t>
    </dgm:pt>
    <dgm:pt modelId="{7E3118AE-B726-4D32-AD63-EE7FA89D175E}" type="parTrans" cxnId="{388BA329-BF23-4476-8121-97B7D8664FB0}">
      <dgm:prSet/>
      <dgm:spPr/>
      <dgm:t>
        <a:bodyPr/>
        <a:lstStyle/>
        <a:p>
          <a:endParaRPr lang="zh-CN" altLang="en-US" sz="2400"/>
        </a:p>
      </dgm:t>
    </dgm:pt>
    <dgm:pt modelId="{2013DD02-E161-4DE4-9900-C55148B78D54}" type="sibTrans" cxnId="{388BA329-BF23-4476-8121-97B7D8664FB0}">
      <dgm:prSet/>
      <dgm:spPr/>
      <dgm:t>
        <a:bodyPr/>
        <a:lstStyle/>
        <a:p>
          <a:endParaRPr lang="zh-CN" altLang="en-US" sz="2400"/>
        </a:p>
      </dgm:t>
    </dgm:pt>
    <dgm:pt modelId="{7F3E703B-78B0-4879-97EB-3DF3703208C0}">
      <dgm:prSet custT="1"/>
      <dgm:spPr/>
      <dgm:t>
        <a:bodyPr/>
        <a:lstStyle/>
        <a:p>
          <a:pPr rtl="0"/>
          <a:r>
            <a:rPr lang="zh-CN" altLang="en-US" sz="2400" smtClean="0"/>
            <a:t>应用请求</a:t>
          </a:r>
          <a:endParaRPr lang="zh-CN" altLang="en-US" sz="2400"/>
        </a:p>
      </dgm:t>
    </dgm:pt>
    <dgm:pt modelId="{86BD8B7B-6DAF-4393-BE08-F11E85F89D08}" type="parTrans" cxnId="{36620FC0-0D64-4446-A515-52041C3033AB}">
      <dgm:prSet/>
      <dgm:spPr/>
      <dgm:t>
        <a:bodyPr/>
        <a:lstStyle/>
        <a:p>
          <a:endParaRPr lang="zh-CN" altLang="en-US" sz="2400"/>
        </a:p>
      </dgm:t>
    </dgm:pt>
    <dgm:pt modelId="{72C914B6-489E-487E-9302-F2AC47B7F923}" type="sibTrans" cxnId="{36620FC0-0D64-4446-A515-52041C3033AB}">
      <dgm:prSet/>
      <dgm:spPr/>
      <dgm:t>
        <a:bodyPr/>
        <a:lstStyle/>
        <a:p>
          <a:endParaRPr lang="zh-CN" altLang="en-US" sz="2400"/>
        </a:p>
      </dgm:t>
    </dgm:pt>
    <dgm:pt modelId="{F35BCDBD-5A01-4675-BFCD-9FC298EC2A9F}" type="pres">
      <dgm:prSet presAssocID="{893030C0-1A9B-4540-A361-B8C31BCE20EC}" presName="matrix" presStyleCnt="0">
        <dgm:presLayoutVars>
          <dgm:chMax val="1"/>
          <dgm:dir/>
          <dgm:resizeHandles val="exact"/>
        </dgm:presLayoutVars>
      </dgm:prSet>
      <dgm:spPr/>
      <dgm:t>
        <a:bodyPr/>
        <a:lstStyle/>
        <a:p>
          <a:endParaRPr lang="zh-CN" altLang="en-US"/>
        </a:p>
      </dgm:t>
    </dgm:pt>
    <dgm:pt modelId="{D98B050A-E73C-478A-AA14-89B16E66DC1B}" type="pres">
      <dgm:prSet presAssocID="{893030C0-1A9B-4540-A361-B8C31BCE20EC}" presName="diamond" presStyleLbl="bgShp" presStyleIdx="0" presStyleCnt="1"/>
      <dgm:spPr/>
    </dgm:pt>
    <dgm:pt modelId="{BDC9EBF4-687B-4F62-929D-BDD3D3A2257C}" type="pres">
      <dgm:prSet presAssocID="{893030C0-1A9B-4540-A361-B8C31BCE20EC}" presName="quad1" presStyleLbl="node1" presStyleIdx="0" presStyleCnt="4">
        <dgm:presLayoutVars>
          <dgm:chMax val="0"/>
          <dgm:chPref val="0"/>
          <dgm:bulletEnabled val="1"/>
        </dgm:presLayoutVars>
      </dgm:prSet>
      <dgm:spPr/>
      <dgm:t>
        <a:bodyPr/>
        <a:lstStyle/>
        <a:p>
          <a:endParaRPr lang="zh-CN" altLang="en-US"/>
        </a:p>
      </dgm:t>
    </dgm:pt>
    <dgm:pt modelId="{FF2DBA0C-F779-4BBA-A474-E8911BFFEDC7}" type="pres">
      <dgm:prSet presAssocID="{893030C0-1A9B-4540-A361-B8C31BCE20EC}" presName="quad2" presStyleLbl="node1" presStyleIdx="1" presStyleCnt="4">
        <dgm:presLayoutVars>
          <dgm:chMax val="0"/>
          <dgm:chPref val="0"/>
          <dgm:bulletEnabled val="1"/>
        </dgm:presLayoutVars>
      </dgm:prSet>
      <dgm:spPr/>
      <dgm:t>
        <a:bodyPr/>
        <a:lstStyle/>
        <a:p>
          <a:endParaRPr lang="zh-CN" altLang="en-US"/>
        </a:p>
      </dgm:t>
    </dgm:pt>
    <dgm:pt modelId="{D7F06252-3AA1-451D-B5AC-0503B3215FBB}" type="pres">
      <dgm:prSet presAssocID="{893030C0-1A9B-4540-A361-B8C31BCE20EC}" presName="quad3" presStyleLbl="node1" presStyleIdx="2" presStyleCnt="4">
        <dgm:presLayoutVars>
          <dgm:chMax val="0"/>
          <dgm:chPref val="0"/>
          <dgm:bulletEnabled val="1"/>
        </dgm:presLayoutVars>
      </dgm:prSet>
      <dgm:spPr/>
      <dgm:t>
        <a:bodyPr/>
        <a:lstStyle/>
        <a:p>
          <a:endParaRPr lang="zh-CN" altLang="en-US"/>
        </a:p>
      </dgm:t>
    </dgm:pt>
    <dgm:pt modelId="{2B164D4F-B72F-4C76-8890-C54D9A839503}" type="pres">
      <dgm:prSet presAssocID="{893030C0-1A9B-4540-A361-B8C31BCE20EC}" presName="quad4" presStyleLbl="node1" presStyleIdx="3" presStyleCnt="4">
        <dgm:presLayoutVars>
          <dgm:chMax val="0"/>
          <dgm:chPref val="0"/>
          <dgm:bulletEnabled val="1"/>
        </dgm:presLayoutVars>
      </dgm:prSet>
      <dgm:spPr/>
      <dgm:t>
        <a:bodyPr/>
        <a:lstStyle/>
        <a:p>
          <a:endParaRPr lang="zh-CN" altLang="en-US"/>
        </a:p>
      </dgm:t>
    </dgm:pt>
  </dgm:ptLst>
  <dgm:cxnLst>
    <dgm:cxn modelId="{ECAE2623-669E-48AD-8119-D0AAA07403D3}" type="presOf" srcId="{893030C0-1A9B-4540-A361-B8C31BCE20EC}" destId="{F35BCDBD-5A01-4675-BFCD-9FC298EC2A9F}" srcOrd="0" destOrd="0" presId="urn:microsoft.com/office/officeart/2005/8/layout/matrix3"/>
    <dgm:cxn modelId="{1012B315-32D9-481E-AA97-8656DBCE8C4F}" type="presOf" srcId="{4F66806B-155E-4224-B020-DD2031F4F3C9}" destId="{FF2DBA0C-F779-4BBA-A474-E8911BFFEDC7}" srcOrd="0" destOrd="0" presId="urn:microsoft.com/office/officeart/2005/8/layout/matrix3"/>
    <dgm:cxn modelId="{B26C8892-2DA4-4400-B74A-5925BCA0848F}" type="presOf" srcId="{3278903D-408C-4F10-B275-1F9BBA7032E1}" destId="{D7F06252-3AA1-451D-B5AC-0503B3215FBB}" srcOrd="0" destOrd="0" presId="urn:microsoft.com/office/officeart/2005/8/layout/matrix3"/>
    <dgm:cxn modelId="{ED388AC0-15E5-4B76-81F6-FC2BA354837A}" type="presOf" srcId="{6248C42A-DE1F-4C73-92FB-50710DAFA51E}" destId="{BDC9EBF4-687B-4F62-929D-BDD3D3A2257C}" srcOrd="0" destOrd="0" presId="urn:microsoft.com/office/officeart/2005/8/layout/matrix3"/>
    <dgm:cxn modelId="{FF01408F-2075-488E-80B0-FF754F0550CC}" srcId="{893030C0-1A9B-4540-A361-B8C31BCE20EC}" destId="{4F66806B-155E-4224-B020-DD2031F4F3C9}" srcOrd="1" destOrd="0" parTransId="{9AC65119-5E04-4D99-BC04-C75F01AAA25A}" sibTransId="{0A06E4D2-6F0A-4251-AC96-2C90CC4CADB0}"/>
    <dgm:cxn modelId="{388BA329-BF23-4476-8121-97B7D8664FB0}" srcId="{893030C0-1A9B-4540-A361-B8C31BCE20EC}" destId="{3278903D-408C-4F10-B275-1F9BBA7032E1}" srcOrd="2" destOrd="0" parTransId="{7E3118AE-B726-4D32-AD63-EE7FA89D175E}" sibTransId="{2013DD02-E161-4DE4-9900-C55148B78D54}"/>
    <dgm:cxn modelId="{36620FC0-0D64-4446-A515-52041C3033AB}" srcId="{893030C0-1A9B-4540-A361-B8C31BCE20EC}" destId="{7F3E703B-78B0-4879-97EB-3DF3703208C0}" srcOrd="3" destOrd="0" parTransId="{86BD8B7B-6DAF-4393-BE08-F11E85F89D08}" sibTransId="{72C914B6-489E-487E-9302-F2AC47B7F923}"/>
    <dgm:cxn modelId="{46FDBFD6-CA69-4A1C-9531-403208B7DBBE}" srcId="{893030C0-1A9B-4540-A361-B8C31BCE20EC}" destId="{6248C42A-DE1F-4C73-92FB-50710DAFA51E}" srcOrd="0" destOrd="0" parTransId="{7E3018F3-CE5F-46CD-9C23-9EF527278519}" sibTransId="{94098251-0B72-47CE-BF9D-F349D739A618}"/>
    <dgm:cxn modelId="{C9DE9F27-7425-472C-9204-880548D4D91A}" type="presOf" srcId="{7F3E703B-78B0-4879-97EB-3DF3703208C0}" destId="{2B164D4F-B72F-4C76-8890-C54D9A839503}" srcOrd="0" destOrd="0" presId="urn:microsoft.com/office/officeart/2005/8/layout/matrix3"/>
    <dgm:cxn modelId="{E84F52DF-5452-4BD2-8FED-1151513D495B}" type="presParOf" srcId="{F35BCDBD-5A01-4675-BFCD-9FC298EC2A9F}" destId="{D98B050A-E73C-478A-AA14-89B16E66DC1B}" srcOrd="0" destOrd="0" presId="urn:microsoft.com/office/officeart/2005/8/layout/matrix3"/>
    <dgm:cxn modelId="{53A6F357-6E74-4D07-A335-0BDEECC26541}" type="presParOf" srcId="{F35BCDBD-5A01-4675-BFCD-9FC298EC2A9F}" destId="{BDC9EBF4-687B-4F62-929D-BDD3D3A2257C}" srcOrd="1" destOrd="0" presId="urn:microsoft.com/office/officeart/2005/8/layout/matrix3"/>
    <dgm:cxn modelId="{53F21091-8D33-477D-8046-C089C359A244}" type="presParOf" srcId="{F35BCDBD-5A01-4675-BFCD-9FC298EC2A9F}" destId="{FF2DBA0C-F779-4BBA-A474-E8911BFFEDC7}" srcOrd="2" destOrd="0" presId="urn:microsoft.com/office/officeart/2005/8/layout/matrix3"/>
    <dgm:cxn modelId="{FB320F93-BAB4-437C-A6E5-EA98F6D83D31}" type="presParOf" srcId="{F35BCDBD-5A01-4675-BFCD-9FC298EC2A9F}" destId="{D7F06252-3AA1-451D-B5AC-0503B3215FBB}" srcOrd="3" destOrd="0" presId="urn:microsoft.com/office/officeart/2005/8/layout/matrix3"/>
    <dgm:cxn modelId="{2C134402-1364-40EF-B4EE-5ECE00498ABD}" type="presParOf" srcId="{F35BCDBD-5A01-4675-BFCD-9FC298EC2A9F}" destId="{2B164D4F-B72F-4C76-8890-C54D9A83950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6207D-0BF6-4090-B4D4-CA3A35ADC574}" type="doc">
      <dgm:prSet loTypeId="urn:diagrams.loki3.com/TabbedArc+Icon" loCatId="officeonline" qsTypeId="urn:microsoft.com/office/officeart/2005/8/quickstyle/simple3" qsCatId="simple" csTypeId="urn:microsoft.com/office/officeart/2005/8/colors/accent1_2" csCatId="accent1"/>
      <dgm:spPr/>
      <dgm:t>
        <a:bodyPr/>
        <a:lstStyle/>
        <a:p>
          <a:endParaRPr lang="zh-CN" altLang="en-US"/>
        </a:p>
      </dgm:t>
    </dgm:pt>
    <dgm:pt modelId="{6DC758E6-76F3-4DC3-B5CE-875D00D5CEA4}">
      <dgm:prSet custT="1"/>
      <dgm:spPr/>
      <dgm:t>
        <a:bodyPr/>
        <a:lstStyle/>
        <a:p>
          <a:pPr rtl="0"/>
          <a:r>
            <a:rPr lang="zh-CN" altLang="en-US" sz="2400" smtClean="0"/>
            <a:t>正常结束</a:t>
          </a:r>
          <a:endParaRPr lang="zh-CN" altLang="en-US" sz="2400"/>
        </a:p>
      </dgm:t>
    </dgm:pt>
    <dgm:pt modelId="{1CEE6BF9-0458-4A69-81DA-04693891E60A}" type="parTrans" cxnId="{0AF89D85-6B5F-4E28-B401-15DF8580DEA1}">
      <dgm:prSet/>
      <dgm:spPr/>
      <dgm:t>
        <a:bodyPr/>
        <a:lstStyle/>
        <a:p>
          <a:endParaRPr lang="zh-CN" altLang="en-US" sz="2400"/>
        </a:p>
      </dgm:t>
    </dgm:pt>
    <dgm:pt modelId="{298AA1D9-7ABE-4A8B-9167-D53C4D1F058A}" type="sibTrans" cxnId="{0AF89D85-6B5F-4E28-B401-15DF8580DEA1}">
      <dgm:prSet/>
      <dgm:spPr/>
      <dgm:t>
        <a:bodyPr/>
        <a:lstStyle/>
        <a:p>
          <a:endParaRPr lang="zh-CN" altLang="en-US" sz="2400"/>
        </a:p>
      </dgm:t>
    </dgm:pt>
    <dgm:pt modelId="{F0479AC1-FB19-4BA9-A1CD-544991327B41}">
      <dgm:prSet custT="1"/>
      <dgm:spPr/>
      <dgm:t>
        <a:bodyPr/>
        <a:lstStyle/>
        <a:p>
          <a:pPr rtl="0"/>
          <a:r>
            <a:rPr lang="zh-CN" altLang="en-US" sz="2400" smtClean="0"/>
            <a:t>异常结束</a:t>
          </a:r>
          <a:endParaRPr lang="zh-CN" altLang="en-US" sz="2400"/>
        </a:p>
      </dgm:t>
    </dgm:pt>
    <dgm:pt modelId="{4E161A4F-F5E0-4AED-BDF4-B6BC6DBD9885}" type="parTrans" cxnId="{06161227-4F5A-458C-BB6E-1CE7386A1D6C}">
      <dgm:prSet/>
      <dgm:spPr/>
      <dgm:t>
        <a:bodyPr/>
        <a:lstStyle/>
        <a:p>
          <a:endParaRPr lang="zh-CN" altLang="en-US" sz="2400"/>
        </a:p>
      </dgm:t>
    </dgm:pt>
    <dgm:pt modelId="{E4534A1E-8074-40E9-81E4-7B27D8E1F5FF}" type="sibTrans" cxnId="{06161227-4F5A-458C-BB6E-1CE7386A1D6C}">
      <dgm:prSet/>
      <dgm:spPr/>
      <dgm:t>
        <a:bodyPr/>
        <a:lstStyle/>
        <a:p>
          <a:endParaRPr lang="zh-CN" altLang="en-US" sz="2400"/>
        </a:p>
      </dgm:t>
    </dgm:pt>
    <dgm:pt modelId="{30A9620E-883D-45FC-98A5-85875A6C9B0B}">
      <dgm:prSet custT="1"/>
      <dgm:spPr/>
      <dgm:t>
        <a:bodyPr/>
        <a:lstStyle/>
        <a:p>
          <a:pPr rtl="0"/>
          <a:r>
            <a:rPr lang="zh-CN" altLang="en-US" sz="2400" smtClean="0"/>
            <a:t>外界干预</a:t>
          </a:r>
          <a:endParaRPr lang="zh-CN" altLang="en-US" sz="2400"/>
        </a:p>
      </dgm:t>
    </dgm:pt>
    <dgm:pt modelId="{D5983A7E-693C-424C-A9D8-8C3790875273}" type="parTrans" cxnId="{46162405-07B2-4AE5-B883-750A01920CF6}">
      <dgm:prSet/>
      <dgm:spPr/>
      <dgm:t>
        <a:bodyPr/>
        <a:lstStyle/>
        <a:p>
          <a:endParaRPr lang="zh-CN" altLang="en-US" sz="2400"/>
        </a:p>
      </dgm:t>
    </dgm:pt>
    <dgm:pt modelId="{E9B36A56-D54E-4580-BE90-9DDC29D514EB}" type="sibTrans" cxnId="{46162405-07B2-4AE5-B883-750A01920CF6}">
      <dgm:prSet/>
      <dgm:spPr/>
      <dgm:t>
        <a:bodyPr/>
        <a:lstStyle/>
        <a:p>
          <a:endParaRPr lang="zh-CN" altLang="en-US" sz="2400"/>
        </a:p>
      </dgm:t>
    </dgm:pt>
    <dgm:pt modelId="{904DCE2E-6B0E-4BBD-BA1C-1AB8D3CA21F2}" type="pres">
      <dgm:prSet presAssocID="{C456207D-0BF6-4090-B4D4-CA3A35ADC574}" presName="Name0" presStyleCnt="0">
        <dgm:presLayoutVars>
          <dgm:dir/>
          <dgm:resizeHandles val="exact"/>
        </dgm:presLayoutVars>
      </dgm:prSet>
      <dgm:spPr/>
      <dgm:t>
        <a:bodyPr/>
        <a:lstStyle/>
        <a:p>
          <a:endParaRPr lang="zh-CN" altLang="en-US"/>
        </a:p>
      </dgm:t>
    </dgm:pt>
    <dgm:pt modelId="{F2B401E1-3BF2-48C4-BA6E-1EBF14B03B5A}" type="pres">
      <dgm:prSet presAssocID="{6DC758E6-76F3-4DC3-B5CE-875D00D5CEA4}" presName="twoplus" presStyleLbl="node1" presStyleIdx="0" presStyleCnt="3">
        <dgm:presLayoutVars>
          <dgm:bulletEnabled val="1"/>
        </dgm:presLayoutVars>
      </dgm:prSet>
      <dgm:spPr/>
      <dgm:t>
        <a:bodyPr/>
        <a:lstStyle/>
        <a:p>
          <a:endParaRPr lang="zh-CN" altLang="en-US"/>
        </a:p>
      </dgm:t>
    </dgm:pt>
    <dgm:pt modelId="{F8D76A85-D16D-430D-AF49-E2942DC1A52D}" type="pres">
      <dgm:prSet presAssocID="{F0479AC1-FB19-4BA9-A1CD-544991327B41}" presName="twoplus" presStyleLbl="node1" presStyleIdx="1" presStyleCnt="3">
        <dgm:presLayoutVars>
          <dgm:bulletEnabled val="1"/>
        </dgm:presLayoutVars>
      </dgm:prSet>
      <dgm:spPr/>
      <dgm:t>
        <a:bodyPr/>
        <a:lstStyle/>
        <a:p>
          <a:endParaRPr lang="zh-CN" altLang="en-US"/>
        </a:p>
      </dgm:t>
    </dgm:pt>
    <dgm:pt modelId="{0D5873C3-4DEE-488A-B7A8-7453ED85E5D0}" type="pres">
      <dgm:prSet presAssocID="{30A9620E-883D-45FC-98A5-85875A6C9B0B}" presName="twoplus" presStyleLbl="node1" presStyleIdx="2" presStyleCnt="3">
        <dgm:presLayoutVars>
          <dgm:bulletEnabled val="1"/>
        </dgm:presLayoutVars>
      </dgm:prSet>
      <dgm:spPr/>
      <dgm:t>
        <a:bodyPr/>
        <a:lstStyle/>
        <a:p>
          <a:endParaRPr lang="zh-CN" altLang="en-US"/>
        </a:p>
      </dgm:t>
    </dgm:pt>
  </dgm:ptLst>
  <dgm:cxnLst>
    <dgm:cxn modelId="{0AF89D85-6B5F-4E28-B401-15DF8580DEA1}" srcId="{C456207D-0BF6-4090-B4D4-CA3A35ADC574}" destId="{6DC758E6-76F3-4DC3-B5CE-875D00D5CEA4}" srcOrd="0" destOrd="0" parTransId="{1CEE6BF9-0458-4A69-81DA-04693891E60A}" sibTransId="{298AA1D9-7ABE-4A8B-9167-D53C4D1F058A}"/>
    <dgm:cxn modelId="{06161227-4F5A-458C-BB6E-1CE7386A1D6C}" srcId="{C456207D-0BF6-4090-B4D4-CA3A35ADC574}" destId="{F0479AC1-FB19-4BA9-A1CD-544991327B41}" srcOrd="1" destOrd="0" parTransId="{4E161A4F-F5E0-4AED-BDF4-B6BC6DBD9885}" sibTransId="{E4534A1E-8074-40E9-81E4-7B27D8E1F5FF}"/>
    <dgm:cxn modelId="{D0F74F0D-05F1-4FCE-9AAF-FCFA9754BF6A}" type="presOf" srcId="{6DC758E6-76F3-4DC3-B5CE-875D00D5CEA4}" destId="{F2B401E1-3BF2-48C4-BA6E-1EBF14B03B5A}" srcOrd="0" destOrd="0" presId="urn:diagrams.loki3.com/TabbedArc+Icon"/>
    <dgm:cxn modelId="{1CE127CA-E8C9-4575-859F-A5B94A1AB004}" type="presOf" srcId="{30A9620E-883D-45FC-98A5-85875A6C9B0B}" destId="{0D5873C3-4DEE-488A-B7A8-7453ED85E5D0}" srcOrd="0" destOrd="0" presId="urn:diagrams.loki3.com/TabbedArc+Icon"/>
    <dgm:cxn modelId="{46162405-07B2-4AE5-B883-750A01920CF6}" srcId="{C456207D-0BF6-4090-B4D4-CA3A35ADC574}" destId="{30A9620E-883D-45FC-98A5-85875A6C9B0B}" srcOrd="2" destOrd="0" parTransId="{D5983A7E-693C-424C-A9D8-8C3790875273}" sibTransId="{E9B36A56-D54E-4580-BE90-9DDC29D514EB}"/>
    <dgm:cxn modelId="{D6B51EBE-F85B-462B-88BC-1F13B3E6A5DD}" type="presOf" srcId="{F0479AC1-FB19-4BA9-A1CD-544991327B41}" destId="{F8D76A85-D16D-430D-AF49-E2942DC1A52D}" srcOrd="0" destOrd="0" presId="urn:diagrams.loki3.com/TabbedArc+Icon"/>
    <dgm:cxn modelId="{C5591200-208E-449C-A3F4-A3E5A78DB862}" type="presOf" srcId="{C456207D-0BF6-4090-B4D4-CA3A35ADC574}" destId="{904DCE2E-6B0E-4BBD-BA1C-1AB8D3CA21F2}" srcOrd="0" destOrd="0" presId="urn:diagrams.loki3.com/TabbedArc+Icon"/>
    <dgm:cxn modelId="{09FC40FE-1D2D-4051-8C83-F32AD951376E}" type="presParOf" srcId="{904DCE2E-6B0E-4BBD-BA1C-1AB8D3CA21F2}" destId="{F2B401E1-3BF2-48C4-BA6E-1EBF14B03B5A}" srcOrd="0" destOrd="0" presId="urn:diagrams.loki3.com/TabbedArc+Icon"/>
    <dgm:cxn modelId="{C74073AB-32D8-4ABC-A49F-5821EA16D6C9}" type="presParOf" srcId="{904DCE2E-6B0E-4BBD-BA1C-1AB8D3CA21F2}" destId="{F8D76A85-D16D-430D-AF49-E2942DC1A52D}" srcOrd="1" destOrd="0" presId="urn:diagrams.loki3.com/TabbedArc+Icon"/>
    <dgm:cxn modelId="{A6C04476-5791-4FD0-B12C-4B01826F7124}" type="presParOf" srcId="{904DCE2E-6B0E-4BBD-BA1C-1AB8D3CA21F2}" destId="{0D5873C3-4DEE-488A-B7A8-7453ED85E5D0}"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98DD9F-7E3B-4373-9683-B5164F761C51}" type="doc">
      <dgm:prSet loTypeId="urn:microsoft.com/office/officeart/2008/layout/LinedList" loCatId="list" qsTypeId="urn:microsoft.com/office/officeart/2005/8/quickstyle/simple3" qsCatId="simple" csTypeId="urn:microsoft.com/office/officeart/2005/8/colors/accent1_2" csCatId="accent1"/>
      <dgm:spPr/>
      <dgm:t>
        <a:bodyPr/>
        <a:lstStyle/>
        <a:p>
          <a:endParaRPr lang="zh-CN" altLang="en-US"/>
        </a:p>
      </dgm:t>
    </dgm:pt>
    <dgm:pt modelId="{1C4BE9BB-8AAC-405E-B209-45E930152D27}">
      <dgm:prSet custT="1"/>
      <dgm:spPr/>
      <dgm:t>
        <a:bodyPr/>
        <a:lstStyle/>
        <a:p>
          <a:pPr rtl="0"/>
          <a:r>
            <a:rPr lang="zh-CN" altLang="en-US" sz="2800" dirty="0" smtClean="0"/>
            <a:t>请求系统服务</a:t>
          </a:r>
          <a:endParaRPr lang="zh-CN" altLang="en-US" sz="2800" dirty="0"/>
        </a:p>
      </dgm:t>
    </dgm:pt>
    <dgm:pt modelId="{062C9AF2-1929-499A-8E89-3EEC07CA17C3}" type="parTrans" cxnId="{510A008A-9081-476E-9A68-0AE9AC8611D0}">
      <dgm:prSet/>
      <dgm:spPr/>
      <dgm:t>
        <a:bodyPr/>
        <a:lstStyle/>
        <a:p>
          <a:endParaRPr lang="zh-CN" altLang="en-US" sz="1400"/>
        </a:p>
      </dgm:t>
    </dgm:pt>
    <dgm:pt modelId="{0799330B-F4E1-40C7-8535-A06092D9BE5D}" type="sibTrans" cxnId="{510A008A-9081-476E-9A68-0AE9AC8611D0}">
      <dgm:prSet/>
      <dgm:spPr/>
      <dgm:t>
        <a:bodyPr/>
        <a:lstStyle/>
        <a:p>
          <a:endParaRPr lang="zh-CN" altLang="en-US" sz="1400"/>
        </a:p>
      </dgm:t>
    </dgm:pt>
    <dgm:pt modelId="{4A35D308-9897-42E9-AD57-9923106DDD8D}">
      <dgm:prSet custT="1"/>
      <dgm:spPr/>
      <dgm:t>
        <a:bodyPr/>
        <a:lstStyle/>
        <a:p>
          <a:pPr rtl="0"/>
          <a:r>
            <a:rPr lang="zh-CN" altLang="en-US" sz="2800" dirty="0" smtClean="0"/>
            <a:t>启动某种操作</a:t>
          </a:r>
          <a:endParaRPr lang="zh-CN" altLang="en-US" sz="2800" dirty="0"/>
        </a:p>
      </dgm:t>
    </dgm:pt>
    <dgm:pt modelId="{14A8233A-3FF1-49FE-A49B-0837C8D8B7FD}" type="parTrans" cxnId="{4F301F60-E529-48CB-B59C-9AD96712E335}">
      <dgm:prSet/>
      <dgm:spPr/>
      <dgm:t>
        <a:bodyPr/>
        <a:lstStyle/>
        <a:p>
          <a:endParaRPr lang="zh-CN" altLang="en-US" sz="1400"/>
        </a:p>
      </dgm:t>
    </dgm:pt>
    <dgm:pt modelId="{0AD8C261-020B-48AE-9AD9-464D62EB35F5}" type="sibTrans" cxnId="{4F301F60-E529-48CB-B59C-9AD96712E335}">
      <dgm:prSet/>
      <dgm:spPr/>
      <dgm:t>
        <a:bodyPr/>
        <a:lstStyle/>
        <a:p>
          <a:endParaRPr lang="zh-CN" altLang="en-US" sz="1400"/>
        </a:p>
      </dgm:t>
    </dgm:pt>
    <dgm:pt modelId="{9A12BA54-851A-444D-A22B-63CBDFCEF2A9}">
      <dgm:prSet custT="1"/>
      <dgm:spPr/>
      <dgm:t>
        <a:bodyPr/>
        <a:lstStyle/>
        <a:p>
          <a:pPr rtl="0"/>
          <a:r>
            <a:rPr lang="zh-CN" altLang="en-US" sz="2800" smtClean="0"/>
            <a:t>新数据尚未到达</a:t>
          </a:r>
          <a:endParaRPr lang="zh-CN" altLang="en-US" sz="2800"/>
        </a:p>
      </dgm:t>
    </dgm:pt>
    <dgm:pt modelId="{48FD77A9-C585-49B7-BB35-C66248DFE8EF}" type="parTrans" cxnId="{44453F0F-521A-4C34-9F8D-491B777A23B7}">
      <dgm:prSet/>
      <dgm:spPr/>
      <dgm:t>
        <a:bodyPr/>
        <a:lstStyle/>
        <a:p>
          <a:endParaRPr lang="zh-CN" altLang="en-US" sz="1400"/>
        </a:p>
      </dgm:t>
    </dgm:pt>
    <dgm:pt modelId="{2BDF0E88-F8DD-4BA9-9D74-AF2A52990210}" type="sibTrans" cxnId="{44453F0F-521A-4C34-9F8D-491B777A23B7}">
      <dgm:prSet/>
      <dgm:spPr/>
      <dgm:t>
        <a:bodyPr/>
        <a:lstStyle/>
        <a:p>
          <a:endParaRPr lang="zh-CN" altLang="en-US" sz="1400"/>
        </a:p>
      </dgm:t>
    </dgm:pt>
    <dgm:pt modelId="{46F7BAB5-77CA-44E6-89E9-70177C0CE63A}">
      <dgm:prSet custT="1"/>
      <dgm:spPr/>
      <dgm:t>
        <a:bodyPr/>
        <a:lstStyle/>
        <a:p>
          <a:pPr rtl="0"/>
          <a:r>
            <a:rPr lang="zh-CN" altLang="en-US" sz="2800" smtClean="0"/>
            <a:t>无新工作可做</a:t>
          </a:r>
          <a:endParaRPr lang="zh-CN" altLang="en-US" sz="2800"/>
        </a:p>
      </dgm:t>
    </dgm:pt>
    <dgm:pt modelId="{B46BB047-E507-4779-9D2E-EDD8306E07E8}" type="parTrans" cxnId="{DC05A31E-4E0D-4636-BCFF-8E5AB561B81C}">
      <dgm:prSet/>
      <dgm:spPr/>
      <dgm:t>
        <a:bodyPr/>
        <a:lstStyle/>
        <a:p>
          <a:endParaRPr lang="zh-CN" altLang="en-US" sz="1400"/>
        </a:p>
      </dgm:t>
    </dgm:pt>
    <dgm:pt modelId="{B034C7B3-A868-42B7-B211-197790EEE09B}" type="sibTrans" cxnId="{DC05A31E-4E0D-4636-BCFF-8E5AB561B81C}">
      <dgm:prSet/>
      <dgm:spPr/>
      <dgm:t>
        <a:bodyPr/>
        <a:lstStyle/>
        <a:p>
          <a:endParaRPr lang="zh-CN" altLang="en-US" sz="1400"/>
        </a:p>
      </dgm:t>
    </dgm:pt>
    <dgm:pt modelId="{D938A9C2-4B2D-445A-A58E-123CADC26577}" type="pres">
      <dgm:prSet presAssocID="{0B98DD9F-7E3B-4373-9683-B5164F761C51}" presName="vert0" presStyleCnt="0">
        <dgm:presLayoutVars>
          <dgm:dir/>
          <dgm:animOne val="branch"/>
          <dgm:animLvl val="lvl"/>
        </dgm:presLayoutVars>
      </dgm:prSet>
      <dgm:spPr/>
      <dgm:t>
        <a:bodyPr/>
        <a:lstStyle/>
        <a:p>
          <a:endParaRPr lang="zh-CN" altLang="en-US"/>
        </a:p>
      </dgm:t>
    </dgm:pt>
    <dgm:pt modelId="{54647C61-53DC-482E-9AB9-6FDF08F39809}" type="pres">
      <dgm:prSet presAssocID="{1C4BE9BB-8AAC-405E-B209-45E930152D27}" presName="thickLine" presStyleLbl="alignNode1" presStyleIdx="0" presStyleCnt="4"/>
      <dgm:spPr/>
    </dgm:pt>
    <dgm:pt modelId="{75B6A35B-F355-47BE-9DCD-21447848AF47}" type="pres">
      <dgm:prSet presAssocID="{1C4BE9BB-8AAC-405E-B209-45E930152D27}" presName="horz1" presStyleCnt="0"/>
      <dgm:spPr/>
    </dgm:pt>
    <dgm:pt modelId="{FCBDAF1F-0292-4D47-A09E-A068D9D6BA7F}" type="pres">
      <dgm:prSet presAssocID="{1C4BE9BB-8AAC-405E-B209-45E930152D27}" presName="tx1" presStyleLbl="revTx" presStyleIdx="0" presStyleCnt="4"/>
      <dgm:spPr/>
      <dgm:t>
        <a:bodyPr/>
        <a:lstStyle/>
        <a:p>
          <a:endParaRPr lang="zh-CN" altLang="en-US"/>
        </a:p>
      </dgm:t>
    </dgm:pt>
    <dgm:pt modelId="{AE0F6632-B5A0-4F37-8E23-8251135FDC6E}" type="pres">
      <dgm:prSet presAssocID="{1C4BE9BB-8AAC-405E-B209-45E930152D27}" presName="vert1" presStyleCnt="0"/>
      <dgm:spPr/>
    </dgm:pt>
    <dgm:pt modelId="{698C55ED-81E9-4F32-95CB-E999EE17AE3D}" type="pres">
      <dgm:prSet presAssocID="{4A35D308-9897-42E9-AD57-9923106DDD8D}" presName="thickLine" presStyleLbl="alignNode1" presStyleIdx="1" presStyleCnt="4"/>
      <dgm:spPr/>
    </dgm:pt>
    <dgm:pt modelId="{6247C882-0251-4075-8733-970AC1E2E2F9}" type="pres">
      <dgm:prSet presAssocID="{4A35D308-9897-42E9-AD57-9923106DDD8D}" presName="horz1" presStyleCnt="0"/>
      <dgm:spPr/>
    </dgm:pt>
    <dgm:pt modelId="{5F3211D8-A765-4118-B333-D8984AFF10C1}" type="pres">
      <dgm:prSet presAssocID="{4A35D308-9897-42E9-AD57-9923106DDD8D}" presName="tx1" presStyleLbl="revTx" presStyleIdx="1" presStyleCnt="4"/>
      <dgm:spPr/>
      <dgm:t>
        <a:bodyPr/>
        <a:lstStyle/>
        <a:p>
          <a:endParaRPr lang="zh-CN" altLang="en-US"/>
        </a:p>
      </dgm:t>
    </dgm:pt>
    <dgm:pt modelId="{19CF467E-40E1-4D2F-B0B2-B3EB3027A55A}" type="pres">
      <dgm:prSet presAssocID="{4A35D308-9897-42E9-AD57-9923106DDD8D}" presName="vert1" presStyleCnt="0"/>
      <dgm:spPr/>
    </dgm:pt>
    <dgm:pt modelId="{0D351C07-E032-479B-A811-CFD5DC9F6224}" type="pres">
      <dgm:prSet presAssocID="{9A12BA54-851A-444D-A22B-63CBDFCEF2A9}" presName="thickLine" presStyleLbl="alignNode1" presStyleIdx="2" presStyleCnt="4"/>
      <dgm:spPr/>
    </dgm:pt>
    <dgm:pt modelId="{DA652A62-AC06-471D-9AFA-BC65FF612CE8}" type="pres">
      <dgm:prSet presAssocID="{9A12BA54-851A-444D-A22B-63CBDFCEF2A9}" presName="horz1" presStyleCnt="0"/>
      <dgm:spPr/>
    </dgm:pt>
    <dgm:pt modelId="{7AE1A49C-E68C-4C7A-AF24-99AC93D45EDB}" type="pres">
      <dgm:prSet presAssocID="{9A12BA54-851A-444D-A22B-63CBDFCEF2A9}" presName="tx1" presStyleLbl="revTx" presStyleIdx="2" presStyleCnt="4"/>
      <dgm:spPr/>
      <dgm:t>
        <a:bodyPr/>
        <a:lstStyle/>
        <a:p>
          <a:endParaRPr lang="zh-CN" altLang="en-US"/>
        </a:p>
      </dgm:t>
    </dgm:pt>
    <dgm:pt modelId="{D4C35B6B-94A9-48EC-ACB9-BE9DB9497463}" type="pres">
      <dgm:prSet presAssocID="{9A12BA54-851A-444D-A22B-63CBDFCEF2A9}" presName="vert1" presStyleCnt="0"/>
      <dgm:spPr/>
    </dgm:pt>
    <dgm:pt modelId="{C18602BF-A3E3-43AB-8374-98634F833197}" type="pres">
      <dgm:prSet presAssocID="{46F7BAB5-77CA-44E6-89E9-70177C0CE63A}" presName="thickLine" presStyleLbl="alignNode1" presStyleIdx="3" presStyleCnt="4"/>
      <dgm:spPr/>
    </dgm:pt>
    <dgm:pt modelId="{58F7EE39-5776-450E-8E93-1FA3340869DE}" type="pres">
      <dgm:prSet presAssocID="{46F7BAB5-77CA-44E6-89E9-70177C0CE63A}" presName="horz1" presStyleCnt="0"/>
      <dgm:spPr/>
    </dgm:pt>
    <dgm:pt modelId="{F1D137EA-BB3E-4ED8-B830-C7FA579ECA16}" type="pres">
      <dgm:prSet presAssocID="{46F7BAB5-77CA-44E6-89E9-70177C0CE63A}" presName="tx1" presStyleLbl="revTx" presStyleIdx="3" presStyleCnt="4"/>
      <dgm:spPr/>
      <dgm:t>
        <a:bodyPr/>
        <a:lstStyle/>
        <a:p>
          <a:endParaRPr lang="zh-CN" altLang="en-US"/>
        </a:p>
      </dgm:t>
    </dgm:pt>
    <dgm:pt modelId="{CBE7DF44-33C0-4194-864E-30DB2E6171D2}" type="pres">
      <dgm:prSet presAssocID="{46F7BAB5-77CA-44E6-89E9-70177C0CE63A}" presName="vert1" presStyleCnt="0"/>
      <dgm:spPr/>
    </dgm:pt>
  </dgm:ptLst>
  <dgm:cxnLst>
    <dgm:cxn modelId="{318536E4-708B-4E1F-8C0B-932AA1BC5BFE}" type="presOf" srcId="{1C4BE9BB-8AAC-405E-B209-45E930152D27}" destId="{FCBDAF1F-0292-4D47-A09E-A068D9D6BA7F}" srcOrd="0" destOrd="0" presId="urn:microsoft.com/office/officeart/2008/layout/LinedList"/>
    <dgm:cxn modelId="{510A008A-9081-476E-9A68-0AE9AC8611D0}" srcId="{0B98DD9F-7E3B-4373-9683-B5164F761C51}" destId="{1C4BE9BB-8AAC-405E-B209-45E930152D27}" srcOrd="0" destOrd="0" parTransId="{062C9AF2-1929-499A-8E89-3EEC07CA17C3}" sibTransId="{0799330B-F4E1-40C7-8535-A06092D9BE5D}"/>
    <dgm:cxn modelId="{44453F0F-521A-4C34-9F8D-491B777A23B7}" srcId="{0B98DD9F-7E3B-4373-9683-B5164F761C51}" destId="{9A12BA54-851A-444D-A22B-63CBDFCEF2A9}" srcOrd="2" destOrd="0" parTransId="{48FD77A9-C585-49B7-BB35-C66248DFE8EF}" sibTransId="{2BDF0E88-F8DD-4BA9-9D74-AF2A52990210}"/>
    <dgm:cxn modelId="{D0ABD6D9-2C0A-4083-A192-6C107A0D4656}" type="presOf" srcId="{46F7BAB5-77CA-44E6-89E9-70177C0CE63A}" destId="{F1D137EA-BB3E-4ED8-B830-C7FA579ECA16}" srcOrd="0" destOrd="0" presId="urn:microsoft.com/office/officeart/2008/layout/LinedList"/>
    <dgm:cxn modelId="{DBF11F08-3011-4FD2-93FA-77CDE1F95247}" type="presOf" srcId="{0B98DD9F-7E3B-4373-9683-B5164F761C51}" destId="{D938A9C2-4B2D-445A-A58E-123CADC26577}" srcOrd="0" destOrd="0" presId="urn:microsoft.com/office/officeart/2008/layout/LinedList"/>
    <dgm:cxn modelId="{4F301F60-E529-48CB-B59C-9AD96712E335}" srcId="{0B98DD9F-7E3B-4373-9683-B5164F761C51}" destId="{4A35D308-9897-42E9-AD57-9923106DDD8D}" srcOrd="1" destOrd="0" parTransId="{14A8233A-3FF1-49FE-A49B-0837C8D8B7FD}" sibTransId="{0AD8C261-020B-48AE-9AD9-464D62EB35F5}"/>
    <dgm:cxn modelId="{DC05A31E-4E0D-4636-BCFF-8E5AB561B81C}" srcId="{0B98DD9F-7E3B-4373-9683-B5164F761C51}" destId="{46F7BAB5-77CA-44E6-89E9-70177C0CE63A}" srcOrd="3" destOrd="0" parTransId="{B46BB047-E507-4779-9D2E-EDD8306E07E8}" sibTransId="{B034C7B3-A868-42B7-B211-197790EEE09B}"/>
    <dgm:cxn modelId="{28B6EA5C-BFAD-4F9D-81DD-A1DAC026ED25}" type="presOf" srcId="{4A35D308-9897-42E9-AD57-9923106DDD8D}" destId="{5F3211D8-A765-4118-B333-D8984AFF10C1}" srcOrd="0" destOrd="0" presId="urn:microsoft.com/office/officeart/2008/layout/LinedList"/>
    <dgm:cxn modelId="{4D86CD62-FCFD-4AD7-96FD-B8C0C41791EF}" type="presOf" srcId="{9A12BA54-851A-444D-A22B-63CBDFCEF2A9}" destId="{7AE1A49C-E68C-4C7A-AF24-99AC93D45EDB}" srcOrd="0" destOrd="0" presId="urn:microsoft.com/office/officeart/2008/layout/LinedList"/>
    <dgm:cxn modelId="{99F0BCC9-F7BE-4692-89FE-FEBC8CD99951}" type="presParOf" srcId="{D938A9C2-4B2D-445A-A58E-123CADC26577}" destId="{54647C61-53DC-482E-9AB9-6FDF08F39809}" srcOrd="0" destOrd="0" presId="urn:microsoft.com/office/officeart/2008/layout/LinedList"/>
    <dgm:cxn modelId="{4AB801AF-2FB2-4F5A-98C5-0C6D740F0CEC}" type="presParOf" srcId="{D938A9C2-4B2D-445A-A58E-123CADC26577}" destId="{75B6A35B-F355-47BE-9DCD-21447848AF47}" srcOrd="1" destOrd="0" presId="urn:microsoft.com/office/officeart/2008/layout/LinedList"/>
    <dgm:cxn modelId="{67228DA4-5068-478D-AEF7-8EFB20C28812}" type="presParOf" srcId="{75B6A35B-F355-47BE-9DCD-21447848AF47}" destId="{FCBDAF1F-0292-4D47-A09E-A068D9D6BA7F}" srcOrd="0" destOrd="0" presId="urn:microsoft.com/office/officeart/2008/layout/LinedList"/>
    <dgm:cxn modelId="{E2A9A052-5825-4EE2-9F59-A8596CEC880C}" type="presParOf" srcId="{75B6A35B-F355-47BE-9DCD-21447848AF47}" destId="{AE0F6632-B5A0-4F37-8E23-8251135FDC6E}" srcOrd="1" destOrd="0" presId="urn:microsoft.com/office/officeart/2008/layout/LinedList"/>
    <dgm:cxn modelId="{FFAF6489-5AB9-4544-AC4C-DDD2276DAC88}" type="presParOf" srcId="{D938A9C2-4B2D-445A-A58E-123CADC26577}" destId="{698C55ED-81E9-4F32-95CB-E999EE17AE3D}" srcOrd="2" destOrd="0" presId="urn:microsoft.com/office/officeart/2008/layout/LinedList"/>
    <dgm:cxn modelId="{CA7873F1-3253-4BDB-912B-6979EB6D616D}" type="presParOf" srcId="{D938A9C2-4B2D-445A-A58E-123CADC26577}" destId="{6247C882-0251-4075-8733-970AC1E2E2F9}" srcOrd="3" destOrd="0" presId="urn:microsoft.com/office/officeart/2008/layout/LinedList"/>
    <dgm:cxn modelId="{B221AABA-42A5-4CDD-9340-574AB6D77981}" type="presParOf" srcId="{6247C882-0251-4075-8733-970AC1E2E2F9}" destId="{5F3211D8-A765-4118-B333-D8984AFF10C1}" srcOrd="0" destOrd="0" presId="urn:microsoft.com/office/officeart/2008/layout/LinedList"/>
    <dgm:cxn modelId="{555F204B-4E88-47FC-8EEC-6B7F6B11D3C5}" type="presParOf" srcId="{6247C882-0251-4075-8733-970AC1E2E2F9}" destId="{19CF467E-40E1-4D2F-B0B2-B3EB3027A55A}" srcOrd="1" destOrd="0" presId="urn:microsoft.com/office/officeart/2008/layout/LinedList"/>
    <dgm:cxn modelId="{093FE416-E64E-4521-9629-E907CF4E152C}" type="presParOf" srcId="{D938A9C2-4B2D-445A-A58E-123CADC26577}" destId="{0D351C07-E032-479B-A811-CFD5DC9F6224}" srcOrd="4" destOrd="0" presId="urn:microsoft.com/office/officeart/2008/layout/LinedList"/>
    <dgm:cxn modelId="{A28EE172-F95A-4222-8B8C-07821FC8E50B}" type="presParOf" srcId="{D938A9C2-4B2D-445A-A58E-123CADC26577}" destId="{DA652A62-AC06-471D-9AFA-BC65FF612CE8}" srcOrd="5" destOrd="0" presId="urn:microsoft.com/office/officeart/2008/layout/LinedList"/>
    <dgm:cxn modelId="{478448A0-5A3F-4CD9-A40A-7B5C1E6CE5F3}" type="presParOf" srcId="{DA652A62-AC06-471D-9AFA-BC65FF612CE8}" destId="{7AE1A49C-E68C-4C7A-AF24-99AC93D45EDB}" srcOrd="0" destOrd="0" presId="urn:microsoft.com/office/officeart/2008/layout/LinedList"/>
    <dgm:cxn modelId="{1642B833-A990-4332-A4C0-431C7C32A824}" type="presParOf" srcId="{DA652A62-AC06-471D-9AFA-BC65FF612CE8}" destId="{D4C35B6B-94A9-48EC-ACB9-BE9DB9497463}" srcOrd="1" destOrd="0" presId="urn:microsoft.com/office/officeart/2008/layout/LinedList"/>
    <dgm:cxn modelId="{6EABACDC-62F4-4460-9BE7-38D5F045A718}" type="presParOf" srcId="{D938A9C2-4B2D-445A-A58E-123CADC26577}" destId="{C18602BF-A3E3-43AB-8374-98634F833197}" srcOrd="6" destOrd="0" presId="urn:microsoft.com/office/officeart/2008/layout/LinedList"/>
    <dgm:cxn modelId="{0C221969-98F3-4A11-8F67-8FB40F57D55C}" type="presParOf" srcId="{D938A9C2-4B2D-445A-A58E-123CADC26577}" destId="{58F7EE39-5776-450E-8E93-1FA3340869DE}" srcOrd="7" destOrd="0" presId="urn:microsoft.com/office/officeart/2008/layout/LinedList"/>
    <dgm:cxn modelId="{A15241AD-CCF3-4B40-88F4-25895B24345A}" type="presParOf" srcId="{58F7EE39-5776-450E-8E93-1FA3340869DE}" destId="{F1D137EA-BB3E-4ED8-B830-C7FA579ECA16}" srcOrd="0" destOrd="0" presId="urn:microsoft.com/office/officeart/2008/layout/LinedList"/>
    <dgm:cxn modelId="{573C4AFA-F829-4361-BE80-9A59A2B49C11}" type="presParOf" srcId="{58F7EE39-5776-450E-8E93-1FA3340869DE}" destId="{CBE7DF44-33C0-4194-864E-30DB2E6171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365AD-7718-4374-BAD6-A41A1D2F8F53}">
      <dsp:nvSpPr>
        <dsp:cNvPr id="0" name=""/>
        <dsp:cNvSpPr/>
      </dsp:nvSpPr>
      <dsp:spPr>
        <a:xfrm>
          <a:off x="198626"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进程标识符</a:t>
          </a:r>
          <a:endParaRPr lang="zh-CN" altLang="en-US" sz="2000" kern="1200" dirty="0"/>
        </a:p>
      </dsp:txBody>
      <dsp:txXfrm>
        <a:off x="224264" y="27914"/>
        <a:ext cx="1699400" cy="824062"/>
      </dsp:txXfrm>
    </dsp:sp>
    <dsp:sp modelId="{DB4D8FB7-6A43-49CD-8BFA-45B3C0F1600C}">
      <dsp:nvSpPr>
        <dsp:cNvPr id="0" name=""/>
        <dsp:cNvSpPr/>
      </dsp:nvSpPr>
      <dsp:spPr>
        <a:xfrm>
          <a:off x="373694"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9FD8C-C3D8-4E5F-9928-1B608FDABA60}">
      <dsp:nvSpPr>
        <dsp:cNvPr id="0" name=""/>
        <dsp:cNvSpPr/>
      </dsp:nvSpPr>
      <dsp:spPr>
        <a:xfrm>
          <a:off x="548761"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内部标识符</a:t>
          </a:r>
          <a:endParaRPr lang="zh-CN" altLang="en-US" sz="2000" kern="1200" dirty="0"/>
        </a:p>
      </dsp:txBody>
      <dsp:txXfrm>
        <a:off x="574399" y="1122087"/>
        <a:ext cx="1349265" cy="824062"/>
      </dsp:txXfrm>
    </dsp:sp>
    <dsp:sp modelId="{CE826F2A-50D6-4E1A-9652-F21B703390DE}">
      <dsp:nvSpPr>
        <dsp:cNvPr id="0" name=""/>
        <dsp:cNvSpPr/>
      </dsp:nvSpPr>
      <dsp:spPr>
        <a:xfrm>
          <a:off x="373694"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05A9E-22FF-4DF6-8A22-42EFF8F2A598}">
      <dsp:nvSpPr>
        <dsp:cNvPr id="0" name=""/>
        <dsp:cNvSpPr/>
      </dsp:nvSpPr>
      <dsp:spPr>
        <a:xfrm>
          <a:off x="548761"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外部标识符</a:t>
          </a:r>
          <a:endParaRPr lang="zh-CN" altLang="en-US" sz="2000" kern="1200" dirty="0"/>
        </a:p>
      </dsp:txBody>
      <dsp:txXfrm>
        <a:off x="574399" y="2216260"/>
        <a:ext cx="1349265" cy="824062"/>
      </dsp:txXfrm>
    </dsp:sp>
    <dsp:sp modelId="{463A09B6-1FCC-4AF5-9E39-8B5B2A036B63}">
      <dsp:nvSpPr>
        <dsp:cNvPr id="0" name=""/>
        <dsp:cNvSpPr/>
      </dsp:nvSpPr>
      <dsp:spPr>
        <a:xfrm>
          <a:off x="2386972"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处理机状态</a:t>
          </a:r>
          <a:endParaRPr lang="zh-CN" altLang="en-US" sz="2000" kern="1200" dirty="0"/>
        </a:p>
      </dsp:txBody>
      <dsp:txXfrm>
        <a:off x="2412610" y="27914"/>
        <a:ext cx="1699400" cy="824062"/>
      </dsp:txXfrm>
    </dsp:sp>
    <dsp:sp modelId="{921E43A5-2A49-48F4-8DAF-40DBD205F8B0}">
      <dsp:nvSpPr>
        <dsp:cNvPr id="0" name=""/>
        <dsp:cNvSpPr/>
      </dsp:nvSpPr>
      <dsp:spPr>
        <a:xfrm>
          <a:off x="2562040"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75DCC9-8A97-4EED-A6D2-CAA4F21E8039}">
      <dsp:nvSpPr>
        <dsp:cNvPr id="0" name=""/>
        <dsp:cNvSpPr/>
      </dsp:nvSpPr>
      <dsp:spPr>
        <a:xfrm>
          <a:off x="2737107"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通用寄存器</a:t>
          </a:r>
          <a:endParaRPr lang="zh-CN" altLang="en-US" sz="2000" kern="1200" dirty="0"/>
        </a:p>
      </dsp:txBody>
      <dsp:txXfrm>
        <a:off x="2762745" y="1122087"/>
        <a:ext cx="1349265" cy="824062"/>
      </dsp:txXfrm>
    </dsp:sp>
    <dsp:sp modelId="{CAFDE3C4-681D-49F8-987E-2A470E5190C6}">
      <dsp:nvSpPr>
        <dsp:cNvPr id="0" name=""/>
        <dsp:cNvSpPr/>
      </dsp:nvSpPr>
      <dsp:spPr>
        <a:xfrm>
          <a:off x="2562040"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D01BB-7D43-4FED-A3B2-2C3612ED8436}">
      <dsp:nvSpPr>
        <dsp:cNvPr id="0" name=""/>
        <dsp:cNvSpPr/>
      </dsp:nvSpPr>
      <dsp:spPr>
        <a:xfrm>
          <a:off x="2737107"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指令计数器</a:t>
          </a:r>
          <a:endParaRPr lang="zh-CN" altLang="en-US" sz="2000" kern="1200" dirty="0"/>
        </a:p>
      </dsp:txBody>
      <dsp:txXfrm>
        <a:off x="2762745" y="2216260"/>
        <a:ext cx="1349265" cy="824062"/>
      </dsp:txXfrm>
    </dsp:sp>
    <dsp:sp modelId="{420B55E4-6AF7-4ED7-9869-1DC7BA1E820A}">
      <dsp:nvSpPr>
        <dsp:cNvPr id="0" name=""/>
        <dsp:cNvSpPr/>
      </dsp:nvSpPr>
      <dsp:spPr>
        <a:xfrm>
          <a:off x="2562040"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E3601-C037-4D52-A1BE-F3B10FCEF229}">
      <dsp:nvSpPr>
        <dsp:cNvPr id="0" name=""/>
        <dsp:cNvSpPr/>
      </dsp:nvSpPr>
      <dsp:spPr>
        <a:xfrm>
          <a:off x="2737107"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程序状态字</a:t>
          </a:r>
          <a:endParaRPr lang="zh-CN" altLang="en-US" sz="2000" kern="1200" dirty="0"/>
        </a:p>
      </dsp:txBody>
      <dsp:txXfrm>
        <a:off x="2762745" y="3310433"/>
        <a:ext cx="1349265" cy="824062"/>
      </dsp:txXfrm>
    </dsp:sp>
    <dsp:sp modelId="{1A83DDA4-8C3F-4990-A30A-E3E39BBDFDF6}">
      <dsp:nvSpPr>
        <dsp:cNvPr id="0" name=""/>
        <dsp:cNvSpPr/>
      </dsp:nvSpPr>
      <dsp:spPr>
        <a:xfrm>
          <a:off x="2562040"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1F313-DF90-4A3C-BF49-B3BBC2AB6633}">
      <dsp:nvSpPr>
        <dsp:cNvPr id="0" name=""/>
        <dsp:cNvSpPr/>
      </dsp:nvSpPr>
      <dsp:spPr>
        <a:xfrm>
          <a:off x="2737107"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用户栈指针</a:t>
          </a:r>
          <a:endParaRPr lang="zh-CN" altLang="en-US" sz="2000" kern="1200" dirty="0"/>
        </a:p>
      </dsp:txBody>
      <dsp:txXfrm>
        <a:off x="2762745" y="4404606"/>
        <a:ext cx="1349265" cy="824062"/>
      </dsp:txXfrm>
    </dsp:sp>
    <dsp:sp modelId="{D25884E9-C19B-4A65-BCA0-051EF325DC74}">
      <dsp:nvSpPr>
        <dsp:cNvPr id="0" name=""/>
        <dsp:cNvSpPr/>
      </dsp:nvSpPr>
      <dsp:spPr>
        <a:xfrm>
          <a:off x="4575318"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进程调度信息</a:t>
          </a:r>
          <a:endParaRPr lang="zh-CN" altLang="en-US" sz="2000" kern="1200" dirty="0"/>
        </a:p>
      </dsp:txBody>
      <dsp:txXfrm>
        <a:off x="4600956" y="27914"/>
        <a:ext cx="1699400" cy="824062"/>
      </dsp:txXfrm>
    </dsp:sp>
    <dsp:sp modelId="{E93A5273-3E6E-4C58-B002-B96F2ABAABA0}">
      <dsp:nvSpPr>
        <dsp:cNvPr id="0" name=""/>
        <dsp:cNvSpPr/>
      </dsp:nvSpPr>
      <dsp:spPr>
        <a:xfrm>
          <a:off x="4750386"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199FC-38D8-4DAB-84E9-ED2CA1C26075}">
      <dsp:nvSpPr>
        <dsp:cNvPr id="0" name=""/>
        <dsp:cNvSpPr/>
      </dsp:nvSpPr>
      <dsp:spPr>
        <a:xfrm>
          <a:off x="4925453"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进程状态</a:t>
          </a:r>
          <a:endParaRPr lang="zh-CN" altLang="en-US" sz="2000" kern="1200" dirty="0"/>
        </a:p>
      </dsp:txBody>
      <dsp:txXfrm>
        <a:off x="4951091" y="1122087"/>
        <a:ext cx="1349265" cy="824062"/>
      </dsp:txXfrm>
    </dsp:sp>
    <dsp:sp modelId="{C6C14429-9ED9-42DC-BCA6-6D425449BCC3}">
      <dsp:nvSpPr>
        <dsp:cNvPr id="0" name=""/>
        <dsp:cNvSpPr/>
      </dsp:nvSpPr>
      <dsp:spPr>
        <a:xfrm>
          <a:off x="4750386"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2CD4C-07AD-468E-B0CA-BC7B84CBEBF0}">
      <dsp:nvSpPr>
        <dsp:cNvPr id="0" name=""/>
        <dsp:cNvSpPr/>
      </dsp:nvSpPr>
      <dsp:spPr>
        <a:xfrm>
          <a:off x="4925453"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进程优先级</a:t>
          </a:r>
          <a:endParaRPr lang="zh-CN" altLang="en-US" sz="2000" kern="1200" dirty="0"/>
        </a:p>
      </dsp:txBody>
      <dsp:txXfrm>
        <a:off x="4951091" y="2216260"/>
        <a:ext cx="1349265" cy="824062"/>
      </dsp:txXfrm>
    </dsp:sp>
    <dsp:sp modelId="{13BD19F7-57ED-4E2F-B8F6-281342DDBB01}">
      <dsp:nvSpPr>
        <dsp:cNvPr id="0" name=""/>
        <dsp:cNvSpPr/>
      </dsp:nvSpPr>
      <dsp:spPr>
        <a:xfrm>
          <a:off x="4750386"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4CDA8-B573-4738-A792-08D36BB0FD14}">
      <dsp:nvSpPr>
        <dsp:cNvPr id="0" name=""/>
        <dsp:cNvSpPr/>
      </dsp:nvSpPr>
      <dsp:spPr>
        <a:xfrm>
          <a:off x="4925453"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其他信息，</a:t>
          </a:r>
          <a:r>
            <a:rPr lang="en-US" altLang="zh-CN" sz="2000" kern="1200" dirty="0" err="1" smtClean="0"/>
            <a:t>cpu</a:t>
          </a:r>
          <a:r>
            <a:rPr lang="zh-CN" altLang="en-US" sz="2000" kern="1200" dirty="0" smtClean="0"/>
            <a:t>时间</a:t>
          </a:r>
          <a:endParaRPr lang="zh-CN" sz="2000" kern="1200" dirty="0"/>
        </a:p>
      </dsp:txBody>
      <dsp:txXfrm>
        <a:off x="4951091" y="3310433"/>
        <a:ext cx="1349265" cy="824062"/>
      </dsp:txXfrm>
    </dsp:sp>
    <dsp:sp modelId="{3F09BBA0-D313-486E-A537-857CC3E7A49E}">
      <dsp:nvSpPr>
        <dsp:cNvPr id="0" name=""/>
        <dsp:cNvSpPr/>
      </dsp:nvSpPr>
      <dsp:spPr>
        <a:xfrm>
          <a:off x="4750386"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8180D-B9EC-4EB5-865D-11E0A9179D21}">
      <dsp:nvSpPr>
        <dsp:cNvPr id="0" name=""/>
        <dsp:cNvSpPr/>
      </dsp:nvSpPr>
      <dsp:spPr>
        <a:xfrm>
          <a:off x="4925453"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时间，阻塞原因</a:t>
          </a:r>
          <a:endParaRPr lang="zh-CN" altLang="en-US" sz="2000" kern="1200" dirty="0"/>
        </a:p>
      </dsp:txBody>
      <dsp:txXfrm>
        <a:off x="4951091" y="4404606"/>
        <a:ext cx="1349265" cy="824062"/>
      </dsp:txXfrm>
    </dsp:sp>
    <dsp:sp modelId="{870B30ED-38B6-4760-B4B1-18996C8DC7DC}">
      <dsp:nvSpPr>
        <dsp:cNvPr id="0" name=""/>
        <dsp:cNvSpPr/>
      </dsp:nvSpPr>
      <dsp:spPr>
        <a:xfrm>
          <a:off x="6763664" y="2276"/>
          <a:ext cx="1750676" cy="875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进程控制信息</a:t>
          </a:r>
          <a:endParaRPr lang="zh-CN" altLang="en-US" sz="2000" kern="1200" dirty="0"/>
        </a:p>
      </dsp:txBody>
      <dsp:txXfrm>
        <a:off x="6789302" y="27914"/>
        <a:ext cx="1699400" cy="824062"/>
      </dsp:txXfrm>
    </dsp:sp>
    <dsp:sp modelId="{0281906C-229A-490D-A275-BD7DCE0D0B2A}">
      <dsp:nvSpPr>
        <dsp:cNvPr id="0" name=""/>
        <dsp:cNvSpPr/>
      </dsp:nvSpPr>
      <dsp:spPr>
        <a:xfrm>
          <a:off x="6938732" y="877615"/>
          <a:ext cx="175067" cy="656503"/>
        </a:xfrm>
        <a:custGeom>
          <a:avLst/>
          <a:gdLst/>
          <a:ahLst/>
          <a:cxnLst/>
          <a:rect l="0" t="0" r="0" b="0"/>
          <a:pathLst>
            <a:path>
              <a:moveTo>
                <a:pt x="0" y="0"/>
              </a:moveTo>
              <a:lnTo>
                <a:pt x="0" y="656503"/>
              </a:lnTo>
              <a:lnTo>
                <a:pt x="175067" y="656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2A1E6-02B7-4E1B-A26A-1E62717A29EA}">
      <dsp:nvSpPr>
        <dsp:cNvPr id="0" name=""/>
        <dsp:cNvSpPr/>
      </dsp:nvSpPr>
      <dsp:spPr>
        <a:xfrm>
          <a:off x="7113800"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程序和数据地址</a:t>
          </a:r>
          <a:endParaRPr lang="zh-CN" altLang="en-US" sz="2000" kern="1200" dirty="0"/>
        </a:p>
      </dsp:txBody>
      <dsp:txXfrm>
        <a:off x="7139438" y="1122087"/>
        <a:ext cx="1349265" cy="824062"/>
      </dsp:txXfrm>
    </dsp:sp>
    <dsp:sp modelId="{EF01156C-7304-4935-BD6B-39326A9F67C9}">
      <dsp:nvSpPr>
        <dsp:cNvPr id="0" name=""/>
        <dsp:cNvSpPr/>
      </dsp:nvSpPr>
      <dsp:spPr>
        <a:xfrm>
          <a:off x="6938732" y="877615"/>
          <a:ext cx="175067" cy="1750676"/>
        </a:xfrm>
        <a:custGeom>
          <a:avLst/>
          <a:gdLst/>
          <a:ahLst/>
          <a:cxnLst/>
          <a:rect l="0" t="0" r="0" b="0"/>
          <a:pathLst>
            <a:path>
              <a:moveTo>
                <a:pt x="0" y="0"/>
              </a:moveTo>
              <a:lnTo>
                <a:pt x="0" y="1750676"/>
              </a:lnTo>
              <a:lnTo>
                <a:pt x="175067" y="1750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BA074-A3AB-4F55-88B7-8E98B3D1015A}">
      <dsp:nvSpPr>
        <dsp:cNvPr id="0" name=""/>
        <dsp:cNvSpPr/>
      </dsp:nvSpPr>
      <dsp:spPr>
        <a:xfrm>
          <a:off x="7113800"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进程同步和通信机制</a:t>
          </a:r>
          <a:endParaRPr lang="zh-CN" altLang="en-US" sz="2000" kern="1200" dirty="0"/>
        </a:p>
      </dsp:txBody>
      <dsp:txXfrm>
        <a:off x="7139438" y="2216260"/>
        <a:ext cx="1349265" cy="824062"/>
      </dsp:txXfrm>
    </dsp:sp>
    <dsp:sp modelId="{3DDA109D-77C4-48B2-9ABF-584CE9FBE5DF}">
      <dsp:nvSpPr>
        <dsp:cNvPr id="0" name=""/>
        <dsp:cNvSpPr/>
      </dsp:nvSpPr>
      <dsp:spPr>
        <a:xfrm>
          <a:off x="6938732" y="877615"/>
          <a:ext cx="175067" cy="2844849"/>
        </a:xfrm>
        <a:custGeom>
          <a:avLst/>
          <a:gdLst/>
          <a:ahLst/>
          <a:cxnLst/>
          <a:rect l="0" t="0" r="0" b="0"/>
          <a:pathLst>
            <a:path>
              <a:moveTo>
                <a:pt x="0" y="0"/>
              </a:moveTo>
              <a:lnTo>
                <a:pt x="0" y="2844849"/>
              </a:lnTo>
              <a:lnTo>
                <a:pt x="175067" y="28448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410AA-98B3-49BE-833A-A558BE7E0EA8}">
      <dsp:nvSpPr>
        <dsp:cNvPr id="0" name=""/>
        <dsp:cNvSpPr/>
      </dsp:nvSpPr>
      <dsp:spPr>
        <a:xfrm>
          <a:off x="7113800"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资源清单</a:t>
          </a:r>
          <a:endParaRPr lang="zh-CN" altLang="en-US" sz="2000" kern="1200" dirty="0"/>
        </a:p>
      </dsp:txBody>
      <dsp:txXfrm>
        <a:off x="7139438" y="3310433"/>
        <a:ext cx="1349265" cy="824062"/>
      </dsp:txXfrm>
    </dsp:sp>
    <dsp:sp modelId="{34317B65-59E0-478C-8250-EFFE7B21C962}">
      <dsp:nvSpPr>
        <dsp:cNvPr id="0" name=""/>
        <dsp:cNvSpPr/>
      </dsp:nvSpPr>
      <dsp:spPr>
        <a:xfrm>
          <a:off x="6938732" y="877615"/>
          <a:ext cx="175067" cy="3939023"/>
        </a:xfrm>
        <a:custGeom>
          <a:avLst/>
          <a:gdLst/>
          <a:ahLst/>
          <a:cxnLst/>
          <a:rect l="0" t="0" r="0" b="0"/>
          <a:pathLst>
            <a:path>
              <a:moveTo>
                <a:pt x="0" y="0"/>
              </a:moveTo>
              <a:lnTo>
                <a:pt x="0" y="3939023"/>
              </a:lnTo>
              <a:lnTo>
                <a:pt x="175067" y="39390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E07DD-E8B0-4BCF-B1D7-10222AB770E3}">
      <dsp:nvSpPr>
        <dsp:cNvPr id="0" name=""/>
        <dsp:cNvSpPr/>
      </dsp:nvSpPr>
      <dsp:spPr>
        <a:xfrm>
          <a:off x="7113800"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链接指针</a:t>
          </a:r>
          <a:endParaRPr lang="zh-CN" altLang="en-US" sz="2000" kern="1200" dirty="0"/>
        </a:p>
      </dsp:txBody>
      <dsp:txXfrm>
        <a:off x="7139438" y="4404606"/>
        <a:ext cx="1349265" cy="824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B050A-E73C-478A-AA14-89B16E66DC1B}">
      <dsp:nvSpPr>
        <dsp:cNvPr id="0" name=""/>
        <dsp:cNvSpPr/>
      </dsp:nvSpPr>
      <dsp:spPr>
        <a:xfrm>
          <a:off x="1584176" y="0"/>
          <a:ext cx="4464496" cy="4464496"/>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BDC9EBF4-687B-4F62-929D-BDD3D3A2257C}">
      <dsp:nvSpPr>
        <dsp:cNvPr id="0" name=""/>
        <dsp:cNvSpPr/>
      </dsp:nvSpPr>
      <dsp:spPr>
        <a:xfrm>
          <a:off x="2008303" y="424127"/>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用户登录</a:t>
          </a:r>
          <a:endParaRPr lang="zh-CN" altLang="en-US" sz="2400" kern="1200" dirty="0"/>
        </a:p>
      </dsp:txBody>
      <dsp:txXfrm>
        <a:off x="2093299" y="509123"/>
        <a:ext cx="1571161" cy="1571161"/>
      </dsp:txXfrm>
    </dsp:sp>
    <dsp:sp modelId="{FF2DBA0C-F779-4BBA-A474-E8911BFFEDC7}">
      <dsp:nvSpPr>
        <dsp:cNvPr id="0" name=""/>
        <dsp:cNvSpPr/>
      </dsp:nvSpPr>
      <dsp:spPr>
        <a:xfrm>
          <a:off x="3883391" y="424127"/>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作业调度</a:t>
          </a:r>
          <a:endParaRPr lang="zh-CN" altLang="en-US" sz="2400" kern="1200" dirty="0"/>
        </a:p>
      </dsp:txBody>
      <dsp:txXfrm>
        <a:off x="3968387" y="509123"/>
        <a:ext cx="1571161" cy="1571161"/>
      </dsp:txXfrm>
    </dsp:sp>
    <dsp:sp modelId="{D7F06252-3AA1-451D-B5AC-0503B3215FBB}">
      <dsp:nvSpPr>
        <dsp:cNvPr id="0" name=""/>
        <dsp:cNvSpPr/>
      </dsp:nvSpPr>
      <dsp:spPr>
        <a:xfrm>
          <a:off x="2008303" y="2299215"/>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smtClean="0"/>
            <a:t>提供服务</a:t>
          </a:r>
          <a:endParaRPr lang="zh-CN" altLang="en-US" sz="2400" kern="1200"/>
        </a:p>
      </dsp:txBody>
      <dsp:txXfrm>
        <a:off x="2093299" y="2384211"/>
        <a:ext cx="1571161" cy="1571161"/>
      </dsp:txXfrm>
    </dsp:sp>
    <dsp:sp modelId="{2B164D4F-B72F-4C76-8890-C54D9A839503}">
      <dsp:nvSpPr>
        <dsp:cNvPr id="0" name=""/>
        <dsp:cNvSpPr/>
      </dsp:nvSpPr>
      <dsp:spPr>
        <a:xfrm>
          <a:off x="3883391" y="2299215"/>
          <a:ext cx="1741153" cy="17411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smtClean="0"/>
            <a:t>应用请求</a:t>
          </a:r>
          <a:endParaRPr lang="zh-CN" altLang="en-US" sz="2400" kern="1200"/>
        </a:p>
      </dsp:txBody>
      <dsp:txXfrm>
        <a:off x="3968387" y="2384211"/>
        <a:ext cx="1571161" cy="1571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401E1-3BF2-48C4-BA6E-1EBF14B03B5A}">
      <dsp:nvSpPr>
        <dsp:cNvPr id="0" name=""/>
        <dsp:cNvSpPr/>
      </dsp:nvSpPr>
      <dsp:spPr>
        <a:xfrm rot="19200000">
          <a:off x="1066" y="1024694"/>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lvl="0" algn="ctr" defTabSz="1066800" rtl="0">
            <a:lnSpc>
              <a:spcPct val="90000"/>
            </a:lnSpc>
            <a:spcBef>
              <a:spcPct val="0"/>
            </a:spcBef>
            <a:spcAft>
              <a:spcPct val="35000"/>
            </a:spcAft>
          </a:pPr>
          <a:r>
            <a:rPr lang="zh-CN" altLang="en-US" sz="2400" kern="1200" smtClean="0"/>
            <a:t>正常结束</a:t>
          </a:r>
          <a:endParaRPr lang="zh-CN" altLang="en-US" sz="2400" kern="1200"/>
        </a:p>
      </dsp:txBody>
      <dsp:txXfrm>
        <a:off x="76626" y="1075187"/>
        <a:ext cx="1687771" cy="1114205"/>
      </dsp:txXfrm>
    </dsp:sp>
    <dsp:sp modelId="{F8D76A85-D16D-430D-AF49-E2942DC1A52D}">
      <dsp:nvSpPr>
        <dsp:cNvPr id="0" name=""/>
        <dsp:cNvSpPr/>
      </dsp:nvSpPr>
      <dsp:spPr>
        <a:xfrm>
          <a:off x="2042132" y="281806"/>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lvl="0" algn="ctr" defTabSz="1066800" rtl="0">
            <a:lnSpc>
              <a:spcPct val="90000"/>
            </a:lnSpc>
            <a:spcBef>
              <a:spcPct val="0"/>
            </a:spcBef>
            <a:spcAft>
              <a:spcPct val="35000"/>
            </a:spcAft>
          </a:pPr>
          <a:r>
            <a:rPr lang="zh-CN" altLang="en-US" sz="2400" kern="1200" smtClean="0"/>
            <a:t>异常结束</a:t>
          </a:r>
          <a:endParaRPr lang="zh-CN" altLang="en-US" sz="2400" kern="1200"/>
        </a:p>
      </dsp:txBody>
      <dsp:txXfrm>
        <a:off x="2099314" y="338988"/>
        <a:ext cx="1687771" cy="1114205"/>
      </dsp:txXfrm>
    </dsp:sp>
    <dsp:sp modelId="{0D5873C3-4DEE-488A-B7A8-7453ED85E5D0}">
      <dsp:nvSpPr>
        <dsp:cNvPr id="0" name=""/>
        <dsp:cNvSpPr/>
      </dsp:nvSpPr>
      <dsp:spPr>
        <a:xfrm rot="2400000">
          <a:off x="4083198" y="1024694"/>
          <a:ext cx="1802135" cy="1171387"/>
        </a:xfrm>
        <a:prstGeom prst="round2Same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lvl="0" algn="ctr" defTabSz="1066800" rtl="0">
            <a:lnSpc>
              <a:spcPct val="90000"/>
            </a:lnSpc>
            <a:spcBef>
              <a:spcPct val="0"/>
            </a:spcBef>
            <a:spcAft>
              <a:spcPct val="35000"/>
            </a:spcAft>
          </a:pPr>
          <a:r>
            <a:rPr lang="zh-CN" altLang="en-US" sz="2400" kern="1200" smtClean="0"/>
            <a:t>外界干预</a:t>
          </a:r>
          <a:endParaRPr lang="zh-CN" altLang="en-US" sz="2400" kern="1200"/>
        </a:p>
      </dsp:txBody>
      <dsp:txXfrm>
        <a:off x="4122002" y="1075187"/>
        <a:ext cx="1687771" cy="1114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7C61-53DC-482E-9AB9-6FDF08F39809}">
      <dsp:nvSpPr>
        <dsp:cNvPr id="0" name=""/>
        <dsp:cNvSpPr/>
      </dsp:nvSpPr>
      <dsp:spPr>
        <a:xfrm>
          <a:off x="0" y="0"/>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CBDAF1F-0292-4D47-A09E-A068D9D6BA7F}">
      <dsp:nvSpPr>
        <dsp:cNvPr id="0" name=""/>
        <dsp:cNvSpPr/>
      </dsp:nvSpPr>
      <dsp:spPr>
        <a:xfrm>
          <a:off x="0" y="0"/>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zh-CN" altLang="en-US" sz="2800" kern="1200" dirty="0" smtClean="0"/>
            <a:t>请求系统服务</a:t>
          </a:r>
          <a:endParaRPr lang="zh-CN" altLang="en-US" sz="2800" kern="1200" dirty="0"/>
        </a:p>
      </dsp:txBody>
      <dsp:txXfrm>
        <a:off x="0" y="0"/>
        <a:ext cx="6336703" cy="738082"/>
      </dsp:txXfrm>
    </dsp:sp>
    <dsp:sp modelId="{698C55ED-81E9-4F32-95CB-E999EE17AE3D}">
      <dsp:nvSpPr>
        <dsp:cNvPr id="0" name=""/>
        <dsp:cNvSpPr/>
      </dsp:nvSpPr>
      <dsp:spPr>
        <a:xfrm>
          <a:off x="0" y="738082"/>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F3211D8-A765-4118-B333-D8984AFF10C1}">
      <dsp:nvSpPr>
        <dsp:cNvPr id="0" name=""/>
        <dsp:cNvSpPr/>
      </dsp:nvSpPr>
      <dsp:spPr>
        <a:xfrm>
          <a:off x="0" y="738082"/>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zh-CN" altLang="en-US" sz="2800" kern="1200" dirty="0" smtClean="0"/>
            <a:t>启动某种操作</a:t>
          </a:r>
          <a:endParaRPr lang="zh-CN" altLang="en-US" sz="2800" kern="1200" dirty="0"/>
        </a:p>
      </dsp:txBody>
      <dsp:txXfrm>
        <a:off x="0" y="738082"/>
        <a:ext cx="6336703" cy="738082"/>
      </dsp:txXfrm>
    </dsp:sp>
    <dsp:sp modelId="{0D351C07-E032-479B-A811-CFD5DC9F6224}">
      <dsp:nvSpPr>
        <dsp:cNvPr id="0" name=""/>
        <dsp:cNvSpPr/>
      </dsp:nvSpPr>
      <dsp:spPr>
        <a:xfrm>
          <a:off x="0" y="1476164"/>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AE1A49C-E68C-4C7A-AF24-99AC93D45EDB}">
      <dsp:nvSpPr>
        <dsp:cNvPr id="0" name=""/>
        <dsp:cNvSpPr/>
      </dsp:nvSpPr>
      <dsp:spPr>
        <a:xfrm>
          <a:off x="0" y="1476164"/>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zh-CN" altLang="en-US" sz="2800" kern="1200" smtClean="0"/>
            <a:t>新数据尚未到达</a:t>
          </a:r>
          <a:endParaRPr lang="zh-CN" altLang="en-US" sz="2800" kern="1200"/>
        </a:p>
      </dsp:txBody>
      <dsp:txXfrm>
        <a:off x="0" y="1476164"/>
        <a:ext cx="6336703" cy="738082"/>
      </dsp:txXfrm>
    </dsp:sp>
    <dsp:sp modelId="{C18602BF-A3E3-43AB-8374-98634F833197}">
      <dsp:nvSpPr>
        <dsp:cNvPr id="0" name=""/>
        <dsp:cNvSpPr/>
      </dsp:nvSpPr>
      <dsp:spPr>
        <a:xfrm>
          <a:off x="0" y="2214246"/>
          <a:ext cx="6336703"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1D137EA-BB3E-4ED8-B830-C7FA579ECA16}">
      <dsp:nvSpPr>
        <dsp:cNvPr id="0" name=""/>
        <dsp:cNvSpPr/>
      </dsp:nvSpPr>
      <dsp:spPr>
        <a:xfrm>
          <a:off x="0" y="2214246"/>
          <a:ext cx="6336703" cy="738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rtl="0">
            <a:lnSpc>
              <a:spcPct val="90000"/>
            </a:lnSpc>
            <a:spcBef>
              <a:spcPct val="0"/>
            </a:spcBef>
            <a:spcAft>
              <a:spcPct val="35000"/>
            </a:spcAft>
          </a:pPr>
          <a:r>
            <a:rPr lang="zh-CN" altLang="en-US" sz="2800" kern="1200" smtClean="0"/>
            <a:t>无新工作可做</a:t>
          </a:r>
          <a:endParaRPr lang="zh-CN" altLang="en-US" sz="2800" kern="1200"/>
        </a:p>
      </dsp:txBody>
      <dsp:txXfrm>
        <a:off x="0" y="2214246"/>
        <a:ext cx="6336703" cy="7380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2014年9月15日11时48分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2014年9月15日11时48分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2014年9月15日11时48分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2014年9月15日11时48分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2014年9月15日11时53分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2014年9月15日11时48分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2014年9月15日11时48分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2014年9月15日11时48分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buNone/>
              <a:defRPr sz="2800" b="1"/>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2014年9月15日11时48分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2014年9月15日11时53分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2014年9月15日11时53分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dirty="0"/>
              <a:t>3</a:t>
            </a:r>
            <a:r>
              <a:rPr lang="zh-CN" altLang="en-US" b="1" dirty="0" smtClean="0"/>
              <a:t>讲</a:t>
            </a:r>
            <a:endParaRPr lang="zh-CN" altLang="en-US" b="1" dirty="0"/>
          </a:p>
        </p:txBody>
      </p:sp>
      <p:sp>
        <p:nvSpPr>
          <p:cNvPr id="3" name="副标题 2"/>
          <p:cNvSpPr>
            <a:spLocks noGrp="1"/>
          </p:cNvSpPr>
          <p:nvPr>
            <p:ph type="body" idx="1"/>
          </p:nvPr>
        </p:nvSpPr>
        <p:spPr/>
        <p:txBody>
          <a:bodyPr>
            <a:normAutofit fontScale="92500" lnSpcReduction="10000"/>
          </a:bodyPr>
          <a:lstStyle/>
          <a:p>
            <a:r>
              <a:rPr lang="zh-CN" altLang="en-US" dirty="0" smtClean="0"/>
              <a:t>进程的基本概念</a:t>
            </a:r>
            <a:endParaRPr lang="en-US" altLang="zh-CN" dirty="0" smtClean="0"/>
          </a:p>
          <a:p>
            <a:r>
              <a:rPr lang="zh-CN" altLang="en-US" dirty="0" smtClean="0"/>
              <a:t>进程控制</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2014年9月15日11时48分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a:latin typeface="宋体" charset="-122"/>
              </a:rPr>
              <a:t>2) </a:t>
            </a:r>
            <a:r>
              <a:rPr lang="zh-CN" altLang="en-US" dirty="0">
                <a:latin typeface="宋体" charset="-122"/>
              </a:rPr>
              <a:t>失去封闭性</a:t>
            </a:r>
          </a:p>
          <a:p>
            <a:pPr>
              <a:lnSpc>
                <a:spcPct val="130000"/>
              </a:lnSpc>
              <a:spcBef>
                <a:spcPct val="50000"/>
              </a:spcBef>
            </a:pPr>
            <a:r>
              <a:rPr lang="zh-CN" altLang="en-US" dirty="0">
                <a:latin typeface="宋体" charset="-122"/>
              </a:rPr>
              <a:t>　　程序在并发执行时，是多个程序共享系统中的各种资源，因而这些资源的状态将由多个程序来改变，致使程序的运行失去了封闭性。这样，某程序在执行时，必然会受到其它程序的影响。例如，当处理机这一资源已被某个程序占有时，另一程序必须等待。</a:t>
            </a:r>
            <a:r>
              <a:rPr lang="zh-CN" altLang="en-US" dirty="0"/>
              <a:t> </a:t>
            </a:r>
          </a:p>
          <a:p>
            <a:endParaRPr lang="zh-CN" altLang="en-US" dirty="0"/>
          </a:p>
        </p:txBody>
      </p:sp>
    </p:spTree>
    <p:extLst>
      <p:ext uri="{BB962C8B-B14F-4D97-AF65-F5344CB8AC3E}">
        <p14:creationId xmlns:p14="http://schemas.microsoft.com/office/powerpoint/2010/main" val="186463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468313" y="692151"/>
            <a:ext cx="8207375" cy="2592834"/>
          </a:xfrm>
        </p:spPr>
        <p:txBody>
          <a:bodyPr/>
          <a:lstStyle/>
          <a:p>
            <a:r>
              <a:rPr lang="zh-CN" altLang="en-US" dirty="0">
                <a:latin typeface="宋体" charset="-122"/>
              </a:rPr>
              <a:t>　</a:t>
            </a:r>
            <a:r>
              <a:rPr lang="en-US" altLang="zh-CN" dirty="0">
                <a:latin typeface="宋体" charset="-122"/>
              </a:rPr>
              <a:t>3) </a:t>
            </a:r>
            <a:r>
              <a:rPr lang="zh-CN" altLang="en-US" dirty="0">
                <a:latin typeface="宋体" charset="-122"/>
              </a:rPr>
              <a:t>不可再现性</a:t>
            </a:r>
          </a:p>
          <a:p>
            <a:r>
              <a:rPr lang="zh-CN" altLang="en-US" dirty="0" smtClean="0"/>
              <a:t>   </a:t>
            </a:r>
            <a:r>
              <a:rPr lang="zh-CN" altLang="en-US" sz="2400" dirty="0" smtClean="0"/>
              <a:t>有</a:t>
            </a:r>
            <a:r>
              <a:rPr lang="zh-CN" altLang="en-US" sz="2400" dirty="0"/>
              <a:t>两个循环程序</a:t>
            </a:r>
            <a:r>
              <a:rPr lang="en-US" altLang="zh-CN" sz="2400" dirty="0"/>
              <a:t>A</a:t>
            </a:r>
            <a:r>
              <a:rPr lang="zh-CN" altLang="en-US" sz="2400" dirty="0"/>
              <a:t>和</a:t>
            </a:r>
            <a:r>
              <a:rPr lang="en-US" altLang="zh-CN" sz="2400" dirty="0"/>
              <a:t>B</a:t>
            </a:r>
            <a:r>
              <a:rPr lang="zh-CN" altLang="en-US" sz="2400" dirty="0"/>
              <a:t>，它们共享一个变量</a:t>
            </a:r>
            <a:r>
              <a:rPr lang="en-US" altLang="zh-CN" sz="2400" dirty="0"/>
              <a:t>N</a:t>
            </a:r>
            <a:r>
              <a:rPr lang="zh-CN" altLang="en-US" sz="2400" dirty="0"/>
              <a:t>。程序</a:t>
            </a:r>
            <a:r>
              <a:rPr lang="en-US" altLang="zh-CN" sz="2400" dirty="0"/>
              <a:t>A</a:t>
            </a:r>
            <a:r>
              <a:rPr lang="zh-CN" altLang="en-US" sz="2400" dirty="0"/>
              <a:t>每执行一次时，都要做</a:t>
            </a:r>
            <a:r>
              <a:rPr lang="en-US" altLang="zh-CN" sz="2400" dirty="0"/>
              <a:t>N:=N+1</a:t>
            </a:r>
            <a:r>
              <a:rPr lang="zh-CN" altLang="en-US" sz="2400" dirty="0"/>
              <a:t>操作；程序</a:t>
            </a:r>
            <a:r>
              <a:rPr lang="en-US" altLang="zh-CN" sz="2400" dirty="0"/>
              <a:t>B</a:t>
            </a:r>
            <a:r>
              <a:rPr lang="zh-CN" altLang="en-US" sz="2400" dirty="0"/>
              <a:t>每执行一次时，都要执行</a:t>
            </a:r>
            <a:r>
              <a:rPr lang="en-US" altLang="zh-CN" sz="2400" dirty="0"/>
              <a:t>Print(N)</a:t>
            </a:r>
            <a:r>
              <a:rPr lang="zh-CN" altLang="en-US" sz="2400" dirty="0"/>
              <a:t>操作，然后再将</a:t>
            </a:r>
            <a:r>
              <a:rPr lang="en-US" altLang="zh-CN" sz="2400" dirty="0"/>
              <a:t>N</a:t>
            </a:r>
            <a:r>
              <a:rPr lang="zh-CN" altLang="en-US" sz="2400" dirty="0"/>
              <a:t>置成“</a:t>
            </a:r>
            <a:r>
              <a:rPr lang="en-US" altLang="zh-CN" sz="2400" dirty="0"/>
              <a:t>0”</a:t>
            </a:r>
            <a:r>
              <a:rPr lang="zh-CN" altLang="en-US" sz="2400" dirty="0"/>
              <a:t>。</a:t>
            </a:r>
          </a:p>
        </p:txBody>
      </p:sp>
      <p:sp>
        <p:nvSpPr>
          <p:cNvPr id="5" name="矩形 4"/>
          <p:cNvSpPr/>
          <p:nvPr/>
        </p:nvSpPr>
        <p:spPr>
          <a:xfrm>
            <a:off x="611560" y="3417032"/>
            <a:ext cx="7992888" cy="312085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20000"/>
              </a:lnSpc>
              <a:spcBef>
                <a:spcPct val="50000"/>
              </a:spcBef>
            </a:pPr>
            <a:r>
              <a:rPr lang="en-US" altLang="zh-CN" sz="2400" dirty="0" smtClean="0">
                <a:latin typeface="+mn-ea"/>
                <a:cs typeface="Times New Roman" panose="02020603050405020304" pitchFamily="18" charset="0"/>
              </a:rPr>
              <a:t>        (</a:t>
            </a:r>
            <a:r>
              <a:rPr lang="en-US" altLang="zh-CN" sz="2400" dirty="0">
                <a:latin typeface="+mn-ea"/>
                <a:cs typeface="Times New Roman" panose="02020603050405020304" pitchFamily="18" charset="0"/>
              </a:rPr>
              <a:t>1)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之前，此时得到的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(2)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之后，此时得到的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(3)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之间，此时得到的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p:txBody>
      </p:sp>
    </p:spTree>
    <p:extLst>
      <p:ext uri="{BB962C8B-B14F-4D97-AF65-F5344CB8AC3E}">
        <p14:creationId xmlns:p14="http://schemas.microsoft.com/office/powerpoint/2010/main" val="2352820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2.1.4</a:t>
            </a:r>
            <a:r>
              <a:rPr lang="zh-CN" altLang="en-US" dirty="0">
                <a:latin typeface="Times New Roman" panose="02020603050405020304" pitchFamily="18" charset="0"/>
                <a:cs typeface="Times New Roman" panose="02020603050405020304" pitchFamily="18" charset="0"/>
              </a:rPr>
              <a:t>　进程的特征与状态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进程的特征和定义</a:t>
            </a:r>
          </a:p>
          <a:p>
            <a:r>
              <a:rPr lang="zh-CN" altLang="en-US" dirty="0">
                <a:latin typeface="Times New Roman" panose="02020603050405020304" pitchFamily="18" charset="0"/>
                <a:cs typeface="Times New Roman" panose="02020603050405020304" pitchFamily="18" charset="0"/>
              </a:rPr>
              <a:t>　　在多道</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环境下，</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的执行属于并发执行，此时它们将失去其封闭性，并具有间断性及不可再现性的特征。这决定了通常的</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是不能参与并发执行的，因为</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执行的结果是不可再现的。这样，</a:t>
            </a:r>
            <a:r>
              <a:rPr lang="zh-CN" altLang="en-US" u="sng" dirty="0">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的运行也就失去了意义。为使</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能并发执行，且为了对并发执行的</a:t>
            </a:r>
            <a:r>
              <a:rPr lang="zh-CN" altLang="en-US" u="sng" dirty="0">
                <a:solidFill>
                  <a:srgbClr val="FF0000"/>
                </a:solidFill>
                <a:latin typeface="Times New Roman" panose="02020603050405020304" pitchFamily="18" charset="0"/>
                <a:cs typeface="Times New Roman" panose="02020603050405020304" pitchFamily="18" charset="0"/>
              </a:rPr>
              <a:t>程序</a:t>
            </a:r>
            <a:r>
              <a:rPr lang="zh-CN" altLang="en-US" dirty="0">
                <a:latin typeface="Times New Roman" panose="02020603050405020304" pitchFamily="18" charset="0"/>
                <a:cs typeface="Times New Roman" panose="02020603050405020304" pitchFamily="18" charset="0"/>
              </a:rPr>
              <a:t>加以描述和控制，人们引入了</a:t>
            </a:r>
            <a:r>
              <a:rPr lang="zh-CN" altLang="en-US" sz="3200" u="sng" dirty="0">
                <a:solidFill>
                  <a:srgbClr val="C00000"/>
                </a:solidFill>
                <a:latin typeface="Times New Roman" panose="02020603050405020304" pitchFamily="18" charset="0"/>
                <a:cs typeface="Times New Roman" panose="02020603050405020304" pitchFamily="18" charset="0"/>
              </a:rPr>
              <a:t>“进程”</a:t>
            </a:r>
            <a:r>
              <a:rPr lang="zh-CN" altLang="en-US" dirty="0">
                <a:latin typeface="Times New Roman" panose="02020603050405020304" pitchFamily="18" charset="0"/>
                <a:cs typeface="Times New Roman" panose="02020603050405020304" pitchFamily="18" charset="0"/>
              </a:rPr>
              <a:t>的概念。</a:t>
            </a:r>
          </a:p>
        </p:txBody>
      </p:sp>
    </p:spTree>
    <p:extLst>
      <p:ext uri="{BB962C8B-B14F-4D97-AF65-F5344CB8AC3E}">
        <p14:creationId xmlns:p14="http://schemas.microsoft.com/office/powerpoint/2010/main" val="793447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en-US" altLang="zh-CN" dirty="0"/>
              <a:t>1) </a:t>
            </a:r>
            <a:r>
              <a:rPr lang="zh-CN" altLang="en-US" dirty="0"/>
              <a:t>结构特征</a:t>
            </a:r>
          </a:p>
          <a:p>
            <a:r>
              <a:rPr lang="zh-CN" altLang="en-US" dirty="0"/>
              <a:t>　　通常的程序是不能并发执行的。为使程序</a:t>
            </a:r>
            <a:r>
              <a:rPr lang="en-US" altLang="zh-CN" dirty="0"/>
              <a:t>(</a:t>
            </a:r>
            <a:r>
              <a:rPr lang="zh-CN" altLang="en-US" dirty="0"/>
              <a:t>含数据</a:t>
            </a:r>
            <a:r>
              <a:rPr lang="en-US" altLang="zh-CN" dirty="0"/>
              <a:t>)</a:t>
            </a:r>
            <a:r>
              <a:rPr lang="zh-CN" altLang="en-US" dirty="0"/>
              <a:t>能独立运行，应为之配置一进程控制块，即</a:t>
            </a:r>
            <a:r>
              <a:rPr lang="en-US" altLang="zh-CN" dirty="0"/>
              <a:t>PCB(Process Control Block)</a:t>
            </a:r>
            <a:r>
              <a:rPr lang="zh-CN" altLang="en-US" dirty="0"/>
              <a:t>；而由程序段、相关的数据段和</a:t>
            </a:r>
            <a:r>
              <a:rPr lang="en-US" altLang="zh-CN" dirty="0"/>
              <a:t>PCB</a:t>
            </a:r>
            <a:r>
              <a:rPr lang="zh-CN" altLang="en-US" dirty="0"/>
              <a:t>三部分便构成了进程实体。在早期的</a:t>
            </a:r>
            <a:r>
              <a:rPr lang="en-US" altLang="zh-CN" dirty="0"/>
              <a:t>UNIX</a:t>
            </a:r>
            <a:r>
              <a:rPr lang="zh-CN" altLang="en-US" dirty="0"/>
              <a:t>版本中，把这三部分总称为“进程映像”。</a:t>
            </a:r>
          </a:p>
        </p:txBody>
      </p:sp>
    </p:spTree>
    <p:extLst>
      <p:ext uri="{BB962C8B-B14F-4D97-AF65-F5344CB8AC3E}">
        <p14:creationId xmlns:p14="http://schemas.microsoft.com/office/powerpoint/2010/main" val="183234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r>
              <a:rPr lang="en-US" altLang="zh-CN" dirty="0"/>
              <a:t>2) </a:t>
            </a:r>
            <a:r>
              <a:rPr lang="zh-CN" altLang="en-US" dirty="0"/>
              <a:t>动态性</a:t>
            </a:r>
          </a:p>
          <a:p>
            <a:r>
              <a:rPr lang="zh-CN" altLang="en-US" dirty="0"/>
              <a:t>　　进程的实质是进程实体的一次执行过程，因此，动态性是进程的最基本的特征。动态性还表现在：“它由创建而产生，由调度而执行，由撤消而消亡”。可见，进程实体有一定的生命期，而程序则只是一组有序指令的集合，并存放于某种介质上，其本身并不具有运动的含义，因而是静态的。 </a:t>
            </a:r>
          </a:p>
          <a:p>
            <a:endParaRPr lang="zh-CN" altLang="en-US" dirty="0"/>
          </a:p>
        </p:txBody>
      </p:sp>
    </p:spTree>
    <p:extLst>
      <p:ext uri="{BB962C8B-B14F-4D97-AF65-F5344CB8AC3E}">
        <p14:creationId xmlns:p14="http://schemas.microsoft.com/office/powerpoint/2010/main" val="3529902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92500" lnSpcReduction="20000"/>
          </a:bodyPr>
          <a:lstStyle/>
          <a:p>
            <a:r>
              <a:rPr lang="en-US" altLang="zh-CN" dirty="0"/>
              <a:t>3) </a:t>
            </a:r>
            <a:r>
              <a:rPr lang="zh-CN" altLang="en-US" dirty="0"/>
              <a:t>并发性</a:t>
            </a:r>
          </a:p>
          <a:p>
            <a:r>
              <a:rPr lang="zh-CN" altLang="en-US" dirty="0"/>
              <a:t>　　这是指多个进程实体同存于内存中，且能在一段时间内同时运行。并发性是进程的重要特征，同时也成为</a:t>
            </a:r>
            <a:r>
              <a:rPr lang="en-US" altLang="zh-CN" dirty="0"/>
              <a:t>OS</a:t>
            </a:r>
            <a:r>
              <a:rPr lang="zh-CN" altLang="en-US" dirty="0"/>
              <a:t>的重要特征。引入进程的目的也正是为了使其进程实体能和其它进程实体并发执行；而程序</a:t>
            </a:r>
            <a:r>
              <a:rPr lang="en-US" altLang="zh-CN" dirty="0"/>
              <a:t>(</a:t>
            </a:r>
            <a:r>
              <a:rPr lang="zh-CN" altLang="en-US" dirty="0"/>
              <a:t>没有建立</a:t>
            </a:r>
            <a:r>
              <a:rPr lang="en-US" altLang="zh-CN" dirty="0"/>
              <a:t>PCB)</a:t>
            </a:r>
            <a:r>
              <a:rPr lang="zh-CN" altLang="en-US" dirty="0"/>
              <a:t>是不能并发执行的。</a:t>
            </a:r>
          </a:p>
          <a:p>
            <a:r>
              <a:rPr lang="zh-CN" altLang="en-US" dirty="0"/>
              <a:t>　　</a:t>
            </a:r>
            <a:r>
              <a:rPr lang="en-US" altLang="zh-CN" dirty="0"/>
              <a:t>4) </a:t>
            </a:r>
            <a:r>
              <a:rPr lang="zh-CN" altLang="en-US" dirty="0"/>
              <a:t>独立性</a:t>
            </a:r>
          </a:p>
          <a:p>
            <a:r>
              <a:rPr lang="zh-CN" altLang="en-US" dirty="0"/>
              <a:t>　　在传统的</a:t>
            </a:r>
            <a:r>
              <a:rPr lang="en-US" altLang="zh-CN" dirty="0"/>
              <a:t>OS</a:t>
            </a:r>
            <a:r>
              <a:rPr lang="zh-CN" altLang="en-US" dirty="0"/>
              <a:t>中，独立性是指进程实体是一个能独立运行、独立分配资源和独立接受调度的基本单位。凡未建立</a:t>
            </a:r>
            <a:r>
              <a:rPr lang="en-US" altLang="zh-CN" dirty="0"/>
              <a:t>PCB</a:t>
            </a:r>
            <a:r>
              <a:rPr lang="zh-CN" altLang="en-US" dirty="0"/>
              <a:t>的程序都不能作为一个独立的单位参与运行。 </a:t>
            </a:r>
          </a:p>
        </p:txBody>
      </p:sp>
    </p:spTree>
    <p:extLst>
      <p:ext uri="{BB962C8B-B14F-4D97-AF65-F5344CB8AC3E}">
        <p14:creationId xmlns:p14="http://schemas.microsoft.com/office/powerpoint/2010/main" val="3095210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zh-CN" altLang="en-US" dirty="0"/>
              <a:t>　　</a:t>
            </a:r>
            <a:r>
              <a:rPr lang="en-US" altLang="zh-CN" dirty="0"/>
              <a:t>5) </a:t>
            </a:r>
            <a:r>
              <a:rPr lang="zh-CN" altLang="en-US" dirty="0"/>
              <a:t>异步性</a:t>
            </a:r>
          </a:p>
          <a:p>
            <a:r>
              <a:rPr lang="zh-CN" altLang="en-US" dirty="0"/>
              <a:t>　　这是指进程按各自独立的、 不可预知的速度向前推进，或说进程实体按异步方式运行。</a:t>
            </a:r>
          </a:p>
          <a:p>
            <a:endParaRPr lang="zh-CN" altLang="en-US" dirty="0"/>
          </a:p>
        </p:txBody>
      </p:sp>
    </p:spTree>
    <p:extLst>
      <p:ext uri="{BB962C8B-B14F-4D97-AF65-F5344CB8AC3E}">
        <p14:creationId xmlns:p14="http://schemas.microsoft.com/office/powerpoint/2010/main" val="380330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zh-CN" altLang="en-US" dirty="0"/>
              <a:t>曾有许多人从不同的角度对进程下过定义，其中较典型的进程定义有：</a:t>
            </a:r>
          </a:p>
          <a:p>
            <a:r>
              <a:rPr lang="zh-CN" altLang="en-US" dirty="0"/>
              <a:t>　　</a:t>
            </a:r>
            <a:r>
              <a:rPr lang="en-US" altLang="zh-CN" dirty="0"/>
              <a:t>(1) </a:t>
            </a:r>
            <a:r>
              <a:rPr lang="zh-CN" altLang="en-US" dirty="0"/>
              <a:t>进程是程序的一次执行。</a:t>
            </a:r>
          </a:p>
          <a:p>
            <a:r>
              <a:rPr lang="zh-CN" altLang="en-US" dirty="0"/>
              <a:t>　　</a:t>
            </a:r>
            <a:r>
              <a:rPr lang="en-US" altLang="zh-CN" dirty="0"/>
              <a:t>(2) </a:t>
            </a:r>
            <a:r>
              <a:rPr lang="zh-CN" altLang="en-US" dirty="0"/>
              <a:t>进程是一个程序及其数据在处理机上顺序执行时所发生的活动。</a:t>
            </a:r>
          </a:p>
          <a:p>
            <a:r>
              <a:rPr lang="zh-CN" altLang="en-US" dirty="0"/>
              <a:t>　　</a:t>
            </a:r>
            <a:r>
              <a:rPr lang="en-US" altLang="zh-CN" dirty="0"/>
              <a:t>(3) </a:t>
            </a:r>
            <a:r>
              <a:rPr lang="zh-CN" altLang="en-US" dirty="0"/>
              <a:t>进程是程序在一个数据集合上运行的过程，它是系统进行资源分配和调度的一个独立单位。 </a:t>
            </a:r>
          </a:p>
          <a:p>
            <a:endParaRPr lang="zh-CN" altLang="en-US" dirty="0"/>
          </a:p>
        </p:txBody>
      </p:sp>
    </p:spTree>
    <p:extLst>
      <p:ext uri="{BB962C8B-B14F-4D97-AF65-F5344CB8AC3E}">
        <p14:creationId xmlns:p14="http://schemas.microsoft.com/office/powerpoint/2010/main" val="1005539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en-US" altLang="zh-CN" dirty="0">
                <a:latin typeface="宋体" charset="-122"/>
              </a:rPr>
              <a:t>2. </a:t>
            </a:r>
            <a:r>
              <a:rPr lang="zh-CN" altLang="en-US" dirty="0">
                <a:latin typeface="宋体" charset="-122"/>
              </a:rPr>
              <a:t>进程的三种基本状态</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97885094"/>
              </p:ext>
            </p:extLst>
          </p:nvPr>
        </p:nvGraphicFramePr>
        <p:xfrm>
          <a:off x="2123728" y="1844824"/>
          <a:ext cx="5181600" cy="3830638"/>
        </p:xfrm>
        <a:graphic>
          <a:graphicData uri="http://schemas.openxmlformats.org/presentationml/2006/ole">
            <mc:AlternateContent xmlns:mc="http://schemas.openxmlformats.org/markup-compatibility/2006">
              <mc:Choice xmlns:v="urn:schemas-microsoft-com:vml" Requires="v">
                <p:oleObj spid="_x0000_s14348" r:id="rId3" imgW="1757163" imgH="1297713" progId="Visio.Drawing.11">
                  <p:embed/>
                </p:oleObj>
              </mc:Choice>
              <mc:Fallback>
                <p:oleObj r:id="rId3" imgW="1757163" imgH="1297713"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844824"/>
                        <a:ext cx="518160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p:cNvSpPr txBox="1">
            <a:spLocks noChangeArrowheads="1"/>
          </p:cNvSpPr>
          <p:nvPr/>
        </p:nvSpPr>
        <p:spPr bwMode="auto">
          <a:xfrm>
            <a:off x="2133600" y="5871882"/>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2-5  </a:t>
            </a:r>
            <a:r>
              <a:rPr lang="zh-CN" altLang="en-US" dirty="0">
                <a:latin typeface="宋体" charset="-122"/>
              </a:rPr>
              <a:t>进程的三种基本状态及其转换</a:t>
            </a:r>
            <a:r>
              <a:rPr lang="zh-CN" altLang="en-US" dirty="0"/>
              <a:t> </a:t>
            </a:r>
          </a:p>
        </p:txBody>
      </p:sp>
    </p:spTree>
    <p:extLst>
      <p:ext uri="{BB962C8B-B14F-4D97-AF65-F5344CB8AC3E}">
        <p14:creationId xmlns:p14="http://schemas.microsoft.com/office/powerpoint/2010/main" val="311941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normAutofit lnSpcReduction="10000"/>
          </a:bodyPr>
          <a:lstStyle/>
          <a:p>
            <a:r>
              <a:rPr lang="en-US" altLang="zh-CN" dirty="0">
                <a:latin typeface="宋体" charset="-122"/>
              </a:rPr>
              <a:t>3. </a:t>
            </a:r>
            <a:r>
              <a:rPr lang="zh-CN" altLang="en-US" dirty="0">
                <a:latin typeface="宋体" charset="-122"/>
              </a:rPr>
              <a:t>挂起状态</a:t>
            </a:r>
          </a:p>
          <a:p>
            <a:r>
              <a:rPr lang="zh-CN" altLang="en-US" dirty="0" smtClean="0"/>
              <a:t>    挂起</a:t>
            </a:r>
            <a:r>
              <a:rPr lang="zh-CN" altLang="en-US" dirty="0"/>
              <a:t>进程在操作系统中可以定义为暂时</a:t>
            </a:r>
            <a:r>
              <a:rPr lang="zh-CN" altLang="en-US" dirty="0" smtClean="0"/>
              <a:t>被换出</a:t>
            </a:r>
            <a:r>
              <a:rPr lang="zh-CN" altLang="en-US" dirty="0"/>
              <a:t>内存的进程</a:t>
            </a:r>
            <a:r>
              <a:rPr lang="zh-CN" altLang="en-US" dirty="0" smtClean="0"/>
              <a:t>，当</a:t>
            </a:r>
            <a:r>
              <a:rPr lang="zh-CN" altLang="en-US" dirty="0"/>
              <a:t>条件允许的时候，会被操作系统再次调回</a:t>
            </a:r>
            <a:r>
              <a:rPr lang="zh-CN" altLang="en-US" dirty="0" smtClean="0"/>
              <a:t>内存。 引入</a:t>
            </a:r>
            <a:r>
              <a:rPr lang="zh-CN" altLang="en-US" dirty="0"/>
              <a:t>挂起状态的原因有</a:t>
            </a:r>
            <a:r>
              <a:rPr lang="zh-CN" altLang="en-US" dirty="0" smtClean="0"/>
              <a:t>：</a:t>
            </a:r>
            <a:endParaRPr lang="en-US" altLang="zh-CN" dirty="0" smtClean="0"/>
          </a:p>
          <a:p>
            <a:pPr marL="514350" indent="-514350">
              <a:buFont typeface="Wingdings" panose="05000000000000000000" pitchFamily="2" charset="2"/>
              <a:buChar char="Ø"/>
            </a:pPr>
            <a:r>
              <a:rPr lang="zh-CN" altLang="en-US" dirty="0" smtClean="0">
                <a:solidFill>
                  <a:srgbClr val="0070C0"/>
                </a:solidFill>
                <a:latin typeface="宋体" charset="-122"/>
              </a:rPr>
              <a:t>终端</a:t>
            </a:r>
            <a:r>
              <a:rPr lang="zh-CN" altLang="en-US" dirty="0">
                <a:solidFill>
                  <a:srgbClr val="0070C0"/>
                </a:solidFill>
                <a:latin typeface="宋体" charset="-122"/>
              </a:rPr>
              <a:t>用户的请求</a:t>
            </a:r>
            <a:r>
              <a:rPr lang="zh-CN" altLang="en-US" dirty="0" smtClean="0">
                <a:solidFill>
                  <a:srgbClr val="0070C0"/>
                </a:solidFill>
                <a:latin typeface="宋体" charset="-122"/>
              </a:rPr>
              <a:t>。</a:t>
            </a:r>
            <a:endParaRPr lang="en-US" altLang="zh-CN" dirty="0" smtClean="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父进程请求</a:t>
            </a:r>
            <a:r>
              <a:rPr lang="zh-CN" altLang="en-US" dirty="0" smtClean="0">
                <a:solidFill>
                  <a:srgbClr val="0070C0"/>
                </a:solidFill>
                <a:latin typeface="宋体" charset="-122"/>
              </a:rPr>
              <a:t>。</a:t>
            </a:r>
            <a:endParaRPr lang="en-US" altLang="zh-CN" dirty="0" smtClean="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负荷调节的需要</a:t>
            </a:r>
            <a:r>
              <a:rPr lang="zh-CN" altLang="en-US" dirty="0" smtClean="0">
                <a:solidFill>
                  <a:srgbClr val="0070C0"/>
                </a:solidFill>
                <a:latin typeface="宋体" charset="-122"/>
              </a:rPr>
              <a:t>。</a:t>
            </a:r>
            <a:endParaRPr lang="en-US" altLang="zh-CN" dirty="0" smtClean="0">
              <a:solidFill>
                <a:srgbClr val="0070C0"/>
              </a:solidFill>
              <a:latin typeface="宋体" charset="-122"/>
            </a:endParaRPr>
          </a:p>
          <a:p>
            <a:pPr marL="514350" indent="-514350">
              <a:buFont typeface="Wingdings" panose="05000000000000000000" pitchFamily="2" charset="2"/>
              <a:buChar char="Ø"/>
            </a:pPr>
            <a:r>
              <a:rPr lang="zh-CN" altLang="en-US" dirty="0">
                <a:solidFill>
                  <a:srgbClr val="0070C0"/>
                </a:solidFill>
                <a:latin typeface="宋体" charset="-122"/>
              </a:rPr>
              <a:t>操作系统的需要。</a:t>
            </a:r>
            <a:endParaRPr lang="zh-CN" altLang="en-US" dirty="0">
              <a:solidFill>
                <a:srgbClr val="0070C0"/>
              </a:solidFill>
            </a:endParaRPr>
          </a:p>
        </p:txBody>
      </p:sp>
    </p:spTree>
    <p:extLst>
      <p:ext uri="{BB962C8B-B14F-4D97-AF65-F5344CB8AC3E}">
        <p14:creationId xmlns:p14="http://schemas.microsoft.com/office/powerpoint/2010/main" val="414760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2.1</a:t>
            </a:r>
            <a:r>
              <a:rPr lang="zh-CN" altLang="en-US" dirty="0">
                <a:latin typeface="宋体" charset="-122"/>
              </a:rPr>
              <a:t>　进程的基本概念</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2014年9月15日11时48分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8" name="Text Box 5"/>
          <p:cNvSpPr txBox="1">
            <a:spLocks noChangeArrowheads="1"/>
          </p:cNvSpPr>
          <p:nvPr/>
        </p:nvSpPr>
        <p:spPr bwMode="auto">
          <a:xfrm>
            <a:off x="323528" y="1196752"/>
            <a:ext cx="8515672" cy="707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2.1.1</a:t>
            </a:r>
            <a:r>
              <a:rPr lang="zh-CN" altLang="en-US" sz="2800" b="1" dirty="0">
                <a:ea typeface="+mj-ea"/>
                <a:cs typeface="Times New Roman" panose="02020603050405020304" pitchFamily="18" charset="0"/>
              </a:rPr>
              <a:t>　程序的顺序执行及其特征</a:t>
            </a:r>
          </a:p>
          <a:p>
            <a:pPr eaLnBrk="1" hangingPunct="1">
              <a:lnSpc>
                <a:spcPct val="110000"/>
              </a:lnSpc>
              <a:spcBef>
                <a:spcPct val="50000"/>
              </a:spcBef>
            </a:pPr>
            <a:r>
              <a:rPr lang="en-US" altLang="zh-CN" sz="2800" b="1" dirty="0" smtClean="0">
                <a:ea typeface="+mj-ea"/>
                <a:cs typeface="Times New Roman" panose="02020603050405020304" pitchFamily="18" charset="0"/>
              </a:rPr>
              <a:t>1</a:t>
            </a:r>
            <a:r>
              <a:rPr lang="en-US" altLang="zh-CN" sz="2800" b="1" dirty="0">
                <a:ea typeface="+mj-ea"/>
                <a:cs typeface="Times New Roman" panose="02020603050405020304" pitchFamily="18" charset="0"/>
              </a:rPr>
              <a:t>. </a:t>
            </a:r>
            <a:r>
              <a:rPr lang="zh-CN" altLang="en-US" sz="2800" b="1" dirty="0">
                <a:ea typeface="+mj-ea"/>
                <a:cs typeface="Times New Roman" panose="02020603050405020304" pitchFamily="18" charset="0"/>
              </a:rPr>
              <a:t>程序的顺序执行</a:t>
            </a:r>
          </a:p>
          <a:p>
            <a:pPr algn="just" eaLnBrk="1" hangingPunct="1">
              <a:spcBef>
                <a:spcPct val="50000"/>
              </a:spcBef>
            </a:pPr>
            <a:r>
              <a:rPr lang="zh-CN" altLang="en-US" sz="2800" b="1" dirty="0" smtClean="0">
                <a:latin typeface="宋体" charset="-122"/>
              </a:rPr>
              <a:t>   对于</a:t>
            </a:r>
            <a:r>
              <a:rPr lang="zh-CN" altLang="en-US" sz="2800" b="1" dirty="0">
                <a:latin typeface="宋体" charset="-122"/>
              </a:rPr>
              <a:t>下述三条语句的程序段</a:t>
            </a:r>
            <a:r>
              <a:rPr lang="en-US" altLang="zh-CN" sz="2800" b="1" dirty="0" smtClean="0">
                <a:latin typeface="宋体" charset="-122"/>
              </a:rPr>
              <a:t>:</a:t>
            </a:r>
          </a:p>
          <a:p>
            <a:pPr lvl="3" algn="just" eaLnBrk="1" hangingPunct="1">
              <a:spcBef>
                <a:spcPct val="50000"/>
              </a:spcBef>
            </a:pPr>
            <a:r>
              <a:rPr lang="en-US" altLang="zh-CN" sz="2800" b="1" dirty="0">
                <a:cs typeface="Times New Roman" panose="02020603050405020304" pitchFamily="18" charset="0"/>
              </a:rPr>
              <a:t>S1: a:=x+y</a:t>
            </a:r>
            <a:r>
              <a:rPr lang="zh-CN" altLang="en-US" sz="2800" b="1" dirty="0">
                <a:cs typeface="Times New Roman" panose="02020603050405020304" pitchFamily="18" charset="0"/>
              </a:rPr>
              <a:t>；</a:t>
            </a:r>
          </a:p>
          <a:p>
            <a:pPr lvl="3" algn="just" eaLnBrk="1" hangingPunct="1">
              <a:spcBef>
                <a:spcPct val="50000"/>
              </a:spcBef>
            </a:pPr>
            <a:r>
              <a:rPr lang="en-US" altLang="zh-CN" sz="2800" b="1" dirty="0">
                <a:cs typeface="Times New Roman" panose="02020603050405020304" pitchFamily="18" charset="0"/>
              </a:rPr>
              <a:t>S2: b:=a-5</a:t>
            </a:r>
            <a:r>
              <a:rPr lang="zh-CN" altLang="en-US" sz="2800" b="1" dirty="0">
                <a:cs typeface="Times New Roman" panose="02020603050405020304" pitchFamily="18" charset="0"/>
              </a:rPr>
              <a:t>；</a:t>
            </a:r>
          </a:p>
          <a:p>
            <a:pPr lvl="3" algn="just" eaLnBrk="1" hangingPunct="1">
              <a:spcBef>
                <a:spcPct val="50000"/>
              </a:spcBef>
            </a:pPr>
            <a:r>
              <a:rPr lang="en-US" altLang="zh-CN" sz="2800" b="1" dirty="0" smtClean="0">
                <a:cs typeface="Times New Roman" panose="02020603050405020304" pitchFamily="18" charset="0"/>
              </a:rPr>
              <a:t>S3</a:t>
            </a:r>
            <a:r>
              <a:rPr lang="en-US" altLang="zh-CN" sz="2800" b="1" dirty="0">
                <a:cs typeface="Times New Roman" panose="02020603050405020304" pitchFamily="18" charset="0"/>
              </a:rPr>
              <a:t>: c:=b+1</a:t>
            </a:r>
            <a:r>
              <a:rPr lang="zh-CN" altLang="en-US" sz="2800" b="1" dirty="0">
                <a:cs typeface="Times New Roman" panose="02020603050405020304" pitchFamily="18" charset="0"/>
              </a:rPr>
              <a:t>； </a:t>
            </a:r>
            <a:endParaRPr lang="en-US" altLang="zh-CN" sz="2800" b="1" dirty="0" smtClean="0">
              <a:cs typeface="Times New Roman" panose="02020603050405020304" pitchFamily="18" charset="0"/>
            </a:endParaRPr>
          </a:p>
          <a:p>
            <a:pPr marL="0" lvl="3" algn="just" eaLnBrk="1" hangingPunct="1">
              <a:spcBef>
                <a:spcPct val="50000"/>
              </a:spcBef>
            </a:pPr>
            <a:r>
              <a:rPr lang="zh-CN" altLang="en-US" sz="2800" b="1" dirty="0" smtClean="0">
                <a:cs typeface="Times New Roman" panose="02020603050405020304" pitchFamily="18" charset="0"/>
              </a:rPr>
              <a:t>这</a:t>
            </a:r>
            <a:r>
              <a:rPr lang="zh-CN" altLang="en-US" sz="2800" b="1" dirty="0">
                <a:cs typeface="Times New Roman" panose="02020603050405020304" pitchFamily="18" charset="0"/>
              </a:rPr>
              <a:t>三条语句应按图</a:t>
            </a:r>
            <a:r>
              <a:rPr lang="en-US" altLang="zh-CN" sz="2800" b="1" dirty="0">
                <a:cs typeface="Times New Roman" panose="02020603050405020304" pitchFamily="18" charset="0"/>
              </a:rPr>
              <a:t>2-1(b)</a:t>
            </a:r>
            <a:r>
              <a:rPr lang="zh-CN" altLang="en-US" sz="2800" b="1" dirty="0">
                <a:cs typeface="Times New Roman" panose="02020603050405020304" pitchFamily="18" charset="0"/>
              </a:rPr>
              <a:t>所示的顺序执行</a:t>
            </a:r>
            <a:r>
              <a:rPr lang="zh-CN" altLang="en-US" sz="2800" b="1" dirty="0" smtClean="0">
                <a:cs typeface="Times New Roman" panose="02020603050405020304" pitchFamily="18" charset="0"/>
              </a:rPr>
              <a:t>。</a:t>
            </a:r>
            <a:endParaRPr lang="en-US" altLang="zh-CN" sz="2800" b="1" dirty="0" smtClean="0">
              <a:cs typeface="Times New Roman" panose="02020603050405020304" pitchFamily="18" charset="0"/>
            </a:endParaRPr>
          </a:p>
          <a:p>
            <a:pPr marL="0" lvl="3" algn="just" eaLnBrk="1" hangingPunct="1">
              <a:spcBef>
                <a:spcPct val="50000"/>
              </a:spcBef>
            </a:pPr>
            <a:r>
              <a:rPr lang="zh-CN" altLang="en-US" sz="2800" b="1" dirty="0" smtClean="0">
                <a:cs typeface="Times New Roman" panose="02020603050405020304" pitchFamily="18" charset="0"/>
              </a:rPr>
              <a:t> </a:t>
            </a:r>
            <a:endParaRPr lang="zh-CN" altLang="en-US" sz="2800" b="1" dirty="0">
              <a:cs typeface="Times New Roman" panose="02020603050405020304" pitchFamily="18" charset="0"/>
            </a:endParaRPr>
          </a:p>
          <a:p>
            <a:pPr lvl="3" algn="just" eaLnBrk="1" hangingPunct="1">
              <a:spcBef>
                <a:spcPct val="50000"/>
              </a:spcBef>
            </a:pPr>
            <a:endParaRPr lang="zh-CN" altLang="en-US" sz="2800" b="1" dirty="0" smtClean="0">
              <a:cs typeface="Times New Roman" panose="02020603050405020304" pitchFamily="18" charset="0"/>
            </a:endParaRPr>
          </a:p>
          <a:p>
            <a:pPr lvl="3" algn="just" eaLnBrk="1" hangingPunct="1">
              <a:spcBef>
                <a:spcPct val="50000"/>
              </a:spcBef>
            </a:pPr>
            <a:r>
              <a:rPr lang="en-US" altLang="zh-CN" sz="2800" b="1" dirty="0" smtClean="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20223"/>
          <a:stretch/>
        </p:blipFill>
        <p:spPr bwMode="auto">
          <a:xfrm>
            <a:off x="1381308" y="5661248"/>
            <a:ext cx="3200056" cy="551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992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2514600" y="5638800"/>
            <a:ext cx="501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zh-CN" altLang="en-US"/>
              <a:t> </a:t>
            </a:r>
            <a:r>
              <a:rPr lang="en-US" altLang="zh-CN"/>
              <a:t>2-6</a:t>
            </a:r>
            <a:r>
              <a:rPr lang="zh-CN" altLang="en-US">
                <a:latin typeface="宋体" charset="-122"/>
              </a:rPr>
              <a:t>　具有挂起状态的进程状态图</a:t>
            </a:r>
            <a:r>
              <a:rPr lang="zh-CN" altLang="en-US"/>
              <a:t> </a:t>
            </a:r>
          </a:p>
        </p:txBody>
      </p:sp>
      <p:graphicFrame>
        <p:nvGraphicFramePr>
          <p:cNvPr id="6" name="Object 1024"/>
          <p:cNvGraphicFramePr>
            <a:graphicFrameLocks noChangeAspect="1"/>
          </p:cNvGraphicFramePr>
          <p:nvPr/>
        </p:nvGraphicFramePr>
        <p:xfrm>
          <a:off x="2133600" y="914400"/>
          <a:ext cx="5638800" cy="4357688"/>
        </p:xfrm>
        <a:graphic>
          <a:graphicData uri="http://schemas.openxmlformats.org/presentationml/2006/ole">
            <mc:AlternateContent xmlns:mc="http://schemas.openxmlformats.org/markup-compatibility/2006">
              <mc:Choice xmlns:v="urn:schemas-microsoft-com:vml" Requires="v">
                <p:oleObj spid="_x0000_s15370" r:id="rId3" imgW="2177982" imgH="1686277" progId="Visio.Drawing.4">
                  <p:embed/>
                </p:oleObj>
              </mc:Choice>
              <mc:Fallback>
                <p:oleObj r:id="rId3" imgW="2177982" imgH="168627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14400"/>
                        <a:ext cx="5638800" cy="435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5263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85000" lnSpcReduction="10000"/>
          </a:bodyPr>
          <a:lstStyle/>
          <a:p>
            <a:r>
              <a:rPr lang="en-US" altLang="zh-CN" dirty="0"/>
              <a:t>4</a:t>
            </a:r>
            <a:r>
              <a:rPr lang="zh-CN" altLang="en-US" dirty="0"/>
              <a:t>．创建状态和终止状态</a:t>
            </a:r>
          </a:p>
          <a:p>
            <a:r>
              <a:rPr lang="zh-CN" altLang="en-US" dirty="0"/>
              <a:t>　　</a:t>
            </a:r>
            <a:r>
              <a:rPr lang="en-US" altLang="zh-CN" dirty="0"/>
              <a:t>1) </a:t>
            </a:r>
            <a:r>
              <a:rPr lang="zh-CN" altLang="en-US" dirty="0"/>
              <a:t>创建状态</a:t>
            </a:r>
          </a:p>
          <a:p>
            <a:r>
              <a:rPr lang="zh-CN" altLang="en-US" dirty="0"/>
              <a:t>　　创建一个进程一般要通过两个步骤：首先，为一个新进程创建</a:t>
            </a:r>
            <a:r>
              <a:rPr lang="en-US" altLang="zh-CN" dirty="0"/>
              <a:t>PCB</a:t>
            </a:r>
            <a:r>
              <a:rPr lang="zh-CN" altLang="en-US" dirty="0"/>
              <a:t>，并填写必要的管理信息；其次，把该进程转入就绪状态并插入就绪队列之中。当一个新进程被创建时，系统已为其分配了</a:t>
            </a:r>
            <a:r>
              <a:rPr lang="en-US" altLang="zh-CN" dirty="0"/>
              <a:t>PCB</a:t>
            </a:r>
            <a:r>
              <a:rPr lang="zh-CN" altLang="en-US" dirty="0"/>
              <a:t>，填写了进程标识等信息，但由于该进程所必需的资源或其它信息，如主存资源尚未分配等，一般而言，此时的进程已拥有了自己的</a:t>
            </a:r>
            <a:r>
              <a:rPr lang="en-US" altLang="zh-CN" dirty="0"/>
              <a:t>PCB</a:t>
            </a:r>
            <a:r>
              <a:rPr lang="zh-CN" altLang="en-US" dirty="0"/>
              <a:t>，但进程自身还未进入主存，即创建工作尚未完成，进程还不能被调度运行，其所处的状态就是创建状态。 </a:t>
            </a:r>
          </a:p>
          <a:p>
            <a:endParaRPr lang="zh-CN" altLang="en-US" dirty="0"/>
          </a:p>
        </p:txBody>
      </p:sp>
    </p:spTree>
    <p:extLst>
      <p:ext uri="{BB962C8B-B14F-4D97-AF65-F5344CB8AC3E}">
        <p14:creationId xmlns:p14="http://schemas.microsoft.com/office/powerpoint/2010/main" val="1878771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pPr algn="just">
              <a:lnSpc>
                <a:spcPct val="120000"/>
              </a:lnSpc>
              <a:spcBef>
                <a:spcPct val="50000"/>
              </a:spcBef>
            </a:pPr>
            <a:r>
              <a:rPr lang="en-US" altLang="zh-CN" dirty="0">
                <a:latin typeface="宋体" charset="-122"/>
              </a:rPr>
              <a:t>2) </a:t>
            </a:r>
            <a:r>
              <a:rPr lang="zh-CN" altLang="en-US" dirty="0">
                <a:latin typeface="宋体" charset="-122"/>
              </a:rPr>
              <a:t>终止状态</a:t>
            </a:r>
          </a:p>
          <a:p>
            <a:pPr algn="just">
              <a:lnSpc>
                <a:spcPct val="120000"/>
              </a:lnSpc>
              <a:spcBef>
                <a:spcPct val="50000"/>
              </a:spcBef>
            </a:pPr>
            <a:r>
              <a:rPr lang="zh-CN" altLang="en-US" dirty="0">
                <a:latin typeface="宋体" charset="-122"/>
              </a:rPr>
              <a:t>　　进程的终止也要通过两个步骤：首先等待操作系统进行善后处理，然后将其</a:t>
            </a:r>
            <a:r>
              <a:rPr lang="en-US" altLang="zh-CN" dirty="0">
                <a:latin typeface="宋体" charset="-122"/>
              </a:rPr>
              <a:t>PCB</a:t>
            </a:r>
            <a:r>
              <a:rPr lang="zh-CN" altLang="en-US" dirty="0">
                <a:latin typeface="宋体" charset="-122"/>
              </a:rPr>
              <a:t>清零，并将</a:t>
            </a:r>
            <a:r>
              <a:rPr lang="en-US" altLang="zh-CN" dirty="0">
                <a:latin typeface="宋体" charset="-122"/>
              </a:rPr>
              <a:t>PCB</a:t>
            </a:r>
            <a:r>
              <a:rPr lang="zh-CN" altLang="en-US" dirty="0">
                <a:latin typeface="宋体" charset="-122"/>
              </a:rPr>
              <a:t>空间返还系统。当一个进程到达了自然结束点，或是出现了无法克服的错误，或是被操作系统所终结，或是被其他有终止权的进程所终结，它将进入终止状态。进入终止态的进程以后不能再执行，但在操作系统中依然保留一个记录，其中保存状态码和一些计时统计数据，供其它进程收集。一旦其它进程完成了对终止状态进程的信息提取之后，操作系统将删除该进程。</a:t>
            </a:r>
          </a:p>
          <a:p>
            <a:endParaRPr lang="zh-CN" altLang="en-US" dirty="0"/>
          </a:p>
        </p:txBody>
      </p:sp>
    </p:spTree>
    <p:extLst>
      <p:ext uri="{BB962C8B-B14F-4D97-AF65-F5344CB8AC3E}">
        <p14:creationId xmlns:p14="http://schemas.microsoft.com/office/powerpoint/2010/main" val="669510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2720008" y="5340097"/>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2-7  </a:t>
            </a:r>
            <a:r>
              <a:rPr lang="zh-CN" altLang="en-US">
                <a:latin typeface="宋体" charset="-122"/>
              </a:rPr>
              <a:t>进程的五种基本状态及转换</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2098963038"/>
              </p:ext>
            </p:extLst>
          </p:nvPr>
        </p:nvGraphicFramePr>
        <p:xfrm>
          <a:off x="1043608" y="1225297"/>
          <a:ext cx="7315200" cy="3421063"/>
        </p:xfrm>
        <a:graphic>
          <a:graphicData uri="http://schemas.openxmlformats.org/presentationml/2006/ole">
            <mc:AlternateContent xmlns:mc="http://schemas.openxmlformats.org/markup-compatibility/2006">
              <mc:Choice xmlns:v="urn:schemas-microsoft-com:vml" Requires="v">
                <p:oleObj spid="_x0000_s16394" r:id="rId3" imgW="2358012" imgH="1109057" progId="Visio.Drawing.4">
                  <p:embed/>
                </p:oleObj>
              </mc:Choice>
              <mc:Fallback>
                <p:oleObj r:id="rId3" imgW="2358012" imgH="110905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25297"/>
                        <a:ext cx="7315200" cy="3421063"/>
                      </a:xfrm>
                      <a:prstGeom prst="rect">
                        <a:avLst/>
                      </a:prstGeom>
                      <a:noFill/>
                    </p:spPr>
                  </p:pic>
                </p:oleObj>
              </mc:Fallback>
            </mc:AlternateContent>
          </a:graphicData>
        </a:graphic>
      </p:graphicFrame>
    </p:spTree>
    <p:extLst>
      <p:ext uri="{BB962C8B-B14F-4D97-AF65-F5344CB8AC3E}">
        <p14:creationId xmlns:p14="http://schemas.microsoft.com/office/powerpoint/2010/main" val="1421391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1511882" y="5457346"/>
            <a:ext cx="661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2-8  </a:t>
            </a:r>
            <a:r>
              <a:rPr lang="zh-CN" altLang="en-US">
                <a:latin typeface="宋体" charset="-122"/>
              </a:rPr>
              <a:t>具有创建、终止和挂起状态的进程状态图</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3055920553"/>
              </p:ext>
            </p:extLst>
          </p:nvPr>
        </p:nvGraphicFramePr>
        <p:xfrm>
          <a:off x="1054682" y="809146"/>
          <a:ext cx="7162800" cy="4227513"/>
        </p:xfrm>
        <a:graphic>
          <a:graphicData uri="http://schemas.openxmlformats.org/presentationml/2006/ole">
            <mc:AlternateContent xmlns:mc="http://schemas.openxmlformats.org/markup-compatibility/2006">
              <mc:Choice xmlns:v="urn:schemas-microsoft-com:vml" Requires="v">
                <p:oleObj spid="_x0000_s17418" r:id="rId3" imgW="2436025" imgH="1444737" progId="Visio.Drawing.4">
                  <p:embed/>
                </p:oleObj>
              </mc:Choice>
              <mc:Fallback>
                <p:oleObj r:id="rId3" imgW="2436025" imgH="144473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82" y="809146"/>
                        <a:ext cx="7162800" cy="422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787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2.1.5</a:t>
            </a:r>
            <a:r>
              <a:rPr lang="zh-CN" altLang="en-US" dirty="0">
                <a:latin typeface="Times New Roman" panose="02020603050405020304" pitchFamily="18" charset="0"/>
                <a:cs typeface="Times New Roman" panose="02020603050405020304" pitchFamily="18" charset="0"/>
              </a:rPr>
              <a:t>　进程控制块</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．进程控制块的作用</a:t>
            </a:r>
          </a:p>
          <a:p>
            <a:r>
              <a:rPr lang="en-US" altLang="zh-CN" dirty="0" smtClean="0">
                <a:latin typeface="Times New Roman" panose="02020603050405020304" pitchFamily="18" charset="0"/>
                <a:cs typeface="Times New Roman" panose="02020603050405020304" pitchFamily="18" charset="0"/>
              </a:rPr>
              <a:t>        PCB</a:t>
            </a:r>
            <a:r>
              <a:rPr lang="zh-CN" altLang="en-US" dirty="0">
                <a:latin typeface="Times New Roman" panose="02020603050405020304" pitchFamily="18" charset="0"/>
                <a:cs typeface="Times New Roman" panose="02020603050405020304" pitchFamily="18" charset="0"/>
              </a:rPr>
              <a:t>中记录了操作系统所需的、用于描述进程的当前情况以及控制进程运行的全部信息</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       当</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要调度某进程执行时，要从该进程的</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中查出其现行状态及优先级；在调度到某进程后，要根据其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中所保存的处理机状态信息，设置该进程恢复运行的现场，并根据其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中的程序和数据的内存始址，找到其程序和数据；</a:t>
            </a:r>
          </a:p>
        </p:txBody>
      </p:sp>
    </p:spTree>
    <p:extLst>
      <p:ext uri="{BB962C8B-B14F-4D97-AF65-F5344CB8AC3E}">
        <p14:creationId xmlns:p14="http://schemas.microsoft.com/office/powerpoint/2010/main" val="161104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    进程</a:t>
            </a:r>
            <a:r>
              <a:rPr lang="zh-CN" altLang="en-US" dirty="0">
                <a:latin typeface="宋体" charset="-122"/>
              </a:rPr>
              <a:t>在执行过程中，当需要和与之合作的进程实现同步、通信或访问文件时，也都需要访问</a:t>
            </a:r>
            <a:r>
              <a:rPr lang="en-US" altLang="zh-CN" dirty="0"/>
              <a:t>PCB</a:t>
            </a:r>
            <a:r>
              <a:rPr lang="zh-CN" altLang="en-US" dirty="0">
                <a:latin typeface="宋体" charset="-122"/>
              </a:rPr>
              <a:t>；当进程由于某种原因而暂停执行时，又须将其断点的处理机环境保存在</a:t>
            </a:r>
            <a:r>
              <a:rPr lang="en-US" altLang="zh-CN" dirty="0"/>
              <a:t>PCB</a:t>
            </a:r>
            <a:r>
              <a:rPr lang="zh-CN" altLang="en-US" dirty="0">
                <a:latin typeface="宋体" charset="-122"/>
              </a:rPr>
              <a:t>中</a:t>
            </a:r>
            <a:r>
              <a:rPr lang="zh-CN" altLang="en-US" dirty="0" smtClean="0">
                <a:latin typeface="宋体" charset="-122"/>
              </a:rPr>
              <a:t>。</a:t>
            </a:r>
            <a:endParaRPr lang="en-US" altLang="zh-CN" dirty="0" smtClean="0">
              <a:latin typeface="宋体" charset="-122"/>
            </a:endParaRPr>
          </a:p>
          <a:p>
            <a:r>
              <a:rPr lang="zh-CN" altLang="en-US" dirty="0" smtClean="0">
                <a:latin typeface="宋体" charset="-122"/>
              </a:rPr>
              <a:t>    在</a:t>
            </a:r>
            <a:r>
              <a:rPr lang="zh-CN" altLang="en-US" dirty="0">
                <a:latin typeface="宋体" charset="-122"/>
              </a:rPr>
              <a:t>进程的整个生命期中，系统总是通过</a:t>
            </a:r>
            <a:r>
              <a:rPr lang="en-US" altLang="zh-CN" dirty="0"/>
              <a:t>PCB</a:t>
            </a:r>
            <a:r>
              <a:rPr lang="zh-CN" altLang="en-US" dirty="0">
                <a:latin typeface="宋体" charset="-122"/>
              </a:rPr>
              <a:t>对进程进行控制的，亦即，系统是根据进程的</a:t>
            </a:r>
            <a:r>
              <a:rPr lang="en-US" altLang="zh-CN" dirty="0"/>
              <a:t>PCB</a:t>
            </a:r>
            <a:r>
              <a:rPr lang="zh-CN" altLang="en-US" dirty="0">
                <a:latin typeface="宋体" charset="-122"/>
              </a:rPr>
              <a:t>而不是任何别的什么而感知到该进程的存在的。所以说，</a:t>
            </a:r>
            <a:r>
              <a:rPr lang="en-US" altLang="zh-CN" dirty="0"/>
              <a:t>PCB</a:t>
            </a:r>
            <a:r>
              <a:rPr lang="zh-CN" altLang="en-US" dirty="0">
                <a:latin typeface="宋体" charset="-122"/>
              </a:rPr>
              <a:t>是进程存在的惟一标志。</a:t>
            </a:r>
            <a:r>
              <a:rPr lang="zh-CN" altLang="en-US" dirty="0"/>
              <a:t> </a:t>
            </a:r>
          </a:p>
          <a:p>
            <a:endParaRPr lang="zh-CN" altLang="en-US" dirty="0"/>
          </a:p>
        </p:txBody>
      </p:sp>
    </p:spTree>
    <p:extLst>
      <p:ext uri="{BB962C8B-B14F-4D97-AF65-F5344CB8AC3E}">
        <p14:creationId xmlns:p14="http://schemas.microsoft.com/office/powerpoint/2010/main" val="3729925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zh-CN" altLang="en-US" dirty="0" smtClean="0"/>
              <a:t>    因为</a:t>
            </a:r>
            <a:r>
              <a:rPr lang="en-US" altLang="zh-CN" dirty="0"/>
              <a:t>PCB</a:t>
            </a:r>
            <a:r>
              <a:rPr lang="zh-CN" altLang="en-US" dirty="0"/>
              <a:t>经常被系统访问，尤其是被运行频率很高的进程及分派程序访问，故</a:t>
            </a:r>
            <a:r>
              <a:rPr lang="en-US" altLang="zh-CN" dirty="0"/>
              <a:t>PCB</a:t>
            </a:r>
            <a:r>
              <a:rPr lang="zh-CN" altLang="en-US" dirty="0"/>
              <a:t>应常驻内存。系统将所有的</a:t>
            </a:r>
            <a:r>
              <a:rPr lang="en-US" altLang="zh-CN" dirty="0"/>
              <a:t>PCB</a:t>
            </a:r>
            <a:r>
              <a:rPr lang="zh-CN" altLang="en-US" dirty="0"/>
              <a:t>组织成若干个链表</a:t>
            </a:r>
            <a:r>
              <a:rPr lang="en-US" altLang="zh-CN" dirty="0"/>
              <a:t>(</a:t>
            </a:r>
            <a:r>
              <a:rPr lang="zh-CN" altLang="en-US" dirty="0"/>
              <a:t>或队列</a:t>
            </a:r>
            <a:r>
              <a:rPr lang="en-US" altLang="zh-CN" dirty="0"/>
              <a:t>)</a:t>
            </a:r>
            <a:r>
              <a:rPr lang="zh-CN" altLang="en-US" dirty="0"/>
              <a:t>，存放在操作系统中专门开辟的</a:t>
            </a:r>
            <a:r>
              <a:rPr lang="en-US" altLang="zh-CN" dirty="0"/>
              <a:t>PCB</a:t>
            </a:r>
            <a:r>
              <a:rPr lang="zh-CN" altLang="en-US" dirty="0"/>
              <a:t>区内</a:t>
            </a:r>
            <a:r>
              <a:rPr lang="zh-CN" altLang="en-US" dirty="0" smtClean="0"/>
              <a:t>。</a:t>
            </a:r>
            <a:endParaRPr lang="en-US" altLang="zh-CN" dirty="0" smtClean="0"/>
          </a:p>
          <a:p>
            <a:r>
              <a:rPr lang="en-US" altLang="zh-CN" dirty="0"/>
              <a:t> </a:t>
            </a:r>
            <a:r>
              <a:rPr lang="en-US" altLang="zh-CN" dirty="0" smtClean="0"/>
              <a:t>  </a:t>
            </a:r>
            <a:r>
              <a:rPr lang="zh-CN" altLang="en-US" dirty="0" smtClean="0"/>
              <a:t> 在</a:t>
            </a:r>
            <a:r>
              <a:rPr lang="en-US" altLang="zh-CN" dirty="0"/>
              <a:t>Linux</a:t>
            </a:r>
            <a:r>
              <a:rPr lang="zh-CN" altLang="en-US" dirty="0"/>
              <a:t>系统中用</a:t>
            </a:r>
            <a:r>
              <a:rPr lang="en-US" altLang="zh-CN" dirty="0" err="1"/>
              <a:t>task_struct</a:t>
            </a:r>
            <a:r>
              <a:rPr lang="zh-CN" altLang="en-US" dirty="0"/>
              <a:t>数据结构来描述每个进程的进程控制块，在</a:t>
            </a:r>
            <a:r>
              <a:rPr lang="en-US" altLang="zh-CN" dirty="0"/>
              <a:t>Windows</a:t>
            </a:r>
            <a:r>
              <a:rPr lang="zh-CN" altLang="en-US" dirty="0"/>
              <a:t>操作系统中则使用一个执行体进程块</a:t>
            </a:r>
            <a:r>
              <a:rPr lang="en-US" altLang="zh-CN" dirty="0"/>
              <a:t>(EPROCESS)</a:t>
            </a:r>
            <a:r>
              <a:rPr lang="zh-CN" altLang="en-US" dirty="0"/>
              <a:t>来表示进程对象的基本属性。 </a:t>
            </a:r>
          </a:p>
          <a:p>
            <a:endParaRPr lang="zh-CN" altLang="en-US" dirty="0"/>
          </a:p>
        </p:txBody>
      </p:sp>
    </p:spTree>
    <p:extLst>
      <p:ext uri="{BB962C8B-B14F-4D97-AF65-F5344CB8AC3E}">
        <p14:creationId xmlns:p14="http://schemas.microsoft.com/office/powerpoint/2010/main" val="3433470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a:xfrm>
            <a:off x="467544" y="404664"/>
            <a:ext cx="8207375" cy="720626"/>
          </a:xfrm>
        </p:spPr>
        <p:txBody>
          <a:bodyPr>
            <a:normAutofit lnSpcReduction="10000"/>
          </a:bodyPr>
          <a:lstStyle/>
          <a:p>
            <a:r>
              <a:rPr lang="en-US" altLang="zh-CN" dirty="0" smtClean="0">
                <a:latin typeface="宋体" charset="-122"/>
              </a:rPr>
              <a:t>2</a:t>
            </a:r>
            <a:r>
              <a:rPr lang="zh-CN" altLang="en-US" dirty="0" smtClean="0">
                <a:latin typeface="宋体" charset="-122"/>
              </a:rPr>
              <a:t>．进程控制块中的信息</a:t>
            </a:r>
            <a:endParaRPr lang="en-US" altLang="zh-CN" dirty="0" smtClean="0">
              <a:latin typeface="宋体" charset="-122"/>
            </a:endParaRPr>
          </a:p>
          <a:p>
            <a:pPr marL="514350" indent="-514350">
              <a:buFont typeface="Wingdings 3"/>
              <a:buAutoNum type="arabicParenR"/>
            </a:pPr>
            <a:endParaRPr lang="zh-CN" altLang="en-US" dirty="0">
              <a:latin typeface="宋体" charset="-122"/>
            </a:endParaRPr>
          </a:p>
          <a:p>
            <a:pPr marL="514350" indent="-514350">
              <a:buAutoNum type="arabicParenR"/>
            </a:pPr>
            <a:endParaRPr lang="zh-CN" altLang="en-US" dirty="0">
              <a:latin typeface="宋体" charset="-122"/>
            </a:endParaRPr>
          </a:p>
          <a:p>
            <a:endParaRPr lang="zh-CN" altLang="en-US" dirty="0">
              <a:latin typeface="宋体" charset="-122"/>
            </a:endParaRPr>
          </a:p>
        </p:txBody>
      </p:sp>
      <p:graphicFrame>
        <p:nvGraphicFramePr>
          <p:cNvPr id="6" name="图示 5"/>
          <p:cNvGraphicFramePr/>
          <p:nvPr>
            <p:extLst>
              <p:ext uri="{D42A27DB-BD31-4B8C-83A1-F6EECF244321}">
                <p14:modId xmlns:p14="http://schemas.microsoft.com/office/powerpoint/2010/main" val="1866228786"/>
              </p:ext>
            </p:extLst>
          </p:nvPr>
        </p:nvGraphicFramePr>
        <p:xfrm>
          <a:off x="251520" y="1052736"/>
          <a:ext cx="871296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943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r>
              <a:rPr lang="zh-CN" altLang="en-US" dirty="0"/>
              <a:t>　</a:t>
            </a:r>
            <a:r>
              <a:rPr lang="en-US" altLang="zh-CN" dirty="0"/>
              <a:t>3. </a:t>
            </a:r>
            <a:r>
              <a:rPr lang="zh-CN" altLang="en-US" dirty="0"/>
              <a:t>进程控制块的组织方式</a:t>
            </a:r>
          </a:p>
          <a:p>
            <a:r>
              <a:rPr lang="zh-CN" altLang="en-US" dirty="0"/>
              <a:t>　　</a:t>
            </a:r>
            <a:r>
              <a:rPr lang="en-US" altLang="zh-CN" dirty="0"/>
              <a:t>1) </a:t>
            </a:r>
            <a:r>
              <a:rPr lang="zh-CN" altLang="en-US" dirty="0"/>
              <a:t>链接方式</a:t>
            </a:r>
          </a:p>
          <a:p>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2009599721"/>
              </p:ext>
            </p:extLst>
          </p:nvPr>
        </p:nvGraphicFramePr>
        <p:xfrm>
          <a:off x="1187624" y="2204864"/>
          <a:ext cx="7086600" cy="4035425"/>
        </p:xfrm>
        <a:graphic>
          <a:graphicData uri="http://schemas.openxmlformats.org/presentationml/2006/ole">
            <mc:AlternateContent xmlns:mc="http://schemas.openxmlformats.org/markup-compatibility/2006">
              <mc:Choice xmlns:v="urn:schemas-microsoft-com:vml" Requires="v">
                <p:oleObj spid="_x0000_s19463" r:id="rId3" imgW="2849342" imgH="1619141" progId="Visio.Drawing.4">
                  <p:embed/>
                </p:oleObj>
              </mc:Choice>
              <mc:Fallback>
                <p:oleObj r:id="rId3" imgW="2849342" imgH="1619141"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204864"/>
                        <a:ext cx="7086600" cy="403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94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2014年9月15日11时48分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文本占位符 6"/>
          <p:cNvSpPr>
            <a:spLocks noGrp="1"/>
          </p:cNvSpPr>
          <p:nvPr>
            <p:ph type="body" sz="quarter" idx="13"/>
          </p:nvPr>
        </p:nvSpPr>
        <p:spPr>
          <a:xfrm>
            <a:off x="395536" y="620688"/>
            <a:ext cx="8351391" cy="5544691"/>
          </a:xfrm>
        </p:spPr>
        <p:txBody>
          <a:bodyPr>
            <a:normAutofit fontScale="92500" lnSpcReduction="10000"/>
          </a:bodyPr>
          <a:lstStyle/>
          <a:p>
            <a:pPr algn="just">
              <a:lnSpc>
                <a:spcPct val="130000"/>
              </a:lnSpc>
              <a:spcBef>
                <a:spcPct val="50000"/>
              </a:spcBef>
            </a:pPr>
            <a:r>
              <a:rPr lang="en-US" altLang="zh-CN" dirty="0">
                <a:latin typeface="宋体" charset="-122"/>
              </a:rPr>
              <a:t>2. </a:t>
            </a:r>
            <a:r>
              <a:rPr lang="zh-CN" altLang="en-US" dirty="0">
                <a:latin typeface="宋体" charset="-122"/>
              </a:rPr>
              <a:t>程序顺序执行时的特征</a:t>
            </a:r>
          </a:p>
          <a:p>
            <a:pPr algn="just">
              <a:lnSpc>
                <a:spcPct val="130000"/>
              </a:lnSpc>
              <a:spcBef>
                <a:spcPct val="50000"/>
              </a:spcBef>
            </a:pPr>
            <a:r>
              <a:rPr lang="zh-CN" altLang="en-US" dirty="0">
                <a:latin typeface="宋体" charset="-122"/>
              </a:rPr>
              <a:t>　　</a:t>
            </a:r>
            <a:r>
              <a:rPr lang="en-US" altLang="zh-CN" dirty="0">
                <a:latin typeface="宋体" charset="-122"/>
              </a:rPr>
              <a:t>(1) </a:t>
            </a:r>
            <a:r>
              <a:rPr lang="zh-CN" altLang="en-US" dirty="0">
                <a:latin typeface="宋体" charset="-122"/>
              </a:rPr>
              <a:t>顺序性：处理机的操作严格按照程序所规定的顺序执行，即每一操作必须在上一个操作结束之后开始。</a:t>
            </a:r>
          </a:p>
          <a:p>
            <a:pPr algn="just">
              <a:lnSpc>
                <a:spcPct val="130000"/>
              </a:lnSpc>
              <a:spcBef>
                <a:spcPct val="50000"/>
              </a:spcBef>
            </a:pPr>
            <a:r>
              <a:rPr lang="zh-CN" altLang="en-US" dirty="0">
                <a:latin typeface="宋体" charset="-122"/>
              </a:rPr>
              <a:t>　　</a:t>
            </a:r>
            <a:r>
              <a:rPr lang="en-US" altLang="zh-CN" dirty="0">
                <a:latin typeface="宋体" charset="-122"/>
              </a:rPr>
              <a:t>(2) </a:t>
            </a:r>
            <a:r>
              <a:rPr lang="zh-CN" altLang="en-US" dirty="0">
                <a:latin typeface="宋体" charset="-122"/>
              </a:rPr>
              <a:t>封闭性：程序是在封闭的环境下执行的，即程序运行时独占全机资源，资源的状态</a:t>
            </a:r>
            <a:r>
              <a:rPr lang="en-US" altLang="zh-CN" dirty="0">
                <a:latin typeface="宋体" charset="-122"/>
              </a:rPr>
              <a:t>(</a:t>
            </a:r>
            <a:r>
              <a:rPr lang="zh-CN" altLang="en-US" dirty="0">
                <a:latin typeface="宋体" charset="-122"/>
              </a:rPr>
              <a:t>除初始状态外</a:t>
            </a:r>
            <a:r>
              <a:rPr lang="en-US" altLang="zh-CN" dirty="0">
                <a:latin typeface="宋体" charset="-122"/>
              </a:rPr>
              <a:t>)</a:t>
            </a:r>
            <a:r>
              <a:rPr lang="zh-CN" altLang="en-US" dirty="0">
                <a:latin typeface="宋体" charset="-122"/>
              </a:rPr>
              <a:t>只有本程序才能改变它。程序一旦开始执行，其执行结果不受外界因素影响。</a:t>
            </a:r>
          </a:p>
          <a:p>
            <a:pPr algn="just">
              <a:lnSpc>
                <a:spcPct val="130000"/>
              </a:lnSpc>
              <a:spcBef>
                <a:spcPct val="50000"/>
              </a:spcBef>
            </a:pPr>
            <a:r>
              <a:rPr lang="zh-CN" altLang="en-US" dirty="0">
                <a:latin typeface="宋体" charset="-122"/>
              </a:rPr>
              <a:t>　　</a:t>
            </a:r>
            <a:r>
              <a:rPr lang="en-US" altLang="zh-CN" dirty="0">
                <a:latin typeface="宋体" charset="-122"/>
              </a:rPr>
              <a:t>(3) </a:t>
            </a:r>
            <a:r>
              <a:rPr lang="zh-CN" altLang="en-US" dirty="0">
                <a:latin typeface="宋体" charset="-122"/>
              </a:rPr>
              <a:t>可再现性：只要程序执行时的环境和初始条件相同，当程序重复执行时，不论它是从头到尾不停顿地执行，还是“停停走走”地执行，都将获得相同的结果。</a:t>
            </a:r>
          </a:p>
        </p:txBody>
      </p:sp>
    </p:spTree>
    <p:extLst>
      <p:ext uri="{BB962C8B-B14F-4D97-AF65-F5344CB8AC3E}">
        <p14:creationId xmlns:p14="http://schemas.microsoft.com/office/powerpoint/2010/main" val="385838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en-US" altLang="zh-CN" dirty="0">
                <a:latin typeface="宋体" charset="-122"/>
              </a:rPr>
              <a:t>2) </a:t>
            </a:r>
            <a:r>
              <a:rPr lang="zh-CN" altLang="en-US" dirty="0">
                <a:latin typeface="宋体" charset="-122"/>
              </a:rPr>
              <a:t>索引方式</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228713439"/>
              </p:ext>
            </p:extLst>
          </p:nvPr>
        </p:nvGraphicFramePr>
        <p:xfrm>
          <a:off x="533400" y="1700808"/>
          <a:ext cx="8610600" cy="4584700"/>
        </p:xfrm>
        <a:graphic>
          <a:graphicData uri="http://schemas.openxmlformats.org/presentationml/2006/ole">
            <mc:AlternateContent xmlns:mc="http://schemas.openxmlformats.org/markup-compatibility/2006">
              <mc:Choice xmlns:v="urn:schemas-microsoft-com:vml" Requires="v">
                <p:oleObj spid="_x0000_s18440" r:id="rId3" imgW="3379679" imgH="1796920" progId="Visio.Drawing.11">
                  <p:embed/>
                </p:oleObj>
              </mc:Choice>
              <mc:Fallback>
                <p:oleObj r:id="rId3" imgW="3379679" imgH="179692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00808"/>
                        <a:ext cx="86106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1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latin typeface="Times New Roman" panose="02020603050405020304" pitchFamily="18" charset="0"/>
                <a:cs typeface="Times New Roman" panose="02020603050405020304" pitchFamily="18" charset="0"/>
              </a:rPr>
              <a:t>2.2</a:t>
            </a:r>
            <a:r>
              <a:rPr lang="zh-CN" altLang="en-US" dirty="0">
                <a:latin typeface="Times New Roman" panose="02020603050405020304" pitchFamily="18" charset="0"/>
                <a:cs typeface="Times New Roman" panose="02020603050405020304" pitchFamily="18" charset="0"/>
              </a:rPr>
              <a:t>　进 程 控 制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2014年9月15日11时49分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8" name="Text Box 5"/>
          <p:cNvSpPr txBox="1">
            <a:spLocks noChangeArrowheads="1"/>
          </p:cNvSpPr>
          <p:nvPr/>
        </p:nvSpPr>
        <p:spPr bwMode="auto">
          <a:xfrm>
            <a:off x="323528" y="1196752"/>
            <a:ext cx="8515672"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2.2.1</a:t>
            </a:r>
            <a:r>
              <a:rPr lang="zh-CN" altLang="en-US" sz="2800" b="1" dirty="0">
                <a:ea typeface="+mj-ea"/>
                <a:cs typeface="Times New Roman" panose="02020603050405020304" pitchFamily="18" charset="0"/>
              </a:rPr>
              <a:t>　进程的创建</a:t>
            </a:r>
          </a:p>
          <a:p>
            <a:pPr eaLnBrk="1" hangingPunct="1">
              <a:lnSpc>
                <a:spcPct val="110000"/>
              </a:lnSpc>
              <a:spcBef>
                <a:spcPct val="50000"/>
              </a:spcBef>
            </a:pP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a:t>
            </a:r>
            <a:r>
              <a:rPr lang="zh-CN" altLang="en-US" sz="2800" b="1" dirty="0">
                <a:ea typeface="+mj-ea"/>
                <a:cs typeface="Times New Roman" panose="02020603050405020304" pitchFamily="18" charset="0"/>
              </a:rPr>
              <a:t>．进程图</a:t>
            </a:r>
            <a:r>
              <a:rPr lang="en-US" altLang="zh-CN" sz="2800" b="1" dirty="0">
                <a:ea typeface="+mj-ea"/>
                <a:cs typeface="Times New Roman" panose="02020603050405020304" pitchFamily="18" charset="0"/>
              </a:rPr>
              <a:t>(Process Graph)</a:t>
            </a:r>
          </a:p>
          <a:p>
            <a:pPr marL="0" lvl="3" algn="just" eaLnBrk="1" hangingPunct="1">
              <a:spcBef>
                <a:spcPct val="50000"/>
              </a:spcBef>
            </a:pPr>
            <a:r>
              <a:rPr lang="zh-CN" altLang="en-US" sz="2800" b="1" dirty="0" smtClean="0">
                <a:cs typeface="Times New Roman" panose="02020603050405020304" pitchFamily="18" charset="0"/>
              </a:rPr>
              <a:t> </a:t>
            </a:r>
            <a:endParaRPr lang="zh-CN" altLang="en-US" sz="2800" b="1" dirty="0">
              <a:cs typeface="Times New Roman" panose="02020603050405020304" pitchFamily="18" charset="0"/>
            </a:endParaRPr>
          </a:p>
          <a:p>
            <a:pPr lvl="3" algn="just" eaLnBrk="1" hangingPunct="1">
              <a:spcBef>
                <a:spcPct val="50000"/>
              </a:spcBef>
            </a:pPr>
            <a:endParaRPr lang="zh-CN" altLang="en-US" sz="2800" b="1" dirty="0" smtClean="0">
              <a:cs typeface="Times New Roman" panose="02020603050405020304" pitchFamily="18" charset="0"/>
            </a:endParaRPr>
          </a:p>
          <a:p>
            <a:pPr lvl="3" algn="just" eaLnBrk="1" hangingPunct="1">
              <a:spcBef>
                <a:spcPct val="50000"/>
              </a:spcBef>
            </a:pPr>
            <a:r>
              <a:rPr lang="en-US" altLang="zh-CN" sz="2800" b="1" dirty="0" smtClean="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9303894"/>
              </p:ext>
            </p:extLst>
          </p:nvPr>
        </p:nvGraphicFramePr>
        <p:xfrm>
          <a:off x="1259632" y="2276872"/>
          <a:ext cx="5791200" cy="4216400"/>
        </p:xfrm>
        <a:graphic>
          <a:graphicData uri="http://schemas.openxmlformats.org/presentationml/2006/ole">
            <mc:AlternateContent xmlns:mc="http://schemas.openxmlformats.org/markup-compatibility/2006">
              <mc:Choice xmlns:v="urn:schemas-microsoft-com:vml" Requires="v">
                <p:oleObj spid="_x0000_s20485" r:id="rId3" imgW="2336633" imgH="1577134" progId="Visio.Drawing.11">
                  <p:embed/>
                </p:oleObj>
              </mc:Choice>
              <mc:Fallback>
                <p:oleObj r:id="rId3" imgW="2336633" imgH="1577134"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l="6802"/>
                      <a:stretch>
                        <a:fillRect/>
                      </a:stretch>
                    </p:blipFill>
                    <p:spPr bwMode="auto">
                      <a:xfrm>
                        <a:off x="1259632" y="2276872"/>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0419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a:xfrm>
            <a:off x="468313" y="692151"/>
            <a:ext cx="8207375" cy="792634"/>
          </a:xfrm>
        </p:spPr>
        <p:txBody>
          <a:bodyPr/>
          <a:lstStyle/>
          <a:p>
            <a:r>
              <a:rPr lang="zh-CN" altLang="en-US" dirty="0">
                <a:latin typeface="宋体" charset="-122"/>
              </a:rPr>
              <a:t>　</a:t>
            </a:r>
            <a:r>
              <a:rPr lang="en-US" altLang="zh-CN" dirty="0">
                <a:latin typeface="宋体" charset="-122"/>
              </a:rPr>
              <a:t>2</a:t>
            </a:r>
            <a:r>
              <a:rPr lang="zh-CN" altLang="en-US" dirty="0">
                <a:latin typeface="宋体" charset="-122"/>
              </a:rPr>
              <a:t>．引起创建进程的</a:t>
            </a:r>
            <a:r>
              <a:rPr lang="zh-CN" altLang="en-US" dirty="0" smtClean="0">
                <a:latin typeface="宋体" charset="-122"/>
              </a:rPr>
              <a:t>事件</a:t>
            </a:r>
            <a:endParaRPr lang="zh-CN" altLang="en-US" dirty="0">
              <a:latin typeface="宋体" charset="-122"/>
            </a:endParaRPr>
          </a:p>
        </p:txBody>
      </p:sp>
      <p:graphicFrame>
        <p:nvGraphicFramePr>
          <p:cNvPr id="7" name="图示 6"/>
          <p:cNvGraphicFramePr/>
          <p:nvPr>
            <p:extLst>
              <p:ext uri="{D42A27DB-BD31-4B8C-83A1-F6EECF244321}">
                <p14:modId xmlns:p14="http://schemas.microsoft.com/office/powerpoint/2010/main" val="3207419954"/>
              </p:ext>
            </p:extLst>
          </p:nvPr>
        </p:nvGraphicFramePr>
        <p:xfrm>
          <a:off x="683568" y="1772816"/>
          <a:ext cx="7632848"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517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a:latin typeface="宋体" charset="-122"/>
              </a:rPr>
              <a:t>3</a:t>
            </a:r>
            <a:r>
              <a:rPr lang="zh-CN" altLang="en-US" dirty="0">
                <a:latin typeface="宋体" charset="-122"/>
              </a:rPr>
              <a:t>．进程的创建</a:t>
            </a:r>
            <a:r>
              <a:rPr lang="en-US" altLang="zh-CN" dirty="0">
                <a:latin typeface="宋体" charset="-122"/>
              </a:rPr>
              <a:t>(Creation of Process)</a:t>
            </a:r>
          </a:p>
          <a:p>
            <a:pPr algn="just">
              <a:lnSpc>
                <a:spcPct val="130000"/>
              </a:lnSpc>
              <a:spcBef>
                <a:spcPct val="50000"/>
              </a:spcBef>
            </a:pPr>
            <a:r>
              <a:rPr lang="zh-CN" altLang="en-US" dirty="0">
                <a:latin typeface="宋体" charset="-122"/>
              </a:rPr>
              <a:t>　　一旦操作系统发现了要求创建新进程的事件后，便调用进程创建原语</a:t>
            </a:r>
            <a:r>
              <a:rPr lang="en-US" altLang="zh-CN" dirty="0" err="1">
                <a:latin typeface="宋体" charset="-122"/>
              </a:rPr>
              <a:t>Creat</a:t>
            </a:r>
            <a:r>
              <a:rPr lang="en-US" altLang="zh-CN" dirty="0">
                <a:latin typeface="宋体" charset="-122"/>
              </a:rPr>
              <a:t>( )</a:t>
            </a:r>
            <a:r>
              <a:rPr lang="zh-CN" altLang="en-US" dirty="0">
                <a:latin typeface="宋体" charset="-122"/>
              </a:rPr>
              <a:t>按下述步骤创建一个新进程。</a:t>
            </a:r>
          </a:p>
          <a:p>
            <a:pPr marL="514350" indent="-514350">
              <a:buAutoNum type="arabicParenBoth"/>
            </a:pPr>
            <a:r>
              <a:rPr lang="zh-CN" altLang="en-US" dirty="0" smtClean="0">
                <a:latin typeface="宋体" charset="-122"/>
              </a:rPr>
              <a:t>申请</a:t>
            </a:r>
            <a:r>
              <a:rPr lang="zh-CN" altLang="en-US" dirty="0">
                <a:latin typeface="宋体" charset="-122"/>
              </a:rPr>
              <a:t>空白</a:t>
            </a:r>
            <a:r>
              <a:rPr lang="en-US" altLang="zh-CN" dirty="0"/>
              <a:t>PCB</a:t>
            </a:r>
            <a:r>
              <a:rPr lang="zh-CN" altLang="en-US" dirty="0" smtClean="0">
                <a:latin typeface="宋体" charset="-122"/>
              </a:rPr>
              <a:t>。</a:t>
            </a:r>
            <a:endParaRPr lang="en-US" altLang="zh-CN" dirty="0" smtClean="0">
              <a:latin typeface="宋体" charset="-122"/>
            </a:endParaRPr>
          </a:p>
          <a:p>
            <a:pPr marL="514350" indent="-514350">
              <a:buAutoNum type="arabicParenBoth"/>
            </a:pPr>
            <a:r>
              <a:rPr lang="zh-CN" altLang="en-US" dirty="0" smtClean="0">
                <a:latin typeface="宋体" charset="-122"/>
              </a:rPr>
              <a:t>为</a:t>
            </a:r>
            <a:r>
              <a:rPr lang="zh-CN" altLang="en-US" dirty="0">
                <a:latin typeface="宋体" charset="-122"/>
              </a:rPr>
              <a:t>新进程分配资源</a:t>
            </a:r>
            <a:r>
              <a:rPr lang="zh-CN" altLang="en-US" dirty="0" smtClean="0">
                <a:latin typeface="宋体" charset="-122"/>
              </a:rPr>
              <a:t>。</a:t>
            </a:r>
            <a:endParaRPr lang="en-US" altLang="zh-CN" dirty="0" smtClean="0">
              <a:latin typeface="宋体" charset="-122"/>
            </a:endParaRPr>
          </a:p>
          <a:p>
            <a:pPr marL="514350" indent="-514350">
              <a:buAutoNum type="arabicParenBoth"/>
            </a:pPr>
            <a:r>
              <a:rPr lang="zh-CN" altLang="en-US" dirty="0" smtClean="0">
                <a:latin typeface="宋体" charset="-122"/>
              </a:rPr>
              <a:t>初始化</a:t>
            </a:r>
            <a:r>
              <a:rPr lang="zh-CN" altLang="en-US" dirty="0">
                <a:latin typeface="宋体" charset="-122"/>
              </a:rPr>
              <a:t>进程控制块</a:t>
            </a:r>
            <a:r>
              <a:rPr lang="zh-CN" altLang="en-US" dirty="0" smtClean="0">
                <a:latin typeface="宋体" charset="-122"/>
              </a:rPr>
              <a:t>。</a:t>
            </a:r>
            <a:endParaRPr lang="en-US" altLang="zh-CN" dirty="0" smtClean="0">
              <a:latin typeface="宋体" charset="-122"/>
            </a:endParaRPr>
          </a:p>
          <a:p>
            <a:pPr marL="514350" indent="-514350">
              <a:buAutoNum type="arabicParenBoth"/>
            </a:pPr>
            <a:r>
              <a:rPr lang="zh-CN" altLang="en-US" dirty="0">
                <a:latin typeface="宋体" charset="-122"/>
              </a:rPr>
              <a:t>将新进程插入就绪队列</a:t>
            </a:r>
            <a:endParaRPr lang="zh-CN" altLang="en-US" dirty="0"/>
          </a:p>
        </p:txBody>
      </p:sp>
    </p:spTree>
    <p:extLst>
      <p:ext uri="{BB962C8B-B14F-4D97-AF65-F5344CB8AC3E}">
        <p14:creationId xmlns:p14="http://schemas.microsoft.com/office/powerpoint/2010/main" val="262656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a:xfrm>
            <a:off x="468313" y="692151"/>
            <a:ext cx="8207375" cy="1656730"/>
          </a:xfrm>
        </p:spPr>
        <p:txBody>
          <a:bodyPr/>
          <a:lstStyle/>
          <a:p>
            <a:r>
              <a:rPr lang="en-US" altLang="zh-CN" dirty="0">
                <a:latin typeface="Times New Roman" panose="02020603050405020304" pitchFamily="18" charset="0"/>
                <a:cs typeface="Times New Roman" panose="02020603050405020304" pitchFamily="18" charset="0"/>
              </a:rPr>
              <a:t>2.2.2</a:t>
            </a:r>
            <a:r>
              <a:rPr lang="zh-CN" altLang="en-US" dirty="0">
                <a:latin typeface="Times New Roman" panose="02020603050405020304" pitchFamily="18" charset="0"/>
                <a:cs typeface="Times New Roman" panose="02020603050405020304" pitchFamily="18" charset="0"/>
              </a:rPr>
              <a:t>　进程的终止</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．引起进程终止的</a:t>
            </a:r>
            <a:r>
              <a:rPr lang="zh-CN" altLang="en-US" dirty="0" smtClean="0">
                <a:latin typeface="Times New Roman" panose="02020603050405020304" pitchFamily="18" charset="0"/>
                <a:cs typeface="Times New Roman" panose="02020603050405020304" pitchFamily="18" charset="0"/>
              </a:rPr>
              <a:t>事件</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宋体"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2207140591"/>
              </p:ext>
            </p:extLst>
          </p:nvPr>
        </p:nvGraphicFramePr>
        <p:xfrm>
          <a:off x="1475656" y="2924944"/>
          <a:ext cx="5886400" cy="2477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719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a:t>2</a:t>
            </a:r>
            <a:r>
              <a:rPr lang="zh-CN" altLang="en-US" dirty="0"/>
              <a:t>．进程的终止过程</a:t>
            </a:r>
          </a:p>
          <a:p>
            <a:r>
              <a:rPr lang="zh-CN" altLang="en-US" dirty="0"/>
              <a:t>　　如果系统中发生了上述要求终止进程的某事件，</a:t>
            </a:r>
            <a:r>
              <a:rPr lang="en-US" altLang="zh-CN" dirty="0"/>
              <a:t>OS</a:t>
            </a:r>
            <a:r>
              <a:rPr lang="zh-CN" altLang="en-US" dirty="0"/>
              <a:t>便调用进程终止原语，按下述过程去终止指定的进程</a:t>
            </a:r>
            <a:r>
              <a:rPr lang="zh-CN" altLang="en-US" dirty="0" smtClean="0"/>
              <a:t>。</a:t>
            </a:r>
            <a:endParaRPr lang="en-US" altLang="zh-CN" dirty="0" smtClean="0"/>
          </a:p>
          <a:p>
            <a:r>
              <a:rPr lang="en-US" altLang="zh-CN" dirty="0" smtClean="0"/>
              <a:t>    (</a:t>
            </a:r>
            <a:r>
              <a:rPr lang="en-US" altLang="zh-CN" dirty="0"/>
              <a:t>1) </a:t>
            </a:r>
            <a:r>
              <a:rPr lang="zh-CN" altLang="en-US" dirty="0"/>
              <a:t>根据被终止进程的标识符，从</a:t>
            </a:r>
            <a:r>
              <a:rPr lang="en-US" altLang="zh-CN" dirty="0"/>
              <a:t>PCB</a:t>
            </a:r>
            <a:r>
              <a:rPr lang="zh-CN" altLang="en-US" dirty="0"/>
              <a:t>集合中检索出该进程的</a:t>
            </a:r>
            <a:r>
              <a:rPr lang="en-US" altLang="zh-CN" dirty="0"/>
              <a:t>PCB</a:t>
            </a:r>
            <a:r>
              <a:rPr lang="zh-CN" altLang="en-US" dirty="0"/>
              <a:t>，从中读出该进程的状态。</a:t>
            </a:r>
          </a:p>
          <a:p>
            <a:r>
              <a:rPr lang="zh-CN" altLang="en-US" dirty="0"/>
              <a:t>　　</a:t>
            </a:r>
            <a:r>
              <a:rPr lang="en-US" altLang="zh-CN" dirty="0"/>
              <a:t>(2) </a:t>
            </a:r>
            <a:r>
              <a:rPr lang="zh-CN" altLang="en-US" dirty="0"/>
              <a:t>若被终止进程正处于执行状态，应立即终止该进程的执行，并置调度标志为真，用于指示该进程被终止后应重新进行调度。 </a:t>
            </a:r>
          </a:p>
          <a:p>
            <a:endParaRPr lang="zh-CN" altLang="en-US" dirty="0"/>
          </a:p>
        </p:txBody>
      </p:sp>
    </p:spTree>
    <p:extLst>
      <p:ext uri="{BB962C8B-B14F-4D97-AF65-F5344CB8AC3E}">
        <p14:creationId xmlns:p14="http://schemas.microsoft.com/office/powerpoint/2010/main" val="2744460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r>
              <a:rPr lang="en-US" altLang="zh-CN" dirty="0" smtClean="0"/>
              <a:t>    (</a:t>
            </a:r>
            <a:r>
              <a:rPr lang="en-US" altLang="zh-CN" dirty="0"/>
              <a:t>3) </a:t>
            </a:r>
            <a:r>
              <a:rPr lang="zh-CN" altLang="en-US" dirty="0"/>
              <a:t>若该进程还有子孙进程，还应将其所有子孙进程予以终止，以防它们成为不可控的进程。</a:t>
            </a:r>
          </a:p>
          <a:p>
            <a:r>
              <a:rPr lang="zh-CN" altLang="en-US" dirty="0"/>
              <a:t>　　</a:t>
            </a:r>
            <a:r>
              <a:rPr lang="en-US" altLang="zh-CN" dirty="0"/>
              <a:t>(4) </a:t>
            </a:r>
            <a:r>
              <a:rPr lang="zh-CN" altLang="en-US" dirty="0"/>
              <a:t>将被终止进程所拥有的全部资源，或者归还给其父进程，或者归还给系统。</a:t>
            </a:r>
          </a:p>
          <a:p>
            <a:r>
              <a:rPr lang="zh-CN" altLang="en-US" dirty="0"/>
              <a:t>　　</a:t>
            </a:r>
            <a:r>
              <a:rPr lang="en-US" altLang="zh-CN" dirty="0"/>
              <a:t>(5) </a:t>
            </a:r>
            <a:r>
              <a:rPr lang="zh-CN" altLang="en-US" dirty="0"/>
              <a:t>将被终止进程</a:t>
            </a:r>
            <a:r>
              <a:rPr lang="en-US" altLang="zh-CN" dirty="0"/>
              <a:t>(PCB)</a:t>
            </a:r>
            <a:r>
              <a:rPr lang="zh-CN" altLang="en-US" dirty="0"/>
              <a:t>从所在队列</a:t>
            </a:r>
            <a:r>
              <a:rPr lang="en-US" altLang="zh-CN" dirty="0"/>
              <a:t>(</a:t>
            </a:r>
            <a:r>
              <a:rPr lang="zh-CN" altLang="en-US" dirty="0"/>
              <a:t>或链表</a:t>
            </a:r>
            <a:r>
              <a:rPr lang="en-US" altLang="zh-CN" dirty="0"/>
              <a:t>)</a:t>
            </a:r>
            <a:r>
              <a:rPr lang="zh-CN" altLang="en-US" dirty="0"/>
              <a:t>中移出，等待其他程序来搜集信息。 </a:t>
            </a:r>
          </a:p>
          <a:p>
            <a:endParaRPr lang="zh-CN" altLang="en-US" dirty="0"/>
          </a:p>
        </p:txBody>
      </p:sp>
    </p:spTree>
    <p:extLst>
      <p:ext uri="{BB962C8B-B14F-4D97-AF65-F5344CB8AC3E}">
        <p14:creationId xmlns:p14="http://schemas.microsoft.com/office/powerpoint/2010/main" val="3369106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a:xfrm>
            <a:off x="468313" y="692151"/>
            <a:ext cx="8207375" cy="2232794"/>
          </a:xfrm>
        </p:spPr>
        <p:txBody>
          <a:bodyPr/>
          <a:lstStyle/>
          <a:p>
            <a:r>
              <a:rPr lang="en-US" altLang="zh-CN" dirty="0">
                <a:latin typeface="Times New Roman" panose="02020603050405020304" pitchFamily="18" charset="0"/>
                <a:cs typeface="Times New Roman" panose="02020603050405020304" pitchFamily="18" charset="0"/>
              </a:rPr>
              <a:t>2.2.3</a:t>
            </a:r>
            <a:r>
              <a:rPr lang="zh-CN" altLang="en-US" dirty="0">
                <a:latin typeface="Times New Roman" panose="02020603050405020304" pitchFamily="18" charset="0"/>
                <a:cs typeface="Times New Roman" panose="02020603050405020304" pitchFamily="18" charset="0"/>
              </a:rPr>
              <a:t>　进程的阻塞与唤醒</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引起进程阻塞和唤醒的事件</a:t>
            </a:r>
          </a:p>
          <a:p>
            <a:r>
              <a:rPr lang="zh-CN" altLang="en-US" dirty="0">
                <a:latin typeface="Times New Roman" panose="02020603050405020304" pitchFamily="18" charset="0"/>
                <a:cs typeface="Times New Roman" panose="02020603050405020304" pitchFamily="18" charset="0"/>
              </a:rPr>
              <a:t>　　有下述几类事件会引起进程阻塞或被唤醒。</a:t>
            </a:r>
          </a:p>
          <a:p>
            <a:endParaRPr lang="zh-CN" altLang="en-US" dirty="0">
              <a:latin typeface="宋体"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453100750"/>
              </p:ext>
            </p:extLst>
          </p:nvPr>
        </p:nvGraphicFramePr>
        <p:xfrm>
          <a:off x="1331640" y="3284984"/>
          <a:ext cx="633670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547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77500" lnSpcReduction="20000"/>
          </a:bodyPr>
          <a:lstStyle/>
          <a:p>
            <a:r>
              <a:rPr lang="en-US" altLang="zh-CN" dirty="0"/>
              <a:t>2</a:t>
            </a:r>
            <a:r>
              <a:rPr lang="zh-CN" altLang="en-US" dirty="0"/>
              <a:t>．进程阻塞过程</a:t>
            </a:r>
          </a:p>
          <a:p>
            <a:r>
              <a:rPr lang="zh-CN" altLang="en-US" dirty="0"/>
              <a:t>　　正在执行的进程，当发现上述某事件时，由于无法继续执行，于是进程便通过调用阻塞原语</a:t>
            </a:r>
            <a:r>
              <a:rPr lang="en-US" altLang="zh-CN" dirty="0"/>
              <a:t>block</a:t>
            </a:r>
            <a:r>
              <a:rPr lang="zh-CN" altLang="en-US" dirty="0"/>
              <a:t>把自己阻塞。可见，进程的阻塞是进程自身的一种主动行为。进入</a:t>
            </a:r>
            <a:r>
              <a:rPr lang="en-US" altLang="zh-CN" dirty="0"/>
              <a:t>block</a:t>
            </a:r>
            <a:r>
              <a:rPr lang="zh-CN" altLang="en-US" dirty="0"/>
              <a:t>过程后，由于此时该进程还处于执行状态，所以应先立即停止执行，把进程控制块中的现行状态由“执行”改为“阻塞”，并将</a:t>
            </a:r>
            <a:r>
              <a:rPr lang="en-US" altLang="zh-CN" dirty="0"/>
              <a:t>PCB</a:t>
            </a:r>
            <a:r>
              <a:rPr lang="zh-CN" altLang="en-US" dirty="0"/>
              <a:t>插入阻塞队列。如果系统中设置了因不同事件而阻塞的多个阻塞队列，则应将本进程插入到具有相同事件的阻塞</a:t>
            </a:r>
            <a:r>
              <a:rPr lang="en-US" altLang="zh-CN" dirty="0"/>
              <a:t>(</a:t>
            </a:r>
            <a:r>
              <a:rPr lang="zh-CN" altLang="en-US" dirty="0"/>
              <a:t>等待</a:t>
            </a:r>
            <a:r>
              <a:rPr lang="en-US" altLang="zh-CN" dirty="0"/>
              <a:t>)</a:t>
            </a:r>
            <a:r>
              <a:rPr lang="zh-CN" altLang="en-US" dirty="0"/>
              <a:t>队列。最后，转调度程序进行重新调度，将处理机分配给另一就绪进程并进行切换，亦即，保留被阻塞进程的处理机状态</a:t>
            </a:r>
            <a:r>
              <a:rPr lang="en-US" altLang="zh-CN" dirty="0"/>
              <a:t>(</a:t>
            </a:r>
            <a:r>
              <a:rPr lang="zh-CN" altLang="en-US" dirty="0"/>
              <a:t>在</a:t>
            </a:r>
            <a:r>
              <a:rPr lang="en-US" altLang="zh-CN" dirty="0"/>
              <a:t>PCB</a:t>
            </a:r>
            <a:r>
              <a:rPr lang="zh-CN" altLang="en-US" dirty="0"/>
              <a:t>中</a:t>
            </a:r>
            <a:r>
              <a:rPr lang="en-US" altLang="zh-CN" dirty="0"/>
              <a:t>)</a:t>
            </a:r>
            <a:r>
              <a:rPr lang="zh-CN" altLang="en-US" dirty="0"/>
              <a:t>，再按新进程的</a:t>
            </a:r>
            <a:r>
              <a:rPr lang="en-US" altLang="zh-CN" dirty="0"/>
              <a:t>PCB</a:t>
            </a:r>
            <a:r>
              <a:rPr lang="zh-CN" altLang="en-US" dirty="0"/>
              <a:t>中的处理机状态设置</a:t>
            </a:r>
            <a:r>
              <a:rPr lang="en-US" altLang="zh-CN" dirty="0"/>
              <a:t>CPU</a:t>
            </a:r>
            <a:r>
              <a:rPr lang="zh-CN" altLang="en-US" dirty="0"/>
              <a:t>的环境。 </a:t>
            </a:r>
          </a:p>
          <a:p>
            <a:endParaRPr lang="zh-CN" altLang="en-US" dirty="0"/>
          </a:p>
        </p:txBody>
      </p:sp>
    </p:spTree>
    <p:extLst>
      <p:ext uri="{BB962C8B-B14F-4D97-AF65-F5344CB8AC3E}">
        <p14:creationId xmlns:p14="http://schemas.microsoft.com/office/powerpoint/2010/main" val="3268257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fontScale="85000" lnSpcReduction="20000"/>
          </a:bodyPr>
          <a:lstStyle/>
          <a:p>
            <a:r>
              <a:rPr lang="en-US" altLang="zh-CN" dirty="0"/>
              <a:t>3</a:t>
            </a:r>
            <a:r>
              <a:rPr lang="zh-CN" altLang="en-US" dirty="0"/>
              <a:t>．进程唤醒过程</a:t>
            </a:r>
          </a:p>
          <a:p>
            <a:r>
              <a:rPr lang="zh-CN" altLang="en-US" dirty="0"/>
              <a:t>　　当被阻塞进程所期待的事件出现时，如</a:t>
            </a:r>
            <a:r>
              <a:rPr lang="en-US" altLang="zh-CN" dirty="0"/>
              <a:t>I/O</a:t>
            </a:r>
            <a:r>
              <a:rPr lang="zh-CN" altLang="en-US" dirty="0"/>
              <a:t>完成或其所期待的数据已经到达，则由有关进程</a:t>
            </a:r>
            <a:r>
              <a:rPr lang="en-US" altLang="zh-CN" dirty="0"/>
              <a:t>(</a:t>
            </a:r>
            <a:r>
              <a:rPr lang="zh-CN" altLang="en-US" dirty="0"/>
              <a:t>比如用完并释放了该</a:t>
            </a:r>
            <a:r>
              <a:rPr lang="en-US" altLang="zh-CN" dirty="0"/>
              <a:t>I/O</a:t>
            </a:r>
            <a:r>
              <a:rPr lang="zh-CN" altLang="en-US" dirty="0"/>
              <a:t>设备的进程</a:t>
            </a:r>
            <a:r>
              <a:rPr lang="en-US" altLang="zh-CN" dirty="0"/>
              <a:t>)</a:t>
            </a:r>
            <a:r>
              <a:rPr lang="zh-CN" altLang="en-US" dirty="0"/>
              <a:t>调用唤醒原语</a:t>
            </a:r>
            <a:r>
              <a:rPr lang="en-US" altLang="zh-CN" dirty="0"/>
              <a:t>wakeup( )</a:t>
            </a:r>
            <a:r>
              <a:rPr lang="zh-CN" altLang="en-US" dirty="0"/>
              <a:t>，将等待该事件的进程唤醒。唤醒原语执行的过程是：首先把被阻塞的进程从等待该事件的阻塞队列中移出，将其</a:t>
            </a:r>
            <a:r>
              <a:rPr lang="en-US" altLang="zh-CN" dirty="0"/>
              <a:t>PCB</a:t>
            </a:r>
            <a:r>
              <a:rPr lang="zh-CN" altLang="en-US" dirty="0"/>
              <a:t>中的现行状态由阻塞改为就绪，然后再将该</a:t>
            </a:r>
            <a:r>
              <a:rPr lang="en-US" altLang="zh-CN" dirty="0"/>
              <a:t>PCB</a:t>
            </a:r>
            <a:r>
              <a:rPr lang="zh-CN" altLang="en-US" dirty="0"/>
              <a:t>插入到就绪队列中</a:t>
            </a:r>
            <a:r>
              <a:rPr lang="zh-CN" altLang="en-US" dirty="0" smtClean="0"/>
              <a:t>。</a:t>
            </a:r>
            <a:endParaRPr lang="en-US" altLang="zh-CN" dirty="0" smtClean="0"/>
          </a:p>
          <a:p>
            <a:r>
              <a:rPr lang="en-US" altLang="zh-CN" dirty="0" smtClean="0"/>
              <a:t>    block</a:t>
            </a:r>
            <a:r>
              <a:rPr lang="zh-CN" altLang="en-US" dirty="0">
                <a:latin typeface="宋体" charset="-122"/>
              </a:rPr>
              <a:t>原语和</a:t>
            </a:r>
            <a:r>
              <a:rPr lang="en-US" altLang="zh-CN" dirty="0"/>
              <a:t>wakeup</a:t>
            </a:r>
            <a:r>
              <a:rPr lang="zh-CN" altLang="en-US" dirty="0">
                <a:latin typeface="宋体" charset="-122"/>
              </a:rPr>
              <a:t>原语是一对作用刚好相反的原语。因此，如果在某进程中调用了阻塞原语，则必须在与之相合作的另一进程中或其他相关的进程中安排唤醒原语，以能唤醒阻塞进程；否则，被阻塞进程将会因不能被唤醒而长久地处于阻塞状态，从而再无机会继续运行。</a:t>
            </a:r>
            <a:r>
              <a:rPr lang="zh-CN" altLang="en-US" dirty="0"/>
              <a:t> </a:t>
            </a:r>
          </a:p>
          <a:p>
            <a:endParaRPr lang="zh-CN" altLang="en-US" dirty="0"/>
          </a:p>
          <a:p>
            <a:endParaRPr lang="zh-CN" altLang="en-US" dirty="0"/>
          </a:p>
        </p:txBody>
      </p:sp>
    </p:spTree>
    <p:extLst>
      <p:ext uri="{BB962C8B-B14F-4D97-AF65-F5344CB8AC3E}">
        <p14:creationId xmlns:p14="http://schemas.microsoft.com/office/powerpoint/2010/main" val="3651218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2.1.2</a:t>
            </a:r>
            <a:r>
              <a:rPr lang="zh-CN" altLang="en-US" dirty="0">
                <a:latin typeface="Times New Roman" panose="02020603050405020304" pitchFamily="18" charset="0"/>
                <a:cs typeface="Times New Roman" panose="02020603050405020304" pitchFamily="18" charset="0"/>
              </a:rPr>
              <a:t>　前趋图</a:t>
            </a:r>
          </a:p>
          <a:p>
            <a:endParaRPr lang="zh-CN" altLang="en-US"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628800"/>
            <a:ext cx="81518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001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normAutofit fontScale="92500" lnSpcReduction="10000"/>
          </a:bodyPr>
          <a:lstStyle/>
          <a:p>
            <a:pPr algn="just">
              <a:lnSpc>
                <a:spcPct val="120000"/>
              </a:lnSpc>
              <a:spcBef>
                <a:spcPct val="50000"/>
              </a:spcBef>
            </a:pPr>
            <a:r>
              <a:rPr lang="en-US" altLang="zh-CN" dirty="0">
                <a:latin typeface="宋体" charset="-122"/>
              </a:rPr>
              <a:t>2.2.4</a:t>
            </a:r>
            <a:r>
              <a:rPr lang="zh-CN" altLang="en-US" dirty="0">
                <a:latin typeface="宋体" charset="-122"/>
              </a:rPr>
              <a:t>　进程的挂起与激活</a:t>
            </a:r>
          </a:p>
          <a:p>
            <a:pPr algn="just">
              <a:lnSpc>
                <a:spcPct val="120000"/>
              </a:lnSpc>
              <a:spcBef>
                <a:spcPct val="50000"/>
              </a:spcBef>
            </a:pPr>
            <a:r>
              <a:rPr lang="zh-CN" altLang="en-US" dirty="0">
                <a:latin typeface="宋体" charset="-122"/>
              </a:rPr>
              <a:t>　　</a:t>
            </a:r>
            <a:r>
              <a:rPr lang="en-US" altLang="zh-CN" dirty="0">
                <a:latin typeface="宋体" charset="-122"/>
              </a:rPr>
              <a:t>1</a:t>
            </a:r>
            <a:r>
              <a:rPr lang="zh-CN" altLang="en-US" dirty="0">
                <a:latin typeface="宋体" charset="-122"/>
              </a:rPr>
              <a:t>．进程的挂起</a:t>
            </a:r>
          </a:p>
          <a:p>
            <a:pPr>
              <a:lnSpc>
                <a:spcPct val="120000"/>
              </a:lnSpc>
              <a:spcBef>
                <a:spcPct val="50000"/>
              </a:spcBef>
            </a:pPr>
            <a:r>
              <a:rPr lang="zh-CN" altLang="en-US" dirty="0">
                <a:latin typeface="宋体" charset="-122"/>
              </a:rPr>
              <a:t>　　当出现了引起进程挂起的事件时，比如，用户进程请求将自己挂起，或父进程请求将自己的某个子进程挂起，系统将利用挂起原语</a:t>
            </a:r>
            <a:r>
              <a:rPr lang="en-US" altLang="zh-CN" dirty="0"/>
              <a:t>suspend( )</a:t>
            </a:r>
            <a:r>
              <a:rPr lang="zh-CN" altLang="en-US" dirty="0">
                <a:latin typeface="宋体" charset="-122"/>
              </a:rPr>
              <a:t>将指定进程或处于阻塞状态的进程挂起。挂起原语的执行过程是：首先检查被挂起进程的状态，若处于活动就绪状态，便将其改为静止就绪；</a:t>
            </a:r>
            <a:r>
              <a:rPr lang="zh-CN" altLang="en-US" dirty="0"/>
              <a:t> </a:t>
            </a:r>
            <a:r>
              <a:rPr lang="zh-CN" altLang="en-US" dirty="0">
                <a:latin typeface="宋体" charset="-122"/>
              </a:rPr>
              <a:t>对于活动阻塞状态的进程，则将之改为静止阻塞。为了方便用户或父进程考查该进程的运行情况而把该进程的</a:t>
            </a:r>
            <a:r>
              <a:rPr lang="en-US" altLang="zh-CN" dirty="0"/>
              <a:t>PCB</a:t>
            </a:r>
            <a:r>
              <a:rPr lang="zh-CN" altLang="en-US" dirty="0">
                <a:latin typeface="宋体" charset="-122"/>
              </a:rPr>
              <a:t>复制到某指定的内存区域。最后，若被挂起的进程正在执行，则转向调度程序重新调度。</a:t>
            </a:r>
            <a:r>
              <a:rPr lang="zh-CN" altLang="en-US" dirty="0"/>
              <a:t> </a:t>
            </a:r>
          </a:p>
          <a:p>
            <a:endParaRPr lang="zh-CN" altLang="en-US" dirty="0"/>
          </a:p>
        </p:txBody>
      </p:sp>
    </p:spTree>
    <p:extLst>
      <p:ext uri="{BB962C8B-B14F-4D97-AF65-F5344CB8AC3E}">
        <p14:creationId xmlns:p14="http://schemas.microsoft.com/office/powerpoint/2010/main" val="20763831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文本占位符 3"/>
          <p:cNvSpPr>
            <a:spLocks noGrp="1"/>
          </p:cNvSpPr>
          <p:nvPr>
            <p:ph type="body" sz="quarter" idx="13"/>
          </p:nvPr>
        </p:nvSpPr>
        <p:spPr/>
        <p:txBody>
          <a:bodyPr>
            <a:normAutofit fontScale="85000" lnSpcReduction="10000"/>
          </a:bodyPr>
          <a:lstStyle/>
          <a:p>
            <a:pPr algn="just">
              <a:lnSpc>
                <a:spcPct val="120000"/>
              </a:lnSpc>
              <a:spcBef>
                <a:spcPct val="50000"/>
              </a:spcBef>
            </a:pPr>
            <a:r>
              <a:rPr lang="en-US" altLang="zh-CN" dirty="0">
                <a:latin typeface="宋体" charset="-122"/>
              </a:rPr>
              <a:t>2</a:t>
            </a:r>
            <a:r>
              <a:rPr lang="zh-CN" altLang="en-US" dirty="0">
                <a:latin typeface="宋体" charset="-122"/>
              </a:rPr>
              <a:t>．进程的激活过程</a:t>
            </a:r>
          </a:p>
          <a:p>
            <a:pPr>
              <a:lnSpc>
                <a:spcPct val="120000"/>
              </a:lnSpc>
              <a:spcBef>
                <a:spcPct val="50000"/>
              </a:spcBef>
            </a:pPr>
            <a:r>
              <a:rPr lang="zh-CN" altLang="en-US" dirty="0">
                <a:latin typeface="宋体" charset="-122"/>
              </a:rPr>
              <a:t>　　当发生激活进程的事件时，例如，父进程或用户进程请求激活指定进程，若该进程驻留在外存而内存中已有足够的空间时，则可将在外存上处于静止就绪状态的该进程换入内存。这时，系统将利用激活原语</a:t>
            </a:r>
            <a:r>
              <a:rPr lang="en-US" altLang="zh-CN" dirty="0"/>
              <a:t>active( )</a:t>
            </a:r>
            <a:r>
              <a:rPr lang="zh-CN" altLang="en-US" dirty="0">
                <a:latin typeface="宋体" charset="-122"/>
              </a:rPr>
              <a:t>将指定进程激活。激活原语先将进程从外存调入内存，检查该进程的现行状态，若是静止就绪，便将之改为活动就绪；若为静止阻塞，便将之改为活动阻塞。假如采用的是抢占调度策略，则每当有新进程进入就绪队列时，应检查是否要进行重新调度，即由调度程序将被激活进程与当前进程进行优先级的比较，如果被激活进程的优先级更低，就不必重新调度；否则，立即剥夺当前进程的运行，把处理机分配给刚被激活的进程。</a:t>
            </a:r>
            <a:r>
              <a:rPr lang="zh-CN" altLang="en-US" dirty="0"/>
              <a:t> </a:t>
            </a:r>
          </a:p>
        </p:txBody>
      </p:sp>
    </p:spTree>
    <p:extLst>
      <p:ext uri="{BB962C8B-B14F-4D97-AF65-F5344CB8AC3E}">
        <p14:creationId xmlns:p14="http://schemas.microsoft.com/office/powerpoint/2010/main" val="1516573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323528" y="692150"/>
            <a:ext cx="8568951" cy="5400675"/>
          </a:xfrm>
        </p:spPr>
        <p:txBody>
          <a:bodyPr>
            <a:normAutofit/>
          </a:bodyPr>
          <a:lstStyle/>
          <a:p>
            <a:r>
              <a:rPr lang="zh-CN" altLang="en-US" dirty="0"/>
              <a:t>对于图</a:t>
            </a:r>
            <a:r>
              <a:rPr lang="en-US" altLang="zh-CN" dirty="0"/>
              <a:t>2-2(a)</a:t>
            </a:r>
            <a:r>
              <a:rPr lang="zh-CN" altLang="en-US" dirty="0"/>
              <a:t>所示的前趋图，存在下述前趋关系： </a:t>
            </a:r>
          </a:p>
          <a:p>
            <a:r>
              <a:rPr lang="en-US" altLang="zh-CN" dirty="0" smtClean="0"/>
              <a:t>    </a:t>
            </a:r>
            <a:r>
              <a:rPr lang="en-US" altLang="zh-CN" sz="2400" dirty="0" smtClean="0"/>
              <a:t>P1</a:t>
            </a:r>
            <a:r>
              <a:rPr lang="en-US" altLang="zh-CN" sz="2400" dirty="0"/>
              <a:t>→P2</a:t>
            </a:r>
            <a:r>
              <a:rPr lang="zh-CN" altLang="en-US" sz="2400" dirty="0"/>
              <a:t>，</a:t>
            </a:r>
            <a:r>
              <a:rPr lang="en-US" altLang="zh-CN" sz="2400" dirty="0"/>
              <a:t>P1→P3</a:t>
            </a:r>
            <a:r>
              <a:rPr lang="zh-CN" altLang="en-US" sz="2400" dirty="0"/>
              <a:t>，</a:t>
            </a:r>
            <a:r>
              <a:rPr lang="en-US" altLang="zh-CN" sz="2400" dirty="0"/>
              <a:t>P1→P4</a:t>
            </a:r>
            <a:r>
              <a:rPr lang="zh-CN" altLang="en-US" sz="2400" dirty="0"/>
              <a:t>，</a:t>
            </a:r>
            <a:r>
              <a:rPr lang="en-US" altLang="zh-CN" sz="2400" dirty="0"/>
              <a:t>P2→P5</a:t>
            </a:r>
            <a:r>
              <a:rPr lang="zh-CN" altLang="en-US" sz="2400" dirty="0"/>
              <a:t>，</a:t>
            </a:r>
            <a:r>
              <a:rPr lang="en-US" altLang="zh-CN" sz="2400" dirty="0"/>
              <a:t>P3→P5</a:t>
            </a:r>
            <a:r>
              <a:rPr lang="zh-CN" altLang="en-US" sz="2400" dirty="0"/>
              <a:t>，</a:t>
            </a:r>
            <a:r>
              <a:rPr lang="en-US" altLang="zh-CN" sz="2400" dirty="0"/>
              <a:t>P4→P6</a:t>
            </a:r>
            <a:r>
              <a:rPr lang="zh-CN" altLang="en-US" sz="2400" dirty="0"/>
              <a:t>，</a:t>
            </a:r>
            <a:r>
              <a:rPr lang="en-US" altLang="zh-CN" sz="2400" dirty="0"/>
              <a:t>P4→P7</a:t>
            </a:r>
            <a:r>
              <a:rPr lang="zh-CN" altLang="en-US" sz="2400" dirty="0"/>
              <a:t>，</a:t>
            </a:r>
            <a:r>
              <a:rPr lang="en-US" altLang="zh-CN" sz="2400" dirty="0"/>
              <a:t>P5→P8</a:t>
            </a:r>
            <a:r>
              <a:rPr lang="zh-CN" altLang="en-US" sz="2400" dirty="0"/>
              <a:t>，</a:t>
            </a:r>
            <a:r>
              <a:rPr lang="en-US" altLang="zh-CN" sz="2400" dirty="0"/>
              <a:t>P6→P8</a:t>
            </a:r>
            <a:r>
              <a:rPr lang="zh-CN" altLang="en-US" sz="2400" dirty="0"/>
              <a:t>，</a:t>
            </a:r>
            <a:r>
              <a:rPr lang="en-US" altLang="zh-CN" sz="2400" dirty="0"/>
              <a:t>P7→P9</a:t>
            </a:r>
            <a:r>
              <a:rPr lang="zh-CN" altLang="en-US" sz="2400" dirty="0"/>
              <a:t>，</a:t>
            </a:r>
            <a:r>
              <a:rPr lang="en-US" altLang="zh-CN" sz="2400" dirty="0"/>
              <a:t>P8→P9</a:t>
            </a:r>
          </a:p>
          <a:p>
            <a:r>
              <a:rPr lang="zh-CN" altLang="en-US" dirty="0"/>
              <a:t>或表示为：</a:t>
            </a:r>
          </a:p>
          <a:p>
            <a:r>
              <a:rPr lang="zh-CN" altLang="en-US" dirty="0"/>
              <a:t>　　</a:t>
            </a:r>
            <a:r>
              <a:rPr lang="en-US" altLang="zh-CN" sz="2400" dirty="0"/>
              <a:t>P={P1</a:t>
            </a:r>
            <a:r>
              <a:rPr lang="zh-CN" altLang="en-US" sz="2400" dirty="0"/>
              <a:t>，</a:t>
            </a:r>
            <a:r>
              <a:rPr lang="en-US" altLang="zh-CN" sz="2400" dirty="0"/>
              <a:t>P2</a:t>
            </a:r>
            <a:r>
              <a:rPr lang="zh-CN" altLang="en-US" sz="2400" dirty="0"/>
              <a:t>，</a:t>
            </a:r>
            <a:r>
              <a:rPr lang="en-US" altLang="zh-CN" sz="2400" dirty="0"/>
              <a:t>P3</a:t>
            </a:r>
            <a:r>
              <a:rPr lang="zh-CN" altLang="en-US" sz="2400" dirty="0"/>
              <a:t>，</a:t>
            </a:r>
            <a:r>
              <a:rPr lang="en-US" altLang="zh-CN" sz="2400" dirty="0"/>
              <a:t>P4</a:t>
            </a:r>
            <a:r>
              <a:rPr lang="zh-CN" altLang="en-US" sz="2400" dirty="0"/>
              <a:t>，</a:t>
            </a:r>
            <a:r>
              <a:rPr lang="en-US" altLang="zh-CN" sz="2400" dirty="0"/>
              <a:t>P5</a:t>
            </a:r>
            <a:r>
              <a:rPr lang="zh-CN" altLang="en-US" sz="2400" dirty="0"/>
              <a:t>，</a:t>
            </a:r>
            <a:r>
              <a:rPr lang="en-US" altLang="zh-CN" sz="2400" dirty="0"/>
              <a:t>P6</a:t>
            </a:r>
            <a:r>
              <a:rPr lang="zh-CN" altLang="en-US" sz="2400" dirty="0"/>
              <a:t>，</a:t>
            </a:r>
            <a:r>
              <a:rPr lang="en-US" altLang="zh-CN" sz="2400" dirty="0"/>
              <a:t>P7</a:t>
            </a:r>
            <a:r>
              <a:rPr lang="zh-CN" altLang="en-US" sz="2400" dirty="0"/>
              <a:t>，</a:t>
            </a:r>
            <a:r>
              <a:rPr lang="en-US" altLang="zh-CN" sz="2400" dirty="0"/>
              <a:t>P8</a:t>
            </a:r>
            <a:r>
              <a:rPr lang="zh-CN" altLang="en-US" sz="2400" dirty="0"/>
              <a:t>，</a:t>
            </a:r>
            <a:r>
              <a:rPr lang="en-US" altLang="zh-CN" sz="2400" dirty="0"/>
              <a:t>P9}</a:t>
            </a:r>
          </a:p>
          <a:p>
            <a:r>
              <a:rPr lang="en-US" altLang="zh-CN" sz="2400" dirty="0"/>
              <a:t>→={(P1</a:t>
            </a:r>
            <a:r>
              <a:rPr lang="zh-CN" altLang="en-US" sz="2400" dirty="0"/>
              <a:t>，</a:t>
            </a:r>
            <a:r>
              <a:rPr lang="en-US" altLang="zh-CN" sz="2400" dirty="0"/>
              <a:t>P2)</a:t>
            </a:r>
            <a:r>
              <a:rPr lang="zh-CN" altLang="en-US" sz="2400" dirty="0"/>
              <a:t>，</a:t>
            </a:r>
            <a:r>
              <a:rPr lang="en-US" altLang="zh-CN" sz="2400" dirty="0"/>
              <a:t>(P1</a:t>
            </a:r>
            <a:r>
              <a:rPr lang="zh-CN" altLang="en-US" sz="2400" dirty="0"/>
              <a:t>，</a:t>
            </a:r>
            <a:r>
              <a:rPr lang="en-US" altLang="zh-CN" sz="2400" dirty="0"/>
              <a:t>P3)</a:t>
            </a:r>
            <a:r>
              <a:rPr lang="zh-CN" altLang="en-US" sz="2400" dirty="0"/>
              <a:t>，</a:t>
            </a:r>
            <a:r>
              <a:rPr lang="en-US" altLang="zh-CN" sz="2400" dirty="0"/>
              <a:t>(P1</a:t>
            </a:r>
            <a:r>
              <a:rPr lang="zh-CN" altLang="en-US" sz="2400" dirty="0"/>
              <a:t>，</a:t>
            </a:r>
            <a:r>
              <a:rPr lang="en-US" altLang="zh-CN" sz="2400" dirty="0"/>
              <a:t>P4)</a:t>
            </a:r>
            <a:r>
              <a:rPr lang="zh-CN" altLang="en-US" sz="2400" dirty="0"/>
              <a:t>，</a:t>
            </a:r>
            <a:r>
              <a:rPr lang="en-US" altLang="zh-CN" sz="2400" dirty="0"/>
              <a:t>(P2</a:t>
            </a:r>
            <a:r>
              <a:rPr lang="zh-CN" altLang="en-US" sz="2400" dirty="0"/>
              <a:t>，</a:t>
            </a:r>
            <a:r>
              <a:rPr lang="en-US" altLang="zh-CN" sz="2400" dirty="0"/>
              <a:t>P5)</a:t>
            </a:r>
            <a:r>
              <a:rPr lang="zh-CN" altLang="en-US" sz="2400" dirty="0"/>
              <a:t>，</a:t>
            </a:r>
            <a:r>
              <a:rPr lang="en-US" altLang="zh-CN" sz="2400" dirty="0"/>
              <a:t>(P3</a:t>
            </a:r>
            <a:r>
              <a:rPr lang="zh-CN" altLang="en-US" sz="2400" dirty="0"/>
              <a:t>，</a:t>
            </a:r>
            <a:r>
              <a:rPr lang="en-US" altLang="zh-CN" sz="2400" dirty="0"/>
              <a:t>P5)</a:t>
            </a:r>
            <a:r>
              <a:rPr lang="zh-CN" altLang="en-US" sz="2400" dirty="0"/>
              <a:t>，</a:t>
            </a:r>
            <a:r>
              <a:rPr lang="en-US" altLang="zh-CN" sz="2400" dirty="0"/>
              <a:t>(P4</a:t>
            </a:r>
            <a:r>
              <a:rPr lang="zh-CN" altLang="en-US" sz="2400" dirty="0"/>
              <a:t>，</a:t>
            </a:r>
            <a:r>
              <a:rPr lang="en-US" altLang="zh-CN" sz="2400" dirty="0"/>
              <a:t>P6)</a:t>
            </a:r>
            <a:r>
              <a:rPr lang="zh-CN" altLang="en-US" sz="2400" dirty="0"/>
              <a:t>，</a:t>
            </a:r>
            <a:r>
              <a:rPr lang="en-US" altLang="zh-CN" sz="2400" dirty="0"/>
              <a:t>(P4</a:t>
            </a:r>
            <a:r>
              <a:rPr lang="zh-CN" altLang="en-US" sz="2400" dirty="0"/>
              <a:t>，</a:t>
            </a:r>
            <a:r>
              <a:rPr lang="en-US" altLang="zh-CN" sz="2400" dirty="0"/>
              <a:t>P7)</a:t>
            </a:r>
            <a:r>
              <a:rPr lang="zh-CN" altLang="en-US" sz="2400" dirty="0"/>
              <a:t>，</a:t>
            </a:r>
            <a:r>
              <a:rPr lang="en-US" altLang="zh-CN" sz="2400" dirty="0"/>
              <a:t>(P5</a:t>
            </a:r>
            <a:r>
              <a:rPr lang="zh-CN" altLang="en-US" sz="2400" dirty="0"/>
              <a:t>，</a:t>
            </a:r>
            <a:r>
              <a:rPr lang="en-US" altLang="zh-CN" sz="2400" dirty="0"/>
              <a:t>P8)</a:t>
            </a:r>
            <a:r>
              <a:rPr lang="zh-CN" altLang="en-US" sz="2400" dirty="0"/>
              <a:t>，</a:t>
            </a:r>
            <a:r>
              <a:rPr lang="en-US" altLang="zh-CN" sz="2400" dirty="0"/>
              <a:t>(P6</a:t>
            </a:r>
            <a:r>
              <a:rPr lang="zh-CN" altLang="en-US" sz="2400" dirty="0"/>
              <a:t>，</a:t>
            </a:r>
            <a:r>
              <a:rPr lang="en-US" altLang="zh-CN" sz="2400" dirty="0"/>
              <a:t>P8)</a:t>
            </a:r>
            <a:r>
              <a:rPr lang="zh-CN" altLang="en-US" sz="2400" dirty="0"/>
              <a:t>，</a:t>
            </a:r>
            <a:r>
              <a:rPr lang="en-US" altLang="zh-CN" sz="2400" dirty="0"/>
              <a:t>(P7</a:t>
            </a:r>
            <a:r>
              <a:rPr lang="zh-CN" altLang="en-US" sz="2400" dirty="0"/>
              <a:t>，</a:t>
            </a:r>
            <a:r>
              <a:rPr lang="en-US" altLang="zh-CN" sz="2400" dirty="0"/>
              <a:t>P9)</a:t>
            </a:r>
            <a:r>
              <a:rPr lang="zh-CN" altLang="en-US" sz="2400" dirty="0"/>
              <a:t>，</a:t>
            </a:r>
            <a:r>
              <a:rPr lang="en-US" altLang="zh-CN" sz="2400" dirty="0"/>
              <a:t>(P8</a:t>
            </a:r>
            <a:r>
              <a:rPr lang="zh-CN" altLang="en-US" sz="2400" dirty="0"/>
              <a:t>，</a:t>
            </a:r>
            <a:r>
              <a:rPr lang="en-US" altLang="zh-CN" sz="2400" dirty="0"/>
              <a:t>P9)} </a:t>
            </a:r>
            <a:endParaRPr lang="zh-CN" altLang="en-US" sz="2400" dirty="0"/>
          </a:p>
        </p:txBody>
      </p:sp>
    </p:spTree>
    <p:extLst>
      <p:ext uri="{BB962C8B-B14F-4D97-AF65-F5344CB8AC3E}">
        <p14:creationId xmlns:p14="http://schemas.microsoft.com/office/powerpoint/2010/main" val="37014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zh-CN" altLang="en-US" dirty="0" smtClean="0"/>
              <a:t>    前</a:t>
            </a:r>
            <a:r>
              <a:rPr lang="zh-CN" altLang="en-US" dirty="0"/>
              <a:t>趋图</a:t>
            </a:r>
            <a:r>
              <a:rPr lang="en-US" altLang="zh-CN" dirty="0"/>
              <a:t>(Precedence Graph)</a:t>
            </a:r>
            <a:r>
              <a:rPr lang="zh-CN" altLang="en-US" dirty="0"/>
              <a:t>是一个有向无循环图，记为</a:t>
            </a:r>
            <a:r>
              <a:rPr lang="en-US" altLang="zh-CN" dirty="0"/>
              <a:t>DAG(Directed Acyclic Graph)</a:t>
            </a:r>
            <a:r>
              <a:rPr lang="zh-CN" altLang="en-US" dirty="0"/>
              <a:t>，用于描述进程之间执行的前后关系。图中的每个结点可用于描述一个程序段或进程，乃至一条</a:t>
            </a:r>
            <a:r>
              <a:rPr lang="zh-CN" altLang="en-US" dirty="0" smtClean="0"/>
              <a:t>语句</a:t>
            </a:r>
            <a:r>
              <a:rPr lang="zh-CN" altLang="en-US" dirty="0"/>
              <a:t>。</a:t>
            </a:r>
            <a:endParaRPr lang="en-US" altLang="zh-CN" dirty="0" smtClean="0"/>
          </a:p>
          <a:p>
            <a:r>
              <a:rPr lang="en-US" altLang="zh-CN" dirty="0"/>
              <a:t> </a:t>
            </a:r>
            <a:r>
              <a:rPr lang="en-US" altLang="zh-CN" dirty="0" smtClean="0"/>
              <a:t>    </a:t>
            </a:r>
            <a:r>
              <a:rPr lang="zh-CN" altLang="en-US" dirty="0" smtClean="0"/>
              <a:t>结点</a:t>
            </a:r>
            <a:r>
              <a:rPr lang="zh-CN" altLang="en-US" dirty="0"/>
              <a:t>间的有向边则用于表示两个结点之间存在的偏序</a:t>
            </a:r>
            <a:r>
              <a:rPr lang="en-US" altLang="zh-CN" dirty="0"/>
              <a:t>(Partial Order</a:t>
            </a:r>
            <a:r>
              <a:rPr lang="zh-CN" altLang="en-US" dirty="0"/>
              <a:t>，亦称偏序关系</a:t>
            </a:r>
            <a:r>
              <a:rPr lang="en-US" altLang="zh-CN" dirty="0"/>
              <a:t>)</a:t>
            </a:r>
            <a:r>
              <a:rPr lang="zh-CN" altLang="en-US" dirty="0"/>
              <a:t>或前趋关系</a:t>
            </a:r>
            <a:r>
              <a:rPr lang="en-US" altLang="zh-CN" dirty="0"/>
              <a:t>(Precedence Relation)“→”</a:t>
            </a:r>
            <a:r>
              <a:rPr lang="zh-CN" altLang="en-US" dirty="0"/>
              <a:t>。 </a:t>
            </a:r>
          </a:p>
          <a:p>
            <a:endParaRPr lang="zh-CN" altLang="en-US" dirty="0"/>
          </a:p>
        </p:txBody>
      </p:sp>
    </p:spTree>
    <p:extLst>
      <p:ext uri="{BB962C8B-B14F-4D97-AF65-F5344CB8AC3E}">
        <p14:creationId xmlns:p14="http://schemas.microsoft.com/office/powerpoint/2010/main" val="24021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2.1.3</a:t>
            </a:r>
            <a:r>
              <a:rPr lang="zh-CN" altLang="en-US" dirty="0">
                <a:latin typeface="Times New Roman" panose="02020603050405020304" pitchFamily="18" charset="0"/>
                <a:cs typeface="Times New Roman" panose="02020603050405020304" pitchFamily="18" charset="0"/>
              </a:rPr>
              <a:t>　程序的并发执行及其特征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．程序的并发执行</a:t>
            </a:r>
          </a:p>
          <a:p>
            <a:endParaRPr lang="zh-CN" altLang="en-US"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9960" y="5808662"/>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2-3  </a:t>
            </a:r>
            <a:r>
              <a:rPr lang="zh-CN" altLang="en-US">
                <a:latin typeface="宋体" charset="-122"/>
              </a:rPr>
              <a:t>并发执行时的前趋图</a:t>
            </a:r>
            <a:r>
              <a:rPr lang="zh-CN" altLang="en-US"/>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3722815811"/>
              </p:ext>
            </p:extLst>
          </p:nvPr>
        </p:nvGraphicFramePr>
        <p:xfrm>
          <a:off x="611560" y="2379662"/>
          <a:ext cx="7924800" cy="2649538"/>
        </p:xfrm>
        <a:graphic>
          <a:graphicData uri="http://schemas.openxmlformats.org/presentationml/2006/ole">
            <mc:AlternateContent xmlns:mc="http://schemas.openxmlformats.org/markup-compatibility/2006">
              <mc:Choice xmlns:v="urn:schemas-microsoft-com:vml" Requires="v">
                <p:oleObj spid="_x0000_s11277" r:id="rId3" imgW="3757741" imgH="1253081" progId="Visio.Drawing.4">
                  <p:embed/>
                </p:oleObj>
              </mc:Choice>
              <mc:Fallback>
                <p:oleObj r:id="rId3" imgW="3757741" imgH="1253081"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379662"/>
                        <a:ext cx="7924800" cy="264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68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zh-CN" altLang="en-US" dirty="0">
                <a:latin typeface="Times New Roman" panose="02020603050405020304" pitchFamily="18" charset="0"/>
                <a:cs typeface="Times New Roman" panose="02020603050405020304" pitchFamily="18" charset="0"/>
              </a:rPr>
              <a:t>对于具有下述四条语句的程序段：</a:t>
            </a:r>
          </a:p>
          <a:p>
            <a:r>
              <a:rPr lang="en-US" altLang="zh-CN" dirty="0" smtClean="0">
                <a:latin typeface="Times New Roman" panose="02020603050405020304" pitchFamily="18" charset="0"/>
                <a:cs typeface="Times New Roman" panose="02020603050405020304" pitchFamily="18" charset="0"/>
              </a:rPr>
              <a:t>            S1</a:t>
            </a:r>
            <a:r>
              <a:rPr lang="en-US" altLang="zh-CN" dirty="0">
                <a:latin typeface="Times New Roman" panose="02020603050405020304" pitchFamily="18" charset="0"/>
                <a:cs typeface="Times New Roman" panose="02020603050405020304" pitchFamily="18" charset="0"/>
              </a:rPr>
              <a:t>: a:=x+2</a:t>
            </a:r>
          </a:p>
          <a:p>
            <a:r>
              <a:rPr lang="en-US" altLang="zh-CN" dirty="0" smtClean="0">
                <a:latin typeface="Times New Roman" panose="02020603050405020304" pitchFamily="18" charset="0"/>
                <a:cs typeface="Times New Roman" panose="02020603050405020304" pitchFamily="18" charset="0"/>
              </a:rPr>
              <a:t>            S2</a:t>
            </a:r>
            <a:r>
              <a:rPr lang="en-US" altLang="zh-CN" dirty="0">
                <a:latin typeface="Times New Roman" panose="02020603050405020304" pitchFamily="18" charset="0"/>
                <a:cs typeface="Times New Roman" panose="02020603050405020304" pitchFamily="18" charset="0"/>
              </a:rPr>
              <a:t>: b:=y+4</a:t>
            </a:r>
          </a:p>
          <a:p>
            <a:r>
              <a:rPr lang="en-US" altLang="zh-CN" dirty="0" smtClean="0">
                <a:latin typeface="Times New Roman" panose="02020603050405020304" pitchFamily="18" charset="0"/>
                <a:cs typeface="Times New Roman" panose="02020603050405020304" pitchFamily="18" charset="0"/>
              </a:rPr>
              <a:t>            S3</a:t>
            </a:r>
            <a:r>
              <a:rPr lang="en-US" altLang="zh-CN" dirty="0">
                <a:latin typeface="Times New Roman" panose="02020603050405020304" pitchFamily="18" charset="0"/>
                <a:cs typeface="Times New Roman" panose="02020603050405020304" pitchFamily="18" charset="0"/>
              </a:rPr>
              <a:t>: c:=a+b</a:t>
            </a:r>
          </a:p>
          <a:p>
            <a:r>
              <a:rPr lang="en-US" altLang="zh-CN" dirty="0" smtClean="0">
                <a:latin typeface="Times New Roman" panose="02020603050405020304" pitchFamily="18" charset="0"/>
                <a:cs typeface="Times New Roman" panose="02020603050405020304" pitchFamily="18" charset="0"/>
              </a:rPr>
              <a:t>            S4</a:t>
            </a:r>
            <a:r>
              <a:rPr lang="en-US" altLang="zh-CN" dirty="0">
                <a:latin typeface="Times New Roman" panose="02020603050405020304" pitchFamily="18" charset="0"/>
                <a:cs typeface="Times New Roman" panose="02020603050405020304" pitchFamily="18" charset="0"/>
              </a:rPr>
              <a:t>: d:=c+b </a:t>
            </a:r>
          </a:p>
          <a:p>
            <a:endParaRPr lang="zh-CN" altLang="en-US"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08920"/>
            <a:ext cx="5562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4572000" y="5715000"/>
            <a:ext cx="409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zh-CN" altLang="en-US" dirty="0"/>
              <a:t> </a:t>
            </a:r>
            <a:r>
              <a:rPr lang="en-US" altLang="zh-CN" dirty="0"/>
              <a:t>2-4</a:t>
            </a:r>
            <a:r>
              <a:rPr lang="zh-CN" altLang="en-US" dirty="0">
                <a:latin typeface="宋体" charset="-122"/>
              </a:rPr>
              <a:t>　四条语句的前趋关系</a:t>
            </a:r>
            <a:r>
              <a:rPr lang="zh-CN" altLang="en-US" dirty="0"/>
              <a:t> </a:t>
            </a:r>
          </a:p>
        </p:txBody>
      </p:sp>
    </p:spTree>
    <p:extLst>
      <p:ext uri="{BB962C8B-B14F-4D97-AF65-F5344CB8AC3E}">
        <p14:creationId xmlns:p14="http://schemas.microsoft.com/office/powerpoint/2010/main" val="77519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2014年9月15日11时48分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．程序并发执行时的特征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间断性</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宋体" charset="-122"/>
              </a:rPr>
              <a:t>    </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65" y="2420888"/>
            <a:ext cx="796513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121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1133</TotalTime>
  <Words>828</Words>
  <Application>Microsoft Office PowerPoint</Application>
  <PresentationFormat>全屏显示(4:3)</PresentationFormat>
  <Paragraphs>236</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44" baseType="lpstr">
      <vt:lpstr>质朴</vt:lpstr>
      <vt:lpstr>VISIO 4 Drawing</vt:lpstr>
      <vt:lpstr>Microsoft Visio 绘图</vt:lpstr>
      <vt:lpstr>第3讲</vt:lpstr>
      <vt:lpstr>2.1　进程的基本概念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进 程 控 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110</cp:revision>
  <dcterms:created xsi:type="dcterms:W3CDTF">2013-09-15T00:45:06Z</dcterms:created>
  <dcterms:modified xsi:type="dcterms:W3CDTF">2014-09-15T15:56:54Z</dcterms:modified>
</cp:coreProperties>
</file>