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c616e04d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c616e04d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c616e04d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c616e04d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616e04d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616e04d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c616e04d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c616e04d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c616e04d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c616e04d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c616e04d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c616e04d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c616e04d9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c616e04d9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c616e04d9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c616e04d9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c616e04d9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c616e04d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c616e04d9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c616e04d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616e04d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616e04d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c616e04d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c616e04d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c616e04d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c616e04d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c616e04d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c616e04d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c616e04d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c616e04d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616e04d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616e04d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616e04d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616e04d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616e04d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616e04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c616e04d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c616e04d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c616e04d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c616e04d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c616e04d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c616e04d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616e04d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c616e04d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Simple_linear_regress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towardsdatascience.com/machine-learning-basics-decision-tree-regression-1d73ea003fd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levelup.gitconnected.com/random-forest-regression-209c0f354c8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x_2iPVpGPHi4icTwWnihil_czJP4cwUd/view" TargetMode="External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588600" y="1325350"/>
            <a:ext cx="79668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Machine Learning and Strategy Games</a:t>
            </a:r>
            <a:endParaRPr sz="35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Building an Artificial Intelligence to Play Connect 4</a:t>
            </a:r>
            <a:endParaRPr sz="21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891350" y="2773453"/>
            <a:ext cx="53613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Quinn Agabob</a:t>
            </a:r>
            <a:endParaRPr sz="23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Ryan Burns</a:t>
            </a:r>
            <a:endParaRPr sz="23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Spring 2023</a:t>
            </a:r>
            <a:endParaRPr i="1" sz="20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819150" y="1372550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When implementing our project design, the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final version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was divided into two parts, the dataset generator and the artificial intelligence itself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Using the dataset generator, we are able to collect data on any number of completed Connect 4 games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machine learning part of the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intelligence uses this data to determine which moves to make (Alpha)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screen reading part of the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intelligence takes the desired move and inputs it on the online version of the game (Beta)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Dataset Generator 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819150" y="1205750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purpose of this part of the project was creating Connect 4 games to provide information that would be used in our machine learning models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Information that is collected after every move of every game: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3683500"/>
            <a:ext cx="61150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1256325" y="2218250"/>
            <a:ext cx="2651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Game number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Move number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Player turn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Player scores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516125" y="2218250"/>
            <a:ext cx="4434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Who is currently winning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result of the game (if applicable)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state of each position on the board (from left to right, top to bottom)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Dataset Generator 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819150" y="1220900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 order to save the data, we must convert the game state data from 2D list into a dataframe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While the games are running, all information is saved into lists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After the games have finished running, convert the lists into a dataframe using a series of loops (shown below)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After the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is complete, it is saved as a .csv file for later use with the machine learning algorithms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39048" l="19312" r="42700" t="49726"/>
          <a:stretch/>
        </p:blipFill>
        <p:spPr>
          <a:xfrm>
            <a:off x="265275" y="3536400"/>
            <a:ext cx="8613450" cy="13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Machine Learning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819150" y="1311900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First, we assign the target (value we want to predict), and the features (values used to predict)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Target: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Features: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Game state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 number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Create a train test split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This is important because it evaluates if our model would be accurate for new data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Linear Regression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819150" y="1311900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We created 3 different models so that we could choose the most accurate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Predicts that the score can be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described as a straight line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= mx + b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Score = (game state * turns) + intercept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2658" r="4697" t="7757"/>
          <a:stretch/>
        </p:blipFill>
        <p:spPr>
          <a:xfrm>
            <a:off x="5679275" y="2294675"/>
            <a:ext cx="2928175" cy="21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5679275" y="4363100"/>
            <a:ext cx="30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https://en.wikipedia.org/wiki/Simple_linear_regression</a:t>
            </a:r>
            <a:endParaRPr sz="10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</a:t>
            </a: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Decision Tree Regressor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819150" y="1251225"/>
            <a:ext cx="44568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Tree Regressor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model that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predicts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the outcome based off of multiple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It splits data based off the value of features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25" y="1703100"/>
            <a:ext cx="3604975" cy="28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4572000" y="4589950"/>
            <a:ext cx="436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https://towardsdatascience.com/machine-learning-basics-decision-tree-regression-1d73ea003fda</a:t>
            </a:r>
            <a:endParaRPr sz="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</a:t>
            </a: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Random Forest Regressor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819150" y="1251225"/>
            <a:ext cx="72951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Random Forest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Regressor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One giant decision tree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Decision tree which can split off into other decision trees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nsemble learning algorithm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Machine learning model comprised of multiple 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machine learning models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250" y="2943650"/>
            <a:ext cx="3075600" cy="17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4037800" y="4641575"/>
            <a:ext cx="368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https://levelup.gitconnected.com/random-forest-regression-209c0f354c84</a:t>
            </a:r>
            <a:endParaRPr sz="9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142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Which do you </a:t>
            </a:r>
            <a:r>
              <a:rPr lang="en" sz="4800"/>
              <a:t>predict</a:t>
            </a:r>
            <a:r>
              <a:rPr lang="en" sz="4800"/>
              <a:t> wou</a:t>
            </a:r>
            <a:r>
              <a:rPr lang="en" sz="4800"/>
              <a:t>ld be the most accurate?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Accuracy Scores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819150" y="1251225"/>
            <a:ext cx="72951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51" y="1651104"/>
            <a:ext cx="8691700" cy="241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Accuracy Scores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819150" y="1251225"/>
            <a:ext cx="72951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805175" y="1413275"/>
            <a:ext cx="77187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Accuracy models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Mean Absolute Error (MAE)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R-squared (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MSE, RMSE and MAE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scores are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based off of the distance from predicted values to actual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measures if the model is a good fit for the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Abstract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819150" y="1344000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Our goal with this project was to design and implement an artificial intelligence to play a strategy game, as we wanted to work on an interesting use case for this emerging technology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Using a Python version of Connect 4 as a base for the project, we implemented a scoring system and used this to generate game data, which would later be used to train a machine learning algorithm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Screen interpretation and mouse movement was also implemented, so that our artificial intelligence would be able to interact with the game in a way similar to how a human might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Screen Reading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819150" y="1372550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Uses Python libraries </a:t>
            </a:r>
            <a:r>
              <a:rPr lang="en" sz="1700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pillow</a:t>
            </a: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(for screen interpretation) and </a:t>
            </a:r>
            <a:r>
              <a:rPr lang="en" sz="1700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mouse</a:t>
            </a: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(for controlling the mouse input)</a:t>
            </a:r>
            <a:endParaRPr sz="17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When the AI has made a decision about where to move, the mouse is positioned at a screen coordinate that corresponds with the correct column</a:t>
            </a:r>
            <a:endParaRPr sz="17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 order to determine where the opponent has moved, the program compares the colors of pixels at the coordinates that correspond to valid moves on the board</a:t>
            </a:r>
            <a:endParaRPr sz="17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When one of these is different than it was before, this is reflected in the game state within the program as well</a:t>
            </a:r>
            <a:endParaRPr sz="17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Final Product:  Screen Reading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819150" y="1365425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This allows the AI to always have an up-to-date interpretation of the board that is being displayed on screen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b="15337" l="29487" r="29647" t="20650"/>
          <a:stretch/>
        </p:blipFill>
        <p:spPr>
          <a:xfrm>
            <a:off x="1394225" y="2302675"/>
            <a:ext cx="2943965" cy="25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19469" l="4127" r="84658" t="64906"/>
          <a:stretch/>
        </p:blipFill>
        <p:spPr>
          <a:xfrm>
            <a:off x="4473200" y="2302675"/>
            <a:ext cx="3276575" cy="2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Video Demo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8" name="Google Shape;268;p34" title="Capstone2023_Video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250" y="1205800"/>
            <a:ext cx="6005510" cy="33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559700" y="1966800"/>
            <a:ext cx="60246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Abstract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776300" y="1301125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 the end, our artificial intelligence was successfully able to play Connect 4 by interpreting the screen and controlling the mouse in order to make moves on its own</a:t>
            </a:r>
            <a:endParaRPr sz="2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This project was ultimately a great learning experience for us, since there were many new concepts that we needed to figure out how to implement throughout this process</a:t>
            </a:r>
            <a:endParaRPr sz="2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Background:  How We Chose This Topic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776300" y="1301125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We both wanted to work on a project related to video games or board games, so building an AI to play these games was both an interesting and challenging option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Programming in Python was something that we both had in common, and we made significant use of the libraries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in Python throughout our project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Neither of us had a lot of previous experience with machine learning, so we wanted to take this opportunity to learn something new using a topic that we were both interested in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Research:  </a:t>
            </a:r>
            <a:r>
              <a:rPr i="1"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Train Your Own Chess AI</a:t>
            </a:r>
            <a:endParaRPr i="1"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819150" y="1372550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documented journey of a programmer making his own chess AI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We found this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beneficial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due of the similarity of our projects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While the implementation was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n't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the exact same, the theories were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Provided knowledge on current day “super AIs” (Stockfish, Deep Blue, AlphaZero)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Gave us some insight on the process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and steps that go into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creating a machine learning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artificial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intelligence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819150" y="512525"/>
            <a:ext cx="75057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Research:  </a:t>
            </a:r>
            <a:r>
              <a:rPr i="1" lang="en" sz="23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Machine Learning Made Easy: A Review of Scikit-learn Package in Python Programming Language</a:t>
            </a:r>
            <a:endParaRPr i="1" sz="23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819150" y="1628825"/>
            <a:ext cx="75057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 article that we found during the research process that made the topic easier to understand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This made it a great starting point when working on the project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Uses Python and the </a:t>
            </a:r>
            <a:r>
              <a:rPr lang="en" sz="1800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scikit-learn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library, which we were planning on using from an early point in the design process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Goes over some of the different methods and models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819150" y="5196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Research:  </a:t>
            </a:r>
            <a:r>
              <a:rPr i="1" lang="en" sz="29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Machine Learning: Hands-On for Developers and Technical Professionals</a:t>
            </a:r>
            <a:endParaRPr i="1" sz="29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819150" y="1913825"/>
            <a:ext cx="75057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book found during the research process that was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designed for a high-tech audience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Provided some e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xcellent information on machine learning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theory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One negative of this resource was that there were no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examples of Python code included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819150" y="270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Project Design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11209" l="0" r="50641" t="24482"/>
          <a:stretch/>
        </p:blipFill>
        <p:spPr>
          <a:xfrm>
            <a:off x="1756825" y="922650"/>
            <a:ext cx="5630350" cy="39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819150" y="50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Project Design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819150" y="1372550"/>
            <a:ext cx="75057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Alpha stage of the project was all about creating a scoring system, collecting data, and using it to train a machine learning algorithm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We actually did not anticipate that the data would need to be created manually, so building the dataset generator ended up being a significant part of the Alpha stage and the project as a whole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The Beta stage was all about allowing the AI to interact with a website by moving the mouse and clicking, this remained 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generally</a:t>
            </a: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unchanged from our initial idea of the project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