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d183ed7a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d183ed7a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d183ed7a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d183ed7a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d183ed7a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d183ed7a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d183ed7a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d183ed7a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d183ed7a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d183ed7a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d183ed7a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d183ed7a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d183ed7a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d183ed7a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d183ed7a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d183ed7a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d183ed7a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d183ed7a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d183ed7a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d183ed7a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d183ed7a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d183ed7a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d183ed7a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3d183ed7a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d183ed7a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d183ed7a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d183ed7a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d183ed7a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d183ed7a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3d183ed7a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d183ed7a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d183ed7a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d183ed7a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d183ed7a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d183ed7a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d183ed7a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d183ed7a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d183ed7a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d183ed7a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d183ed7a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183ed7a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d183ed7a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d183ed7a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d183ed7a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Data in the US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Quinn Agabob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542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r>
              <a:rPr lang="en"/>
              <a:t> #5: stacked line graph of Covid-19 cases/population by region in 2022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888" y="1496925"/>
            <a:ext cx="479422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330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#5: stacked line graph of Covid-19 cases/population by region in 2023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925" y="1378625"/>
            <a:ext cx="4988149" cy="34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390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#6: stacked line graph of Covid-19 deaths/cases by region 2020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563" y="1452200"/>
            <a:ext cx="5450885" cy="34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390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#6: stacked line graph of Covid-19 deaths/cases by region 2021</a:t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025" y="1345275"/>
            <a:ext cx="5411945" cy="34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390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#6: stacked line graph of Covid-19 deaths/cases by region 2022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13" y="1421850"/>
            <a:ext cx="5349972" cy="34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390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#6: stacked line graph of Covid-19 deaths/cases by region 2023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013" y="1452200"/>
            <a:ext cx="5229963" cy="34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19150" y="22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#7: Histogram of Covid-19 deaths/cases by region 2022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0" y="1178475"/>
            <a:ext cx="5354509" cy="36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19150" y="22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#7: Histogram of Covid-19 deaths/cases by region 2021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38" y="1178475"/>
            <a:ext cx="5277534" cy="36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819150" y="22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#7: Histogram of Covid-19 deaths/cases by region 2022</a:t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225" y="1313525"/>
            <a:ext cx="4746301" cy="33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22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#7: Histogram of Covid-19 deaths/cases by region 2023</a:t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75" y="1255050"/>
            <a:ext cx="5172658" cy="36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8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4917100" y="967075"/>
            <a:ext cx="3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4957675" y="967075"/>
            <a:ext cx="37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136250" y="1435125"/>
            <a:ext cx="6871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Research Question: Are different areas of US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affected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differently by COVID-19?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Metrics: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Region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Cases/population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Mortality rate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19150" y="22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#8: Histogram of Covid-19 deaths/cases by region 2020</a:t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375" y="1178475"/>
            <a:ext cx="5325242" cy="366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819150" y="22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#8: Histogram of Covid-19 deaths/cases by region 2021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375" y="1270225"/>
            <a:ext cx="5275238" cy="36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819150" y="22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#8: Histogram of Covid-19 deaths/cases by region 2022</a:t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88" y="1178475"/>
            <a:ext cx="5355037" cy="36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819150" y="22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#8: Histogram of Covid-19 deaths/cases by region 2023</a:t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063" y="1270225"/>
            <a:ext cx="5405871" cy="36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48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656900" y="1211925"/>
            <a:ext cx="327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Take in a dataset of covid data in the us</a:t>
            </a:r>
            <a:endParaRPr u="sng"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date(change to datetime)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state(Full Name)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fips(will be dropped)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Deaths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75" y="3116975"/>
            <a:ext cx="2447650" cy="7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4917100" y="967075"/>
            <a:ext cx="3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4957675" y="967075"/>
            <a:ext cx="37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5240500" y="887400"/>
            <a:ext cx="327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I need</a:t>
            </a:r>
            <a:endParaRPr u="sng"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200" y="1749412"/>
            <a:ext cx="3003894" cy="9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5010075" y="2695500"/>
            <a:ext cx="327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7495" y="3059294"/>
            <a:ext cx="4716450" cy="57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7100" y="3659925"/>
            <a:ext cx="34766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5138175" y="3781625"/>
            <a:ext cx="327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Abbreviation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4174950"/>
            <a:ext cx="38385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819150" y="390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#1: Choropleth graph of Cases/Population by state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650" y="1557575"/>
            <a:ext cx="5332466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319925" y="1155625"/>
            <a:ext cx="20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Used Ploty Express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775" y="1103400"/>
            <a:ext cx="6182443" cy="3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>
            <p:ph type="title"/>
          </p:nvPr>
        </p:nvSpPr>
        <p:spPr>
          <a:xfrm>
            <a:off x="819150" y="26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#2: Choropleth graph of Deaths/Cases by state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200" y="1185950"/>
            <a:ext cx="6370549" cy="36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>
            <p:ph type="title"/>
          </p:nvPr>
        </p:nvSpPr>
        <p:spPr>
          <a:xfrm>
            <a:off x="819150" y="390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#3: Choropleth graph of Deaths/Cases by region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390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#4: Choropleth graph of mortality rate by region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075" y="1345275"/>
            <a:ext cx="6269858" cy="34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254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#5: stacked line graph of Covid-19 cases/population by region in 2020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275" y="1314975"/>
            <a:ext cx="5717454" cy="35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36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#5: stacked line graph of Covid-19 cases/population by region in 2021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000" y="1496925"/>
            <a:ext cx="5087990" cy="33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