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f22eb4b3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f22eb4b3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f22eb4b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f22eb4b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f22eb4b3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f22eb4b3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f22eb4b3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f22eb4b3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22eb4b3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f22eb4b3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f22eb4b3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f22eb4b3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f22eb4b3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f22eb4b3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34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Predictor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41107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Quinn Agabob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00" y="1276925"/>
            <a:ext cx="3689398" cy="28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125" y="1276925"/>
            <a:ext cx="3817910" cy="28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456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952750"/>
            <a:ext cx="277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Yahoo </a:t>
            </a:r>
            <a:r>
              <a:rPr lang="en" sz="1600"/>
              <a:t>Finance’s</a:t>
            </a:r>
            <a:r>
              <a:rPr lang="en" sz="1600"/>
              <a:t> </a:t>
            </a:r>
            <a:r>
              <a:rPr lang="en" sz="1600"/>
              <a:t>historical</a:t>
            </a:r>
            <a:r>
              <a:rPr lang="en" sz="1600"/>
              <a:t>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recent data by 1 year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Columns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Close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Adj.Close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Volume</a:t>
            </a:r>
            <a:endParaRPr sz="1400"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5239825" y="952750"/>
            <a:ext cx="277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Stocks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Amazon(AMZN)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Apple(AAPL)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Google(GOOG)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Tesla(TSLA)</a:t>
            </a:r>
            <a:endParaRPr sz="1500"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875" y="3162400"/>
            <a:ext cx="4234017" cy="8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53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will be aiming on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24875" y="1264425"/>
            <a:ext cx="44280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will be </a:t>
            </a:r>
            <a:r>
              <a:rPr lang="en" sz="1800"/>
              <a:t>predicting</a:t>
            </a:r>
            <a:r>
              <a:rPr lang="en" sz="1800"/>
              <a:t> the High of a single stock by utilizing stock market information of different stocks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 Tree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</a:t>
            </a:r>
            <a:r>
              <a:rPr lang="en" sz="1800"/>
              <a:t>Forest</a:t>
            </a:r>
            <a:r>
              <a:rPr lang="en" sz="1800"/>
              <a:t> Regression</a:t>
            </a:r>
            <a:endParaRPr sz="18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572000" y="1264425"/>
            <a:ext cx="41787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Singular High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Metric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Day of week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Day of month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Day of season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Volume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high(other stocks)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53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273250" y="1416075"/>
            <a:ext cx="73254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all column name with stock data to include the 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all stock data into one file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row is a date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938" y="1297938"/>
            <a:ext cx="22383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00" y="2892301"/>
            <a:ext cx="8263776" cy="7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Accuracy Scores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819150" y="1251225"/>
            <a:ext cx="72951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805175" y="1413275"/>
            <a:ext cx="77187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Accuracy models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Mean Absolute Error (MAE)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R-squared (R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MSE, RMSE and MAE scores are based off of the distance from predicted values to actual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measures if the model is a good fit for the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200" y="1101400"/>
            <a:ext cx="2955649" cy="21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53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r>
              <a:rPr lang="en"/>
              <a:t>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850" y="1686375"/>
            <a:ext cx="6348301" cy="21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52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481750"/>
            <a:ext cx="75057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Removed the most recent day from model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New data set of the most recent day(except for the high of stock we are predicting)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5" y="2778350"/>
            <a:ext cx="8385276" cy="8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25" y="2700350"/>
            <a:ext cx="3049575" cy="21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39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648775" y="1017200"/>
            <a:ext cx="75057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in new non-stock </a:t>
            </a:r>
            <a:r>
              <a:rPr lang="en" sz="1500"/>
              <a:t>variables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stock data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More than just a small portfolio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Change parameters so the features are comprised of data the day before predicted target date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Alter code so it changes column names based off the name of the stock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Currently I manually made them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Change code so it web scrapes data instead of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Taking in a csv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