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E13B-980A-2C3D-2A81-4538B439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BAB7C-58ED-B9B2-F188-57F97D46D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E1E6-10C5-4B5C-8989-B4425748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9C3D-4C6B-B3F3-DFCD-735576E9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B314-3546-81BC-D680-F01D284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B07C-DBA5-A583-28F5-3F9FD84D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8DBD1-368F-9BA3-E9D4-B9EB105A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6FDC-6809-0EF9-66F6-9116F293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B029-A470-C044-FF53-1F8EB9E1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486B-619C-C3E0-5077-BA1460E8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333D-C62D-0D7E-B942-93495647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D6F0C-CC60-89DC-D349-686454F28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3371-11DC-339B-F15A-F3DD1BA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D30C-C3DE-CEAF-D463-47B1BF19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F1D9-94BC-A2C1-9B63-9B689935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4070-1B1D-668B-65BF-231E8B7B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08D6-923F-7114-9631-091621E7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01E5-9719-87E2-7A29-59565277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93E6-B81E-AB8A-55B4-DC9C5CBF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2473-B60A-44B5-9C19-604EBB81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51CD-0373-D520-D224-4D705B60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8748A-BB8E-C0DC-9033-3324C337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0FDC-D432-84F5-6F09-A9EC3282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CC0C-0DCD-1628-35E6-8727599D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B8B9-5F9E-003F-3578-530AE43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0E5E-D0F6-32D6-02F1-2022AA8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D77C-656E-0016-D7FC-319154916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F1D10-5FFF-2AC3-A4DA-EBB9DBDC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E99BA-7DE2-1ED0-C086-ED4F9E69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6B1DB-23F0-249B-C7CC-D2105C48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39DB3-8CB9-E1E4-53B2-B50C4773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DB9E-8122-8C1D-794B-2CAB7B46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A66CA-5B57-4357-7250-CE0825E7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F41EE-88F0-33CA-B628-E9328542E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4BB1B-F75F-D844-6C31-9195413ED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9AE2B-6240-4595-BFF3-B1D5E3414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91EE0-BC73-3293-DB7B-2BED793F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74E85-35BC-F819-C2AF-B268D43F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88095-ABA7-A525-4A31-65FF2780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9D80-E51F-AD23-12A8-7660FE4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09995-0311-9C53-C478-5D6AA819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0737D-4B61-2463-EAEF-5C566B21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924D8-C6C3-674B-A23D-9A5DCAA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BFED7-BB3E-7FEA-AF3A-75268792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CDDBA-EB34-B1E1-08A6-ECC62134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7C96-CDA8-8E32-A857-F144F0F5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25DE-40E3-6AD1-4C4B-627D415E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E83B-9AF3-B523-BC63-BEDD04665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1E357-E8A4-22D4-1F15-6A1AB2F73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D38E-CA5F-5035-7EA3-E7A6E4D9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78956-7AD6-2034-9B68-E20F0A76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48393-E852-0A36-BE2F-70428B8A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528E-F8DA-9EBE-A0F1-AA95C7C0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55CDC-27FE-9E0F-3F86-B1639DD8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02C07-6B48-16E4-AF11-4F8F54616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00282-96C2-B9FC-0444-FAA63CCA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68D32-64D5-5A8F-583F-F312EA1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A3B-23CD-B45F-EE1F-DA8336D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38FF4-7C5B-09DC-7DA2-2A527C7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4F26-D472-33F2-B7E5-9F38FC09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A0DD-8987-EDBB-43A1-087CDDC12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A4CB-739D-F64E-4CA2-D7377E396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EF24-9F81-690B-7877-A1BAB89F2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C0409D8-54B7-E235-C728-84503EE66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0"/>
          <a:stretch/>
        </p:blipFill>
        <p:spPr bwMode="auto">
          <a:xfrm>
            <a:off x="5074899" y="1933688"/>
            <a:ext cx="1632138" cy="187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D57BAB01-4530-548D-39C6-79C7ED64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07" y="1933692"/>
            <a:ext cx="1319238" cy="1876248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470C102A-3A9A-F4AF-0F6B-2786BE111B00}"/>
              </a:ext>
            </a:extLst>
          </p:cNvPr>
          <p:cNvPicPr/>
          <p:nvPr/>
        </p:nvPicPr>
        <p:blipFill>
          <a:blip r:embed="rId4" cstate="print"/>
          <a:srcRect/>
          <a:stretch/>
        </p:blipFill>
        <p:spPr>
          <a:xfrm>
            <a:off x="667829" y="3809936"/>
            <a:ext cx="1632138" cy="16321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2DCE29-FDA7-BAE9-6396-58EE97839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9" y="1933688"/>
            <a:ext cx="1503758" cy="18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 Bryan Shuman">
            <a:extLst>
              <a:ext uri="{FF2B5EF4-FFF2-40B4-BE49-F238E27FC236}">
                <a16:creationId xmlns:a16="http://schemas.microsoft.com/office/drawing/2014/main" id="{63BE7CD6-B0DF-0D45-01C6-E3E21C3F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07" y="3809938"/>
            <a:ext cx="1345169" cy="16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9C5D65-FF46-3EA1-C30E-C0E8D80E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30" y="3809937"/>
            <a:ext cx="1632138" cy="16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ania STEFANOVA | PhD | University of Minnesota, Minneapolis ...">
            <a:extLst>
              <a:ext uri="{FF2B5EF4-FFF2-40B4-BE49-F238E27FC236}">
                <a16:creationId xmlns:a16="http://schemas.microsoft.com/office/drawing/2014/main" id="{EE18F58F-8768-9EB4-778F-862E8567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56" y="3809936"/>
            <a:ext cx="1632139" cy="16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standing in a field&#10;&#10;Description automatically generated with low confidence">
            <a:extLst>
              <a:ext uri="{FF2B5EF4-FFF2-40B4-BE49-F238E27FC236}">
                <a16:creationId xmlns:a16="http://schemas.microsoft.com/office/drawing/2014/main" id="{1A4A25D8-7C98-0241-5D11-777FB95794D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2843" t="12305"/>
          <a:stretch/>
        </p:blipFill>
        <p:spPr>
          <a:xfrm>
            <a:off x="3491345" y="1933691"/>
            <a:ext cx="1589011" cy="18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Quinn Asena</dc:creator>
  <cp:lastModifiedBy>Quinn Asena</cp:lastModifiedBy>
  <cp:revision>2</cp:revision>
  <dcterms:created xsi:type="dcterms:W3CDTF">2025-08-07T14:36:19Z</dcterms:created>
  <dcterms:modified xsi:type="dcterms:W3CDTF">2025-08-07T18:32:48Z</dcterms:modified>
</cp:coreProperties>
</file>