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72315C-B532-4BFE-83D3-CED5268F2456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6800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Pollen percentages of major taxa (mean abundance &gt;1%) at Triangle Lake Bog. Pollen types are summed to the genus or family level except for Pinus, which is shown at the subgenus level (light grey = Pinus strobus, medium grey = Pinus banksiana/resinosa, black = undifferentiated). CONISS vegetation zones are shown at right of diagram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More than one way to kill a spruce forest: The role of fire and climate in the late‐glacial termination of spruce woodlands across the southern Great Lakes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Journal of Ecology, Volume: 109, Issue: 1, Pages: 459-477, First published: 08 October 2020, DOI: (10.1111/1365-2745.13517)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3647880" y="762120"/>
            <a:ext cx="189864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