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70" r:id="rId6"/>
    <p:sldId id="259" r:id="rId7"/>
    <p:sldId id="271" r:id="rId8"/>
    <p:sldId id="260" r:id="rId9"/>
    <p:sldId id="268" r:id="rId10"/>
    <p:sldId id="272" r:id="rId11"/>
    <p:sldId id="273" r:id="rId12"/>
    <p:sldId id="269" r:id="rId13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5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1489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1484280" y="4298400"/>
            <a:ext cx="10018440" cy="1489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617880" y="4298400"/>
            <a:ext cx="4888800" cy="1489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1484280" y="4298400"/>
            <a:ext cx="4888800" cy="1489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49" name="Picture 48"/>
          <p:cNvPicPr/>
          <p:nvPr/>
        </p:nvPicPr>
        <p:blipFill>
          <a:blip r:embed="rId2"/>
          <a:stretch/>
        </p:blipFill>
        <p:spPr>
          <a:xfrm>
            <a:off x="4535640" y="2666520"/>
            <a:ext cx="3915000" cy="3123720"/>
          </a:xfrm>
          <a:prstGeom prst="rect">
            <a:avLst/>
          </a:prstGeom>
          <a:ln>
            <a:noFill/>
          </a:ln>
        </p:spPr>
      </p:pic>
      <p:pic>
        <p:nvPicPr>
          <p:cNvPr id="50" name="Picture 49"/>
          <p:cNvPicPr/>
          <p:nvPr/>
        </p:nvPicPr>
        <p:blipFill>
          <a:blip r:embed="rId2"/>
          <a:stretch/>
        </p:blipFill>
        <p:spPr>
          <a:xfrm>
            <a:off x="4535640" y="2666520"/>
            <a:ext cx="3915000" cy="3123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312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312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ubTitle"/>
          </p:nvPr>
        </p:nvSpPr>
        <p:spPr>
          <a:xfrm>
            <a:off x="1484280" y="685800"/>
            <a:ext cx="10018440" cy="8123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1484280" y="4298400"/>
            <a:ext cx="4888800" cy="1489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312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312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17880" y="4298400"/>
            <a:ext cx="4888800" cy="1489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1484280" y="4298400"/>
            <a:ext cx="10018440" cy="1489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1489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1484280" y="4298400"/>
            <a:ext cx="10018440" cy="1489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617880" y="4298400"/>
            <a:ext cx="4888800" cy="1489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1484280" y="4298400"/>
            <a:ext cx="4888800" cy="1489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94" name="Picture 93"/>
          <p:cNvPicPr/>
          <p:nvPr/>
        </p:nvPicPr>
        <p:blipFill>
          <a:blip r:embed="rId2"/>
          <a:stretch/>
        </p:blipFill>
        <p:spPr>
          <a:xfrm>
            <a:off x="4535640" y="2666520"/>
            <a:ext cx="3915000" cy="3123720"/>
          </a:xfrm>
          <a:prstGeom prst="rect">
            <a:avLst/>
          </a:prstGeom>
          <a:ln>
            <a:noFill/>
          </a:ln>
        </p:spPr>
      </p:pic>
      <p:pic>
        <p:nvPicPr>
          <p:cNvPr id="95" name="Picture 94"/>
          <p:cNvPicPr/>
          <p:nvPr/>
        </p:nvPicPr>
        <p:blipFill>
          <a:blip r:embed="rId2"/>
          <a:stretch/>
        </p:blipFill>
        <p:spPr>
          <a:xfrm>
            <a:off x="4535640" y="2666520"/>
            <a:ext cx="3915000" cy="3123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312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312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1484280" y="685800"/>
            <a:ext cx="10018440" cy="8123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484280" y="4298400"/>
            <a:ext cx="4888800" cy="1489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312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312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617880" y="4298400"/>
            <a:ext cx="4888800" cy="1489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1484280" y="4298400"/>
            <a:ext cx="10018440" cy="1489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stomShape 1"/>
          <p:cNvSpPr/>
          <p:nvPr/>
        </p:nvSpPr>
        <p:spPr>
          <a:xfrm>
            <a:off x="457200" y="0"/>
            <a:ext cx="1122120" cy="5328720"/>
          </a:xfrm>
          <a:custGeom>
            <a:avLst/>
            <a:gdLst/>
            <a:ahLst/>
            <a:cxnLst/>
            <a:rect l="l" t="t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CustomShape 2"/>
          <p:cNvSpPr/>
          <p:nvPr/>
        </p:nvSpPr>
        <p:spPr>
          <a:xfrm>
            <a:off x="150840" y="0"/>
            <a:ext cx="1117080" cy="5276520"/>
          </a:xfrm>
          <a:custGeom>
            <a:avLst/>
            <a:gdLst/>
            <a:ahLst/>
            <a:cxnLst/>
            <a:rect l="l" t="t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150840" y="5238720"/>
            <a:ext cx="1228320" cy="1618920"/>
          </a:xfrm>
          <a:custGeom>
            <a:avLst/>
            <a:gdLst/>
            <a:ahLst/>
            <a:cxnLst/>
            <a:rect l="l" t="t" r="r" b="b"/>
            <a:pathLst>
              <a:path w="774" h="1020">
                <a:moveTo>
                  <a:pt x="0" y="0"/>
                </a:moveTo>
                <a:lnTo>
                  <a:pt x="740" y="1020"/>
                </a:lnTo>
                <a:lnTo>
                  <a:pt x="774" y="10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457200" y="5291280"/>
            <a:ext cx="1495080" cy="1566360"/>
          </a:xfrm>
          <a:custGeom>
            <a:avLst/>
            <a:gdLst/>
            <a:ahLst/>
            <a:cxnLst/>
            <a:rect l="l" t="t" r="r" b="b"/>
            <a:pathLst>
              <a:path w="942" h="987">
                <a:moveTo>
                  <a:pt x="0" y="0"/>
                </a:moveTo>
                <a:lnTo>
                  <a:pt x="909" y="987"/>
                </a:lnTo>
                <a:lnTo>
                  <a:pt x="942" y="9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457200" y="5286240"/>
            <a:ext cx="2130120" cy="1571400"/>
          </a:xfrm>
          <a:custGeom>
            <a:avLst/>
            <a:gdLst/>
            <a:ahLst/>
            <a:cxnLst/>
            <a:rect l="l" t="t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150840" y="5238720"/>
            <a:ext cx="1695240" cy="1618920"/>
          </a:xfrm>
          <a:custGeom>
            <a:avLst/>
            <a:gdLst/>
            <a:ahLst/>
            <a:cxnLst/>
            <a:rect l="l" t="t" r="r" b="b"/>
            <a:pathLst>
              <a:path w="1068" h="1020">
                <a:moveTo>
                  <a:pt x="1068" y="1020"/>
                </a:moveTo>
                <a:lnTo>
                  <a:pt x="184" y="60"/>
                </a:lnTo>
                <a:lnTo>
                  <a:pt x="154" y="27"/>
                </a:lnTo>
                <a:lnTo>
                  <a:pt x="157" y="27"/>
                </a:lnTo>
                <a:lnTo>
                  <a:pt x="157" y="24"/>
                </a:lnTo>
                <a:lnTo>
                  <a:pt x="154" y="24"/>
                </a:lnTo>
                <a:lnTo>
                  <a:pt x="0" y="0"/>
                </a:lnTo>
                <a:lnTo>
                  <a:pt x="0" y="0"/>
                </a:lnTo>
                <a:lnTo>
                  <a:pt x="774" y="1020"/>
                </a:lnTo>
                <a:lnTo>
                  <a:pt x="1068" y="102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984240" y="-4680"/>
            <a:ext cx="1063440" cy="2782440"/>
          </a:xfrm>
          <a:custGeom>
            <a:avLst/>
            <a:gdLst/>
            <a:ahLst/>
            <a:cxnLst/>
            <a:rect l="l" t="t" r="r" b="b"/>
            <a:pathLst>
              <a:path w="670" h="1753">
                <a:moveTo>
                  <a:pt x="0" y="1696"/>
                </a:moveTo>
                <a:lnTo>
                  <a:pt x="225" y="1753"/>
                </a:lnTo>
                <a:lnTo>
                  <a:pt x="670" y="0"/>
                </a:lnTo>
                <a:lnTo>
                  <a:pt x="430" y="0"/>
                </a:lnTo>
                <a:lnTo>
                  <a:pt x="0" y="16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546120" y="-4680"/>
            <a:ext cx="1034640" cy="2673000"/>
          </a:xfrm>
          <a:custGeom>
            <a:avLst/>
            <a:gdLst/>
            <a:ahLst/>
            <a:cxnLst/>
            <a:rect l="l" t="t" r="r" b="b"/>
            <a:pathLst>
              <a:path w="652" h="1684">
                <a:moveTo>
                  <a:pt x="225" y="1684"/>
                </a:moveTo>
                <a:lnTo>
                  <a:pt x="652" y="0"/>
                </a:lnTo>
                <a:lnTo>
                  <a:pt x="411" y="0"/>
                </a:lnTo>
                <a:lnTo>
                  <a:pt x="0" y="1627"/>
                </a:lnTo>
                <a:lnTo>
                  <a:pt x="219" y="1681"/>
                </a:lnTo>
                <a:lnTo>
                  <a:pt x="225" y="168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546120" y="2583000"/>
            <a:ext cx="2693520" cy="4274640"/>
          </a:xfrm>
          <a:custGeom>
            <a:avLst/>
            <a:gdLst/>
            <a:ahLst/>
            <a:cxnLst/>
            <a:rect l="l" t="t" r="r" b="b"/>
            <a:pathLst>
              <a:path w="1697" h="2693">
                <a:moveTo>
                  <a:pt x="0" y="0"/>
                </a:moveTo>
                <a:lnTo>
                  <a:pt x="1622" y="2693"/>
                </a:lnTo>
                <a:lnTo>
                  <a:pt x="1697" y="269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988920" y="2692440"/>
            <a:ext cx="3331800" cy="4165200"/>
          </a:xfrm>
          <a:custGeom>
            <a:avLst/>
            <a:gdLst/>
            <a:ahLst/>
            <a:cxnLst/>
            <a:rect l="l" t="t" r="r" b="b"/>
            <a:pathLst>
              <a:path w="2099" h="2624">
                <a:moveTo>
                  <a:pt x="2099" y="2624"/>
                </a:moveTo>
                <a:lnTo>
                  <a:pt x="0" y="0"/>
                </a:lnTo>
                <a:lnTo>
                  <a:pt x="2021" y="2624"/>
                </a:lnTo>
                <a:lnTo>
                  <a:pt x="2099" y="262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11"/>
          <p:cNvSpPr/>
          <p:nvPr/>
        </p:nvSpPr>
        <p:spPr>
          <a:xfrm>
            <a:off x="984240" y="2687760"/>
            <a:ext cx="4576320" cy="4169880"/>
          </a:xfrm>
          <a:custGeom>
            <a:avLst/>
            <a:gdLst/>
            <a:ahLst/>
            <a:cxnLst/>
            <a:rect l="l" t="t" r="r" b="b"/>
            <a:pathLst>
              <a:path w="2883" h="2627">
                <a:moveTo>
                  <a:pt x="0" y="0"/>
                </a:moveTo>
                <a:lnTo>
                  <a:pt x="3" y="3"/>
                </a:lnTo>
                <a:lnTo>
                  <a:pt x="2102" y="2627"/>
                </a:lnTo>
                <a:lnTo>
                  <a:pt x="2883" y="2627"/>
                </a:lnTo>
                <a:lnTo>
                  <a:pt x="225" y="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12"/>
          <p:cNvSpPr/>
          <p:nvPr/>
        </p:nvSpPr>
        <p:spPr>
          <a:xfrm>
            <a:off x="546120" y="2577960"/>
            <a:ext cx="3584160" cy="4279680"/>
          </a:xfrm>
          <a:custGeom>
            <a:avLst/>
            <a:gdLst/>
            <a:ahLst/>
            <a:cxnLst/>
            <a:rect l="l" t="t" r="r" b="b"/>
            <a:pathLst>
              <a:path w="2258" h="2696">
                <a:moveTo>
                  <a:pt x="2258" y="2696"/>
                </a:moveTo>
                <a:lnTo>
                  <a:pt x="264" y="111"/>
                </a:lnTo>
                <a:lnTo>
                  <a:pt x="228" y="60"/>
                </a:lnTo>
                <a:lnTo>
                  <a:pt x="225" y="57"/>
                </a:lnTo>
                <a:lnTo>
                  <a:pt x="0" y="0"/>
                </a:lnTo>
                <a:lnTo>
                  <a:pt x="0" y="3"/>
                </a:lnTo>
                <a:lnTo>
                  <a:pt x="1697" y="2696"/>
                </a:lnTo>
                <a:lnTo>
                  <a:pt x="2258" y="269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PlaceHolder 13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4120" cy="261576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US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to edit Master title style</a:t>
            </a:r>
            <a:endParaRPr 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dt"/>
          </p:nvPr>
        </p:nvSpPr>
        <p:spPr>
          <a:xfrm>
            <a:off x="9732960" y="5883120"/>
            <a:ext cx="11426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CA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18-2-28</a:t>
            </a:r>
            <a:endParaRPr lang="en-CA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" name="PlaceHolder 15"/>
          <p:cNvSpPr>
            <a:spLocks noGrp="1"/>
          </p:cNvSpPr>
          <p:nvPr>
            <p:ph type="ftr"/>
          </p:nvPr>
        </p:nvSpPr>
        <p:spPr>
          <a:xfrm>
            <a:off x="5332320" y="5883120"/>
            <a:ext cx="4323960" cy="364680"/>
          </a:xfrm>
          <a:prstGeom prst="rect">
            <a:avLst/>
          </a:prstGeom>
        </p:spPr>
        <p:txBody>
          <a:bodyPr anchor="ctr"/>
          <a:lstStyle/>
          <a:p>
            <a:endParaRPr lang="en-CA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" name="PlaceHolder 16"/>
          <p:cNvSpPr>
            <a:spLocks noGrp="1"/>
          </p:cNvSpPr>
          <p:nvPr>
            <p:ph type="sldNum"/>
          </p:nvPr>
        </p:nvSpPr>
        <p:spPr>
          <a:xfrm>
            <a:off x="10952280" y="5883120"/>
            <a:ext cx="5504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A362486-8292-4A79-B994-D0DDD57BA1AA}" type="slidenum">
              <a:rPr lang="en-CA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‹#›</a:t>
            </a:fld>
            <a:endParaRPr lang="en-CA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" name="PlaceHolder 1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457200" y="0"/>
            <a:ext cx="1122120" cy="5328720"/>
          </a:xfrm>
          <a:custGeom>
            <a:avLst/>
            <a:gdLst/>
            <a:ahLst/>
            <a:cxnLst/>
            <a:rect l="l" t="t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2"/>
          <p:cNvSpPr/>
          <p:nvPr/>
        </p:nvSpPr>
        <p:spPr>
          <a:xfrm>
            <a:off x="150840" y="0"/>
            <a:ext cx="1117080" cy="5276520"/>
          </a:xfrm>
          <a:custGeom>
            <a:avLst/>
            <a:gdLst/>
            <a:ahLst/>
            <a:cxnLst/>
            <a:rect l="l" t="t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3"/>
          <p:cNvSpPr/>
          <p:nvPr/>
        </p:nvSpPr>
        <p:spPr>
          <a:xfrm>
            <a:off x="150840" y="5238720"/>
            <a:ext cx="1228320" cy="1618920"/>
          </a:xfrm>
          <a:custGeom>
            <a:avLst/>
            <a:gdLst/>
            <a:ahLst/>
            <a:cxnLst/>
            <a:rect l="l" t="t" r="r" b="b"/>
            <a:pathLst>
              <a:path w="774" h="1020">
                <a:moveTo>
                  <a:pt x="0" y="0"/>
                </a:moveTo>
                <a:lnTo>
                  <a:pt x="740" y="1020"/>
                </a:lnTo>
                <a:lnTo>
                  <a:pt x="774" y="10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4"/>
          <p:cNvSpPr/>
          <p:nvPr/>
        </p:nvSpPr>
        <p:spPr>
          <a:xfrm>
            <a:off x="457200" y="5291280"/>
            <a:ext cx="1495080" cy="1566360"/>
          </a:xfrm>
          <a:custGeom>
            <a:avLst/>
            <a:gdLst/>
            <a:ahLst/>
            <a:cxnLst/>
            <a:rect l="l" t="t" r="r" b="b"/>
            <a:pathLst>
              <a:path w="942" h="987">
                <a:moveTo>
                  <a:pt x="0" y="0"/>
                </a:moveTo>
                <a:lnTo>
                  <a:pt x="909" y="987"/>
                </a:lnTo>
                <a:lnTo>
                  <a:pt x="942" y="9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5"/>
          <p:cNvSpPr/>
          <p:nvPr/>
        </p:nvSpPr>
        <p:spPr>
          <a:xfrm>
            <a:off x="457200" y="5286240"/>
            <a:ext cx="2130120" cy="1571400"/>
          </a:xfrm>
          <a:custGeom>
            <a:avLst/>
            <a:gdLst/>
            <a:ahLst/>
            <a:cxnLst/>
            <a:rect l="l" t="t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6"/>
          <p:cNvSpPr/>
          <p:nvPr/>
        </p:nvSpPr>
        <p:spPr>
          <a:xfrm>
            <a:off x="150840" y="5238720"/>
            <a:ext cx="1695240" cy="1618920"/>
          </a:xfrm>
          <a:custGeom>
            <a:avLst/>
            <a:gdLst/>
            <a:ahLst/>
            <a:cxnLst/>
            <a:rect l="l" t="t" r="r" b="b"/>
            <a:pathLst>
              <a:path w="1068" h="1020">
                <a:moveTo>
                  <a:pt x="1068" y="1020"/>
                </a:moveTo>
                <a:lnTo>
                  <a:pt x="184" y="60"/>
                </a:lnTo>
                <a:lnTo>
                  <a:pt x="154" y="27"/>
                </a:lnTo>
                <a:lnTo>
                  <a:pt x="157" y="27"/>
                </a:lnTo>
                <a:lnTo>
                  <a:pt x="157" y="24"/>
                </a:lnTo>
                <a:lnTo>
                  <a:pt x="154" y="24"/>
                </a:lnTo>
                <a:lnTo>
                  <a:pt x="0" y="0"/>
                </a:lnTo>
                <a:lnTo>
                  <a:pt x="0" y="0"/>
                </a:lnTo>
                <a:lnTo>
                  <a:pt x="774" y="1020"/>
                </a:lnTo>
                <a:lnTo>
                  <a:pt x="1068" y="102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PlaceHolder 7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to edit Master title style</a:t>
            </a:r>
            <a:endParaRPr 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8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anchor="ctr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Sixth Outline Level</a:t>
            </a:r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Seventh Outline LevelClick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Second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1200240" lvl="2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Third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1542960" lvl="3" indent="-17100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Fourth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000160" lvl="4" indent="-17100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Fifth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9" name="PlaceHolder 9"/>
          <p:cNvSpPr>
            <a:spLocks noGrp="1"/>
          </p:cNvSpPr>
          <p:nvPr>
            <p:ph type="dt"/>
          </p:nvPr>
        </p:nvSpPr>
        <p:spPr>
          <a:xfrm>
            <a:off x="9732960" y="5883120"/>
            <a:ext cx="11426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CA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18-2-28</a:t>
            </a:r>
            <a:endParaRPr lang="en-CA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0" name="PlaceHolder 10"/>
          <p:cNvSpPr>
            <a:spLocks noGrp="1"/>
          </p:cNvSpPr>
          <p:nvPr>
            <p:ph type="ftr"/>
          </p:nvPr>
        </p:nvSpPr>
        <p:spPr>
          <a:xfrm>
            <a:off x="2571840" y="5883120"/>
            <a:ext cx="7084800" cy="364680"/>
          </a:xfrm>
          <a:prstGeom prst="rect">
            <a:avLst/>
          </a:prstGeom>
        </p:spPr>
        <p:txBody>
          <a:bodyPr anchor="ctr"/>
          <a:lstStyle/>
          <a:p>
            <a:endParaRPr lang="en-CA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1" name="PlaceHolder 11"/>
          <p:cNvSpPr>
            <a:spLocks noGrp="1"/>
          </p:cNvSpPr>
          <p:nvPr>
            <p:ph type="sldNum"/>
          </p:nvPr>
        </p:nvSpPr>
        <p:spPr>
          <a:xfrm>
            <a:off x="10952280" y="5867280"/>
            <a:ext cx="5504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91C6FC5-8E7E-4BE9-8EC2-AC014A7064E0}" type="slidenum">
              <a:rPr lang="en-CA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‹#›</a:t>
            </a:fld>
            <a:endParaRPr lang="en-CA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142.165.187.167/pages/login.php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2928960" y="1379520"/>
            <a:ext cx="8573760" cy="26157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US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ENSE 470, Milestone </a:t>
            </a:r>
            <a:r>
              <a:rPr lang="en-US" sz="6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5</a:t>
            </a:r>
            <a:endParaRPr lang="en-US" sz="4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4514760" y="3995640"/>
            <a:ext cx="6987960" cy="1388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en-CA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Group Eh?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CA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Nickolas Schmidt, Quinn </a:t>
            </a:r>
            <a:r>
              <a:rPr lang="en-CA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Bast</a:t>
            </a:r>
            <a:r>
              <a:rPr lang="en-CA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, </a:t>
            </a:r>
            <a:r>
              <a:rPr lang="en-CA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Abdulaziz</a:t>
            </a:r>
            <a:r>
              <a:rPr lang="en-CA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</a:t>
            </a:r>
            <a:r>
              <a:rPr lang="en-CA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Alghamdi</a:t>
            </a:r>
            <a:r>
              <a:rPr lang="en-CA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, 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CA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March </a:t>
            </a:r>
            <a:r>
              <a:rPr lang="en-CA" sz="21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15</a:t>
            </a:r>
            <a:r>
              <a:rPr lang="en-CA" sz="2100" b="0" strike="noStrike" spc="-1" baseline="30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</a:t>
            </a:r>
            <a:r>
              <a:rPr lang="en-CA" sz="21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</a:t>
            </a:r>
            <a:r>
              <a:rPr lang="en-CA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2018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0" y="0"/>
            <a:ext cx="12191760" cy="83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Daily Scrum</a:t>
            </a:r>
            <a:endParaRPr lang="en-US" sz="4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09800" y="2895600"/>
            <a:ext cx="92288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hlinkClick r:id="rId2"/>
              </a:rPr>
              <a:t>http://142.165.187.167/pages/login.php</a:t>
            </a:r>
            <a:r>
              <a:rPr lang="en-US" sz="4000" dirty="0" smtClean="0"/>
              <a:t>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518731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0" y="0"/>
            <a:ext cx="12192000" cy="83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Group reflection</a:t>
            </a:r>
            <a:endParaRPr lang="en-US" sz="4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1484280" y="762000"/>
            <a:ext cx="10018440" cy="594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How did you feel about this milestone? What did you like about it? What did you dislike?</a:t>
            </a:r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Was a nice milestone.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Acceptance-Test Driven development helped us to start planning the interface and program design.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What did you learn about yourself as you collaborated and worked through this milestone?</a:t>
            </a:r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We learnt it is never a bad idea to change/refactor your design during the planning stages of the project.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How will you use what you have learned going forward?</a:t>
            </a:r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We learnt how to create ATDDs and use our tests to gauge progress.</a:t>
            </a:r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What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“stuff &amp; things” related to </a:t>
            </a: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this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milestone would you want help with?</a:t>
            </a:r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Now starting to create the website, we would like to know how to apply the design patterns we have learnt to a web application. We have one class on web design and have no clue how to apply the patterns from this class to a LAMP stack.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3938164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0" y="0"/>
            <a:ext cx="12191760" cy="6379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altLang="en-US" sz="4000" dirty="0" smtClean="0"/>
              <a:t>Software Approver ATDD</a:t>
            </a:r>
            <a:r>
              <a:rPr lang="en-US" altLang="en-US" sz="4000" dirty="0"/>
              <a:t>s</a:t>
            </a:r>
            <a:endParaRPr lang="en-US" sz="4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26" name="Picture 2" descr="C:\Users\Quinn\Dropbox\College\Semester 11 2018 Winter\ENSE 470\ENSE-470-Project\Milestone 3\SoftwareAppro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762000"/>
            <a:ext cx="7734300" cy="592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0" y="0"/>
            <a:ext cx="12352680" cy="655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Release 1 ATDDs</a:t>
            </a:r>
            <a:endParaRPr lang="en-US" sz="4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714" y="1828800"/>
            <a:ext cx="6981825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0" y="0"/>
            <a:ext cx="12352680" cy="655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Release 1 ATDDs</a:t>
            </a:r>
            <a:endParaRPr lang="en-US" sz="4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377" y="762000"/>
            <a:ext cx="7019925" cy="593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5039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Quinn\Dropbox\College\Semester 11 2018 Winter\ENSE 470\ENSE-470-Project\Milestone 3\SW Us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990600"/>
            <a:ext cx="8020050" cy="544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Shape 1"/>
          <p:cNvSpPr txBox="1"/>
          <p:nvPr/>
        </p:nvSpPr>
        <p:spPr>
          <a:xfrm>
            <a:off x="0" y="0"/>
            <a:ext cx="12191760" cy="6379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altLang="en-US" sz="4000" dirty="0" smtClean="0"/>
              <a:t>Software User ATDD</a:t>
            </a:r>
            <a:r>
              <a:rPr lang="en-US" altLang="en-US" sz="4000" dirty="0"/>
              <a:t>s</a:t>
            </a:r>
            <a:endParaRPr lang="en-US" sz="4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50" y="1652588"/>
            <a:ext cx="6972300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Shape 1"/>
          <p:cNvSpPr txBox="1"/>
          <p:nvPr/>
        </p:nvSpPr>
        <p:spPr>
          <a:xfrm>
            <a:off x="0" y="0"/>
            <a:ext cx="12352680" cy="655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Release 1 ATDDs</a:t>
            </a:r>
            <a:endParaRPr lang="en-US" sz="4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88169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26946AAE-49A4-1E43-A037-3E95A8D70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47800"/>
            <a:ext cx="8506014" cy="425950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991600" y="1730894"/>
            <a:ext cx="29715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Reflections &amp; Changes:</a:t>
            </a:r>
          </a:p>
          <a:p>
            <a:endParaRPr lang="en-US" dirty="0"/>
          </a:p>
          <a:p>
            <a:r>
              <a:rPr lang="en-US" dirty="0" smtClean="0"/>
              <a:t>The Hell IT Staff have no responsibilities in the new system and all actions are done by the Software Approver.</a:t>
            </a:r>
          </a:p>
          <a:p>
            <a:endParaRPr lang="en-US" dirty="0"/>
          </a:p>
          <a:p>
            <a:r>
              <a:rPr lang="en-US" dirty="0" smtClean="0"/>
              <a:t>This User story map was scrapped on this iteration and no ATDDs were required for the Hell IT Staff.</a:t>
            </a:r>
            <a:endParaRPr lang="en-US" dirty="0"/>
          </a:p>
        </p:txBody>
      </p:sp>
      <p:sp>
        <p:nvSpPr>
          <p:cNvPr id="7" name="TextShape 1"/>
          <p:cNvSpPr txBox="1"/>
          <p:nvPr/>
        </p:nvSpPr>
        <p:spPr>
          <a:xfrm>
            <a:off x="0" y="0"/>
            <a:ext cx="12191760" cy="6379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altLang="en-US" sz="4000" dirty="0" smtClean="0"/>
              <a:t>Hell IT Staff ATDD</a:t>
            </a:r>
            <a:r>
              <a:rPr lang="en-US" altLang="en-US" sz="4000" dirty="0" smtClean="0"/>
              <a:t>s</a:t>
            </a:r>
            <a:endParaRPr lang="en-US" sz="4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0" y="0"/>
            <a:ext cx="12191760" cy="83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Daily Scrum</a:t>
            </a:r>
            <a:endParaRPr lang="en-US" sz="4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170" name="Picture 2" descr="C:\Users\Quinn\Dropbox\College\Semester 11 2018 Winter\ENSE 470\ENSE-470-Project\Milestone 5\SoftwareUserVisu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990600"/>
            <a:ext cx="8020050" cy="5448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0" y="0"/>
            <a:ext cx="12191760" cy="83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Daily Scrum</a:t>
            </a:r>
            <a:endParaRPr lang="en-US" sz="4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5" name="Picture 3" descr="C:\Users\Quinn\Dropbox\College\Semester 11 2018 Winter\ENSE 470\ENSE-470-Project\Milestone 5\SoftwareApproverVisu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770792"/>
            <a:ext cx="7915275" cy="5924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6265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</TotalTime>
  <Words>260</Words>
  <Application>Microsoft Office PowerPoint</Application>
  <PresentationFormat>Custom</PresentationFormat>
  <Paragraphs>28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 470, Milestone 3</dc:title>
  <dc:subject/>
  <dc:creator>schminic</dc:creator>
  <dc:description/>
  <cp:lastModifiedBy>Windows User</cp:lastModifiedBy>
  <cp:revision>27</cp:revision>
  <dcterms:modified xsi:type="dcterms:W3CDTF">2018-03-15T03:23:42Z</dcterms:modified>
  <dc:language>en-CA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