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65" r:id="rId5"/>
    <p:sldId id="259" r:id="rId6"/>
    <p:sldId id="257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14" y="-8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89D00B-55DC-4EDE-82D6-BE60B47B9828}" type="datetimeFigureOut">
              <a:rPr lang="en-CA"/>
              <a:pPr>
                <a:defRPr/>
              </a:pPr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222B89-5BC2-45C7-AD66-4B49D5268C0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9D248E-5092-4F15-97B9-53D0C0B17946}" type="datetimeFigureOut">
              <a:rPr lang="en-CA"/>
              <a:pPr>
                <a:defRPr/>
              </a:pPr>
              <a:t>2018-04-11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86C85-3202-4CFE-8B71-8716D233C74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85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9D248E-5092-4F15-97B9-53D0C0B17946}" type="datetimeFigureOut">
              <a:rPr lang="en-CA"/>
              <a:pPr>
                <a:defRPr/>
              </a:pPr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86C85-3202-4CFE-8B71-8716D233C74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03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9D248E-5092-4F15-97B9-53D0C0B17946}" type="datetimeFigureOut">
              <a:rPr lang="en-CA"/>
              <a:pPr>
                <a:defRPr/>
              </a:pPr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86C85-3202-4CFE-8B71-8716D233C74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8435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9D248E-5092-4F15-97B9-53D0C0B17946}" type="datetimeFigureOut">
              <a:rPr lang="en-CA"/>
              <a:pPr>
                <a:defRPr/>
              </a:pPr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86C85-3202-4CFE-8B71-8716D233C74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07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9D248E-5092-4F15-97B9-53D0C0B17946}" type="datetimeFigureOut">
              <a:rPr lang="en-CA"/>
              <a:pPr>
                <a:defRPr/>
              </a:pPr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86C85-3202-4CFE-8B71-8716D233C74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7418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9D248E-5092-4F15-97B9-53D0C0B17946}" type="datetimeFigureOut">
              <a:rPr lang="en-CA"/>
              <a:pPr>
                <a:defRPr/>
              </a:pPr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86C85-3202-4CFE-8B71-8716D233C74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795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830CE2-FBAF-4765-9574-49494467CCC7}" type="datetimeFigureOut">
              <a:rPr lang="en-CA"/>
              <a:pPr>
                <a:defRPr/>
              </a:pPr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342BA-335C-4AD6-86C2-941A3DA9722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96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D3A2D3-01A8-4999-812B-0F83354B8CE5}" type="datetimeFigureOut">
              <a:rPr lang="en-CA"/>
              <a:pPr>
                <a:defRPr/>
              </a:pPr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BB76D-9B3D-4F13-B058-949ECBBD431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21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FCE166-176B-4DE3-8B0C-A0E223A1FEDE}" type="datetimeFigureOut">
              <a:rPr lang="en-CA"/>
              <a:pPr>
                <a:defRPr/>
              </a:pPr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>
              <a:defRPr/>
            </a:pPr>
            <a:fld id="{CB7E9443-860D-456F-9188-FD284BA3339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62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6A16D8-4DCE-4BB8-A297-2CBF1DEB94D0}" type="datetimeFigureOut">
              <a:rPr lang="en-CA"/>
              <a:pPr>
                <a:defRPr/>
              </a:pPr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7D76C5-0DD7-4F5D-BC40-91EF073DE3C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84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F988D0-C64B-44EE-9C19-E61715CF5373}" type="datetimeFigureOut">
              <a:rPr lang="en-CA"/>
              <a:pPr>
                <a:defRPr/>
              </a:pPr>
              <a:t>2018-04-11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A90EE6-CD8E-4F1E-ACE6-D776AE34920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08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FCBD22-90E4-4FBF-AE97-15A917D5F7C8}" type="datetimeFigureOut">
              <a:rPr lang="en-CA"/>
              <a:pPr>
                <a:defRPr/>
              </a:pPr>
              <a:t>2018-04-11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89A4E-CE7D-4994-9981-F7CB19C80F0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591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92291B-B7DF-4766-85C2-EB6D8B2AFEDC}" type="datetimeFigureOut">
              <a:rPr lang="en-CA"/>
              <a:pPr>
                <a:defRPr/>
              </a:pPr>
              <a:t>2018-04-11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AFA6F0-56B0-4B05-BD13-CA05CED97F9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E08099-0AD0-4F10-98E7-458B62D0FF00}" type="datetimeFigureOut">
              <a:rPr lang="en-CA"/>
              <a:pPr>
                <a:defRPr/>
              </a:pPr>
              <a:t>2018-04-11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B704B-C0EA-4AC2-8970-80CB9C64689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81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A1340F-C953-4ACA-B1FB-0853D78C63EB}" type="datetimeFigureOut">
              <a:rPr lang="en-CA"/>
              <a:pPr>
                <a:defRPr/>
              </a:pPr>
              <a:t>2018-04-11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7D3DC-0362-4CD6-8809-862C374BC28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49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C3F8C-3561-419E-8F6F-F6A8B48C22DD}" type="datetimeFigureOut">
              <a:rPr lang="en-CA"/>
              <a:pPr>
                <a:defRPr/>
              </a:pPr>
              <a:t>2018-04-11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5AEDFA-DDE1-482D-8147-A78C6088635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30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979D248E-5092-4F15-97B9-53D0C0B17946}" type="datetimeFigureOut">
              <a:rPr lang="en-CA"/>
              <a:pPr>
                <a:defRPr/>
              </a:pPr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2B586C85-3202-4CFE-8B71-8716D233C74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493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xmlns="" id="{FDC972AD-0A4A-4AA9-B916-108178558FA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ENSE 470, Milestone 7</a:t>
            </a:r>
            <a:endParaRPr lang="en-CA" altLang="en-US"/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xmlns="" id="{D885883D-47E5-4093-BFCC-BD5CD034E0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Team Eh</a:t>
            </a:r>
            <a:endParaRPr lang="en-US" altLang="en-US" dirty="0"/>
          </a:p>
          <a:p>
            <a:r>
              <a:rPr lang="en-US" altLang="en-US" dirty="0" smtClean="0"/>
              <a:t>Quinn </a:t>
            </a:r>
            <a:r>
              <a:rPr lang="en-US" altLang="en-US" dirty="0" err="1" smtClean="0"/>
              <a:t>Bast</a:t>
            </a:r>
            <a:r>
              <a:rPr lang="en-US" altLang="en-US" dirty="0" smtClean="0"/>
              <a:t>, Nick Schmidt, </a:t>
            </a:r>
            <a:r>
              <a:rPr lang="en-US" dirty="0" err="1">
                <a:cs typeface="Calibri"/>
              </a:rPr>
              <a:t>Abdulaziz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Alghamdi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April 12, 2018</a:t>
            </a:r>
            <a:endParaRPr lang="en-CA" altLang="en-US" dirty="0"/>
          </a:p>
          <a:p>
            <a:pPr eaLnBrk="1" hangingPunct="1"/>
            <a:endParaRPr lang="en-CA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xmlns="" id="{B1E29C5F-D139-49F6-85A7-70D2D7A37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2" y="1"/>
            <a:ext cx="12187687" cy="1041400"/>
          </a:xfrm>
        </p:spPr>
        <p:txBody>
          <a:bodyPr/>
          <a:lstStyle/>
          <a:p>
            <a:pPr eaLnBrk="1" hangingPunct="1"/>
            <a:r>
              <a:rPr lang="en-US" altLang="en-US" dirty="0"/>
              <a:t>Introduction </a:t>
            </a:r>
            <a:endParaRPr lang="en-CA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1016000"/>
            <a:ext cx="6885656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xmlns="" id="{B1E29C5F-D139-49F6-85A7-70D2D7A37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2" y="1"/>
            <a:ext cx="12187687" cy="1041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UI Review</a:t>
            </a:r>
            <a:endParaRPr lang="en-CA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C574347-2154-4269-8320-23C2D06DC0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39911" y="1056053"/>
            <a:ext cx="10018713" cy="2042746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Pros:</a:t>
            </a:r>
          </a:p>
          <a:p>
            <a:pPr lvl="1"/>
            <a:r>
              <a:rPr lang="en-US" altLang="en-US" dirty="0" smtClean="0"/>
              <a:t>Fairly clean interface with minimal clutter.</a:t>
            </a:r>
          </a:p>
          <a:p>
            <a:pPr lvl="1"/>
            <a:r>
              <a:rPr lang="en-US" altLang="en-US" dirty="0" smtClean="0"/>
              <a:t>Easily able to understand how to use and interact with the interface</a:t>
            </a: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813" y="2886075"/>
            <a:ext cx="482917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387139"/>
            <a:ext cx="6373813" cy="263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12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xmlns="" id="{B1E29C5F-D139-49F6-85A7-70D2D7A37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2" y="1"/>
            <a:ext cx="12187687" cy="1041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UI Review</a:t>
            </a:r>
            <a:endParaRPr lang="en-CA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C574347-2154-4269-8320-23C2D06DC0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38311" y="649723"/>
            <a:ext cx="10018713" cy="2042746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Cons:</a:t>
            </a:r>
          </a:p>
          <a:p>
            <a:pPr lvl="1"/>
            <a:r>
              <a:rPr lang="en-US" altLang="en-US" dirty="0" smtClean="0"/>
              <a:t>Buttons increase table size but extra space is available</a:t>
            </a:r>
          </a:p>
          <a:p>
            <a:pPr lvl="1"/>
            <a:r>
              <a:rPr lang="en-US" altLang="en-US" dirty="0" smtClean="0"/>
              <a:t>Some minor UI bugs/glitches with buttons and large text fields</a:t>
            </a:r>
            <a:endParaRPr lang="en-US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8" t="6847" b="18188"/>
          <a:stretch/>
        </p:blipFill>
        <p:spPr bwMode="auto">
          <a:xfrm>
            <a:off x="8412163" y="2489200"/>
            <a:ext cx="3578225" cy="3441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963" y="6154735"/>
            <a:ext cx="41243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2460626"/>
            <a:ext cx="6169377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34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xmlns="" id="{4E042529-B516-4697-AD4E-58DF71544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12192000" cy="1244600"/>
          </a:xfrm>
        </p:spPr>
        <p:txBody>
          <a:bodyPr/>
          <a:lstStyle/>
          <a:p>
            <a:pPr eaLnBrk="1" hangingPunct="1"/>
            <a:r>
              <a:rPr lang="en-US" altLang="en-US" dirty="0"/>
              <a:t>Team </a:t>
            </a:r>
            <a:r>
              <a:rPr lang="en-US" altLang="en-US" dirty="0" err="1"/>
              <a:t>GitHub</a:t>
            </a:r>
            <a:r>
              <a:rPr lang="en-US" altLang="en-US" dirty="0"/>
              <a:t> review</a:t>
            </a:r>
            <a:endParaRPr lang="en-CA" altLang="en-US" dirty="0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xmlns="" id="{0C574347-2154-4269-8320-23C2D06DC0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84310" y="1130299"/>
            <a:ext cx="10018713" cy="3271207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Github</a:t>
            </a:r>
            <a:r>
              <a:rPr lang="en-US" altLang="en-US" dirty="0" smtClean="0"/>
              <a:t> is readable and well organized.</a:t>
            </a:r>
          </a:p>
          <a:p>
            <a:pPr lvl="1"/>
            <a:r>
              <a:rPr lang="en-US" altLang="en-US" dirty="0"/>
              <a:t>Code is split up nicely into DB and SRC folders and each milestone has its own </a:t>
            </a:r>
            <a:r>
              <a:rPr lang="en-US" altLang="en-US" dirty="0" smtClean="0"/>
              <a:t>folder</a:t>
            </a:r>
            <a:endParaRPr lang="en-US" altLang="en-US" dirty="0"/>
          </a:p>
          <a:p>
            <a:pPr eaLnBrk="1" hangingPunct="1"/>
            <a:r>
              <a:rPr lang="en-US" altLang="en-US" dirty="0"/>
              <a:t>Does the team provide good documentation?</a:t>
            </a:r>
          </a:p>
          <a:p>
            <a:pPr lvl="1"/>
            <a:r>
              <a:rPr lang="en-US" altLang="en-US" dirty="0"/>
              <a:t>Readme has not been updated since milestone </a:t>
            </a:r>
            <a:r>
              <a:rPr lang="en-US" altLang="en-US" dirty="0" smtClean="0"/>
              <a:t>4</a:t>
            </a:r>
          </a:p>
          <a:p>
            <a:r>
              <a:rPr lang="en-US" altLang="en-US" dirty="0" smtClean="0"/>
              <a:t>Would </a:t>
            </a:r>
            <a:r>
              <a:rPr lang="en-US" altLang="en-US" dirty="0"/>
              <a:t>your team be able to easily and quickly pick up where they left off?</a:t>
            </a:r>
          </a:p>
          <a:p>
            <a:pPr lvl="1"/>
            <a:r>
              <a:rPr lang="en-US" altLang="en-US" dirty="0"/>
              <a:t>Yes, modifying their code would be easy given the excellent </a:t>
            </a:r>
            <a:r>
              <a:rPr lang="en-US" altLang="en-US" dirty="0" smtClean="0"/>
              <a:t>layout</a:t>
            </a:r>
            <a:endParaRPr lang="en-US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440879"/>
            <a:ext cx="7321550" cy="235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xmlns="" id="{D5597FAB-9A5F-426B-B2B3-0B00CA8B6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" y="1"/>
            <a:ext cx="12192000" cy="11811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Code review </a:t>
            </a:r>
            <a:r>
              <a:rPr lang="en-US" altLang="en-US" dirty="0"/>
              <a:t>(High-level focus)</a:t>
            </a:r>
            <a:endParaRPr lang="en-CA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E3417D-A387-4F15-953E-D4C88C35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110" y="1079501"/>
            <a:ext cx="10288343" cy="57785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Is the team’s code obvious/readable for other programmers</a:t>
            </a:r>
          </a:p>
          <a:p>
            <a:pPr lvl="1">
              <a:spcAft>
                <a:spcPts val="0"/>
              </a:spcAft>
              <a:defRPr/>
            </a:pPr>
            <a:r>
              <a:rPr lang="en-US" altLang="en-US" dirty="0"/>
              <a:t>Most of the code is easy enough to understand and follow</a:t>
            </a:r>
          </a:p>
          <a:p>
            <a:pPr lvl="1">
              <a:spcAft>
                <a:spcPts val="0"/>
              </a:spcAft>
              <a:defRPr/>
            </a:pPr>
            <a:r>
              <a:rPr lang="en-US" altLang="en-US" dirty="0"/>
              <a:t>However, there are ZERO comments which make more complex files difficult to read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Do all tests pass?</a:t>
            </a:r>
          </a:p>
          <a:p>
            <a:pPr lvl="1">
              <a:spcAft>
                <a:spcPts val="0"/>
              </a:spcAft>
              <a:defRPr/>
            </a:pPr>
            <a:r>
              <a:rPr lang="en-US" altLang="en-US" dirty="0" smtClean="0"/>
              <a:t>ATDD tests are in Milestone 5, all ATDD tests from Milestone 5 are passing.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Code smells</a:t>
            </a:r>
          </a:p>
          <a:p>
            <a:pPr lvl="1">
              <a:spcAft>
                <a:spcPts val="0"/>
              </a:spcAft>
              <a:defRPr/>
            </a:pPr>
            <a:r>
              <a:rPr lang="en-CA" dirty="0" smtClean="0"/>
              <a:t>Lack </a:t>
            </a:r>
            <a:r>
              <a:rPr lang="en-CA" dirty="0"/>
              <a:t>of comments</a:t>
            </a:r>
          </a:p>
          <a:p>
            <a:pPr lvl="1">
              <a:spcAft>
                <a:spcPts val="0"/>
              </a:spcAft>
              <a:defRPr/>
            </a:pPr>
            <a:r>
              <a:rPr lang="en-CA" dirty="0"/>
              <a:t>Their inputs are not </a:t>
            </a:r>
            <a:r>
              <a:rPr lang="en-CA" dirty="0" smtClean="0"/>
              <a:t>sanitized</a:t>
            </a:r>
          </a:p>
          <a:p>
            <a:pPr lvl="2">
              <a:spcAft>
                <a:spcPts val="0"/>
              </a:spcAft>
              <a:defRPr/>
            </a:pPr>
            <a:r>
              <a:rPr lang="en-CA" dirty="0" smtClean="0"/>
              <a:t>We </a:t>
            </a:r>
            <a:r>
              <a:rPr lang="en-CA" dirty="0"/>
              <a:t>could have dropped </a:t>
            </a:r>
            <a:r>
              <a:rPr lang="en-CA" dirty="0" smtClean="0"/>
              <a:t>their tables </a:t>
            </a:r>
            <a:r>
              <a:rPr lang="en-CA" dirty="0"/>
              <a:t>but we are nice </a:t>
            </a:r>
            <a:r>
              <a:rPr lang="en-CA" dirty="0" smtClean="0"/>
              <a:t>:)</a:t>
            </a:r>
          </a:p>
          <a:p>
            <a:pPr lvl="2">
              <a:spcAft>
                <a:spcPts val="0"/>
              </a:spcAft>
              <a:defRPr/>
            </a:pPr>
            <a:r>
              <a:rPr lang="en-CA" dirty="0" smtClean="0"/>
              <a:t>Should probably refactor with </a:t>
            </a:r>
            <a:r>
              <a:rPr lang="en-CA" b="1" dirty="0" err="1" smtClean="0">
                <a:solidFill>
                  <a:srgbClr val="FF0000"/>
                </a:solidFill>
              </a:rPr>
              <a:t>mysqli_real_escape_string</a:t>
            </a:r>
            <a:endParaRPr lang="en-CA" b="1" dirty="0" smtClean="0">
              <a:solidFill>
                <a:srgbClr val="FF0000"/>
              </a:solidFill>
            </a:endParaRPr>
          </a:p>
          <a:p>
            <a:pPr lvl="1">
              <a:spcAft>
                <a:spcPts val="0"/>
              </a:spcAft>
              <a:defRPr/>
            </a:pPr>
            <a:r>
              <a:rPr lang="en-CA" dirty="0" smtClean="0"/>
              <a:t>Duplicate </a:t>
            </a:r>
            <a:r>
              <a:rPr lang="en-CA" dirty="0"/>
              <a:t>code in the </a:t>
            </a:r>
            <a:r>
              <a:rPr lang="en-CA" dirty="0" err="1"/>
              <a:t>manage.php</a:t>
            </a:r>
            <a:r>
              <a:rPr lang="en-CA" dirty="0"/>
              <a:t> file</a:t>
            </a:r>
          </a:p>
          <a:p>
            <a:pPr lvl="2">
              <a:spcAft>
                <a:spcPts val="0"/>
              </a:spcAft>
              <a:defRPr/>
            </a:pPr>
            <a:r>
              <a:rPr lang="en-CA" dirty="0"/>
              <a:t>Identical code except for one line in each </a:t>
            </a:r>
            <a:r>
              <a:rPr lang="en-CA" dirty="0" smtClean="0"/>
              <a:t>Modal definition. Modal could be its own class.</a:t>
            </a:r>
          </a:p>
          <a:p>
            <a:pPr lvl="2">
              <a:spcAft>
                <a:spcPts val="0"/>
              </a:spcAft>
              <a:defRPr/>
            </a:pPr>
            <a:r>
              <a:rPr lang="en-CA" dirty="0" smtClean="0"/>
              <a:t>Suggested refactor by “Replace method with object”</a:t>
            </a:r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xmlns="" id="{950DD749-FD18-4AA6-AB19-C1FCC6DEBC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" y="1"/>
            <a:ext cx="12192000" cy="1473200"/>
          </a:xfrm>
        </p:spPr>
        <p:txBody>
          <a:bodyPr/>
          <a:lstStyle/>
          <a:p>
            <a:pPr eaLnBrk="1" hangingPunct="1"/>
            <a:r>
              <a:rPr lang="en-US" altLang="en-US" dirty="0"/>
              <a:t>Design pattern </a:t>
            </a:r>
            <a:r>
              <a:rPr lang="en-US" altLang="en-US" dirty="0" smtClean="0"/>
              <a:t>discussion</a:t>
            </a:r>
            <a:endParaRPr lang="en-CA" altLang="en-US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xmlns="" id="{10C7EE4B-3C54-46C1-B71A-613E1E5BBF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56545" y="1145930"/>
            <a:ext cx="10018713" cy="2420817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endParaRPr lang="en-US" altLang="en-US" dirty="0"/>
          </a:p>
          <a:p>
            <a:pPr lvl="1"/>
            <a:r>
              <a:rPr lang="en-US" altLang="en-US" dirty="0"/>
              <a:t>Singleton was used on the database connection</a:t>
            </a:r>
          </a:p>
          <a:p>
            <a:pPr lvl="1"/>
            <a:r>
              <a:rPr lang="en-US" altLang="en-US" dirty="0"/>
              <a:t>Composite was used to display success and failure Modals</a:t>
            </a:r>
          </a:p>
          <a:p>
            <a:pPr lvl="1"/>
            <a:r>
              <a:rPr lang="en-US" altLang="en-US" dirty="0"/>
              <a:t>Model was used through the use of MySQL in the backend to store the data</a:t>
            </a:r>
          </a:p>
          <a:p>
            <a:pPr lvl="2" eaLnBrk="1" hangingPunct="1"/>
            <a:endParaRPr lang="en-US" altLang="en-US" dirty="0"/>
          </a:p>
        </p:txBody>
      </p:sp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547AF669-7DB6-4CBF-ADDC-B31115259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3739573"/>
            <a:ext cx="2743200" cy="2452255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3158330"/>
            <a:ext cx="5959475" cy="32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49500" y="6388100"/>
            <a:ext cx="290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6413500"/>
            <a:ext cx="290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Composite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C74E6824-C0A1-449E-A4A0-54FAA8545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12192000" cy="1790700"/>
          </a:xfrm>
        </p:spPr>
        <p:txBody>
          <a:bodyPr/>
          <a:lstStyle/>
          <a:p>
            <a:pPr eaLnBrk="1" hangingPunct="1"/>
            <a:r>
              <a:rPr lang="en-US" altLang="en-US" dirty="0"/>
              <a:t>Reviewed team’s response</a:t>
            </a:r>
            <a:endParaRPr lang="en-CA" alt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xmlns="" id="{F69F483A-4357-4DA0-B0B5-41B3B8F54E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473200"/>
            <a:ext cx="12192000" cy="1131887"/>
          </a:xfrm>
        </p:spPr>
        <p:txBody>
          <a:bodyPr/>
          <a:lstStyle/>
          <a:p>
            <a:pPr algn="ctr"/>
            <a:r>
              <a:rPr lang="en-US" altLang="en-US" dirty="0" smtClean="0"/>
              <a:t>Questions or comments from Hell’s Tech Support</a:t>
            </a:r>
            <a:r>
              <a:rPr lang="en-CA" altLang="en-US" dirty="0" smtClean="0"/>
              <a:t>?</a:t>
            </a:r>
            <a:endParaRPr lang="en-US" altLang="en-US" dirty="0">
              <a:solidFill>
                <a:srgbClr val="000000"/>
              </a:solidFill>
              <a:cs typeface="Calibri" pitchFamily="34" charset="0"/>
            </a:endParaRPr>
          </a:p>
        </p:txBody>
      </p:sp>
      <p:pic>
        <p:nvPicPr>
          <p:cNvPr id="6146" name="Picture 2" descr="Card image c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48" y="2605087"/>
            <a:ext cx="7560733" cy="425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xmlns="" id="{B370744E-A68A-4A40-9F18-86BB3B32D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" y="1"/>
            <a:ext cx="12192000" cy="939799"/>
          </a:xfrm>
        </p:spPr>
        <p:txBody>
          <a:bodyPr/>
          <a:lstStyle/>
          <a:p>
            <a:pPr eaLnBrk="1" hangingPunct="1"/>
            <a:r>
              <a:rPr lang="en-US" altLang="en-US" dirty="0"/>
              <a:t>Group reflection</a:t>
            </a:r>
            <a:endParaRPr lang="en-CA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E73E8A-8A9A-43B2-8B7A-E8A9F5CA1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0" y="-25400"/>
            <a:ext cx="10553700" cy="5702299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/>
              <a:t>This milestone was unique and an interesting way for each team to get feedback on their project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/>
              <a:t>It's quite a bit of fun trying to break other people's code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/>
              <a:t>This technique of peer editing will become more useful as we move on to the work place.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“stuff &amp; things” related to this milestone would you want help with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64673"/>
            <a:ext cx="6553200" cy="2017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413</Words>
  <Application>Microsoft Office PowerPoint</Application>
  <PresentationFormat>Custom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Parallax</vt:lpstr>
      <vt:lpstr>ENSE 470, Milestone 7</vt:lpstr>
      <vt:lpstr>Introduction </vt:lpstr>
      <vt:lpstr>UI Review</vt:lpstr>
      <vt:lpstr>UI Review</vt:lpstr>
      <vt:lpstr>Team GitHub review</vt:lpstr>
      <vt:lpstr>Code review (High-level focus)</vt:lpstr>
      <vt:lpstr>Design pattern discussion</vt:lpstr>
      <vt:lpstr>Reviewed team’s response</vt:lpstr>
      <vt:lpstr>Group reflection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470, Milestone 7</dc:title>
  <cp:lastModifiedBy>Windows User</cp:lastModifiedBy>
  <cp:revision>39</cp:revision>
  <dcterms:modified xsi:type="dcterms:W3CDTF">2018-04-12T01:08:12Z</dcterms:modified>
</cp:coreProperties>
</file>