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65" r:id="rId6"/>
    <p:sldId id="268" r:id="rId7"/>
    <p:sldId id="267" r:id="rId8"/>
    <p:sldId id="270" r:id="rId9"/>
    <p:sldId id="258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1696 h 1753"/>
                <a:gd name="T2" fmla="*/ 225 w 670"/>
                <a:gd name="T3" fmla="*/ 1753 h 1753"/>
                <a:gd name="T4" fmla="*/ 670 w 670"/>
                <a:gd name="T5" fmla="*/ 0 h 1753"/>
                <a:gd name="T6" fmla="*/ 430 w 670"/>
                <a:gd name="T7" fmla="*/ 0 h 1753"/>
                <a:gd name="T8" fmla="*/ 0 w 670"/>
                <a:gd name="T9" fmla="*/ 1696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/>
            <p:cNvSpPr/>
            <p:nvPr/>
          </p:nvSpPr>
          <p:spPr bwMode="auto"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/>
            <p:cNvSpPr/>
            <p:nvPr/>
          </p:nvSpPr>
          <p:spPr bwMode="auto"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/>
            <p:cNvSpPr/>
            <p:nvPr/>
          </p:nvSpPr>
          <p:spPr bwMode="auto"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/>
          </p:nvSpPr>
          <p:spPr bwMode="auto"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D2F94-6EB7-476B-AC9D-20C343300E72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5"/>
            <a:ext cx="432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735F3-49C8-4D3D-82B4-F7128B9D8B6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C3FA2-7960-4FF7-8C5C-BF57BD6EF08C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B101-1B1B-4DA4-83C0-BDEF4905164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4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B06E-8AAF-42B9-8440-0E325CF7DE70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79E6-383F-4308-8E05-C9657427D62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54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381C3-9F7C-4CAE-A671-0D138C66CDC5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F2081-F234-4A0C-AB4B-A8819EE58FF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67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FC0BC-642A-4F63-839F-ECCDBFDF8211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235D2-9317-40E6-B7BB-6FE78C759D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67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673A-3232-40C9-B0FC-E5565D3D7613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C56E-8F21-4810-A94D-B88421E5DB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79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573F-9857-49CA-B3AE-FB04F8CEE2D6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29BE-CC02-479A-95AE-4723DC5AC8A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93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46CF-6FD9-437A-B5B9-E18E6C23281C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25C94-4919-414B-9B72-E0F49475580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201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2ED56-F515-4CDD-B86E-26DE56FC18E5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DD3DA-83FE-4952-AD83-38D176EE58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44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8101-7856-42EC-B38B-EAA43F3518AA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2163" y="5867400"/>
            <a:ext cx="5508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49C02-71A9-4D64-B837-E37913E6EC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7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8B53-ECBA-49D6-AA31-C2D66B40FB35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25011-794F-44DD-BAF4-C265C08469A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0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FE582-3F9E-4EB5-B582-A66A5AFF90F3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E96D7-1B3B-42FB-9652-26120B0B4A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5883-37DD-406B-96D4-22BBC0263DD6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B2EA-55A7-4D5F-922D-AD1B09C84C1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9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704BC-170E-4F1E-AA00-32B7DED83C7E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0E2A-289D-4E4E-AFAE-7CC18096B41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93B0-5308-4011-99C1-535880D7CA70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0A64-0151-4852-9276-810F00C2AA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0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C0344-D12A-49A2-A6DD-480AE0FBD5A4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7EFDD-4417-4DD5-9447-8C1FD8F7AE3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2727-DB6F-4D3B-BF40-897432C184FF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76448-89FF-4B57-A0C9-E9A3BD5A475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3330 h 3357"/>
                <a:gd name="T2" fmla="*/ 156 w 707"/>
                <a:gd name="T3" fmla="*/ 3357 h 3357"/>
                <a:gd name="T4" fmla="*/ 707 w 707"/>
                <a:gd name="T5" fmla="*/ 0 h 3357"/>
                <a:gd name="T6" fmla="*/ 547 w 707"/>
                <a:gd name="T7" fmla="*/ 0 h 3357"/>
                <a:gd name="T8" fmla="*/ 0 w 707"/>
                <a:gd name="T9" fmla="*/ 3330 h 3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487FCE4-149A-4EDE-9D22-85A3D32BEB81}" type="datetimeFigureOut">
              <a:rPr lang="en-CA"/>
              <a:pPr>
                <a:defRPr/>
              </a:pPr>
              <a:t>2018-02-10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FE7FB2B-3B3E-405C-A4FB-9BA2F0BD2C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7" r:id="rId12"/>
    <p:sldLayoutId id="2147483691" r:id="rId13"/>
    <p:sldLayoutId id="2147483698" r:id="rId14"/>
    <p:sldLayoutId id="2147483692" r:id="rId15"/>
    <p:sldLayoutId id="2147483693" r:id="rId16"/>
    <p:sldLayoutId id="2147483694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ctrTitle"/>
          </p:nvPr>
        </p:nvSpPr>
        <p:spPr>
          <a:xfrm>
            <a:off x="2928938" y="1379538"/>
            <a:ext cx="8574087" cy="26162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ENSE 470, Milestone 3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6147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4514850" y="3995738"/>
            <a:ext cx="6988175" cy="1389062"/>
          </a:xfrm>
        </p:spPr>
        <p:txBody>
          <a:bodyPr/>
          <a:lstStyle/>
          <a:p>
            <a:r>
              <a:rPr lang="en-US" altLang="en-US"/>
              <a:t>Group Eh?</a:t>
            </a:r>
          </a:p>
          <a:p>
            <a:r>
              <a:rPr lang="en-US" altLang="en-US"/>
              <a:t>Nickolas Schmidt, Quinn Bast, Abdulaziz Alghamdi, </a:t>
            </a:r>
          </a:p>
          <a:p>
            <a:r>
              <a:rPr lang="en-US" altLang="en-US"/>
              <a:t>February 1</a:t>
            </a:r>
            <a:r>
              <a:rPr lang="en-US" altLang="en-US" baseline="30000"/>
              <a:t>st</a:t>
            </a:r>
            <a:r>
              <a:rPr lang="en-US" altLang="en-US"/>
              <a:t> 2018</a:t>
            </a:r>
            <a:endParaRPr lang="en-C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Recall, future state VSM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4099" name="Content Placeholder 2">
            <a:extLst/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marL="0" indent="0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CA" altLang="en-US"/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46288"/>
            <a:ext cx="10710862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/>
              <a:t>As a User I would like to…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1408" y="1842402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8093" y="1842403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0202" y="1842404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38DAA2-FBD9-4A72-9DEA-1FEADB772F25}"/>
              </a:ext>
            </a:extLst>
          </p:cNvPr>
          <p:cNvSpPr txBox="1"/>
          <p:nvPr/>
        </p:nvSpPr>
        <p:spPr>
          <a:xfrm>
            <a:off x="2058804" y="2390775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Submit a webform for access to a piece of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7CF9DD-5D69-4C61-82B6-B0DCCD8847B2}"/>
              </a:ext>
            </a:extLst>
          </p:cNvPr>
          <p:cNvSpPr txBox="1"/>
          <p:nvPr/>
        </p:nvSpPr>
        <p:spPr>
          <a:xfrm>
            <a:off x="8472396" y="241935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Be notified when access is approved or denied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4D0AD0-B441-456A-B0CE-C10E473B92D2}"/>
              </a:ext>
            </a:extLst>
          </p:cNvPr>
          <p:cNvSpPr txBox="1"/>
          <p:nvPr/>
        </p:nvSpPr>
        <p:spPr>
          <a:xfrm>
            <a:off x="5170765" y="2194649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As  a user I would like to be notified when my request is sent</a:t>
            </a:r>
          </a:p>
        </p:txBody>
      </p:sp>
    </p:spTree>
    <p:extLst>
      <p:ext uri="{BB962C8B-B14F-4D97-AF65-F5344CB8AC3E}">
        <p14:creationId xmlns:p14="http://schemas.microsoft.com/office/powerpoint/2010/main" val="227043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704850"/>
            <a:ext cx="8020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3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/>
              <a:t>As a Software Approver I would like to…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1408" y="115662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…be able to request additional information from the user to avoid denying requests that lack information.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8093" y="1156627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…only handle electronic submissions to eliminate paperwork and streamline the process.</a:t>
            </a:r>
          </a:p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0202" y="1156628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…have all the user’s information available in order to accurately approve or deny tickets.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20685" y="2941897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…not have to physically sign software approvals in order to avoid clutter and save time.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1408" y="294189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…be able to forward an application request to a superior to avoid redundant communication.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72398" y="2941895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…view previous application requests to maintain a history of application access.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0685" y="472715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…be notified by email when I am required to approve a ticket to avoid ignoring tickets.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71408" y="4727155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…approve or deny a user access to a software to perform my duty as a software approver.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72398" y="4727154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…easily search and filter submissions to make finding specific tickets easier.</a:t>
            </a:r>
          </a:p>
        </p:txBody>
      </p:sp>
    </p:spTree>
    <p:extLst>
      <p:ext uri="{BB962C8B-B14F-4D97-AF65-F5344CB8AC3E}">
        <p14:creationId xmlns:p14="http://schemas.microsoft.com/office/powerpoint/2010/main" val="81409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Quinn\Downloads\SoftwareAppr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79" y="0"/>
            <a:ext cx="8952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5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61" y="572238"/>
            <a:ext cx="10604268" cy="1314450"/>
          </a:xfrm>
        </p:spPr>
        <p:txBody>
          <a:bodyPr/>
          <a:lstStyle/>
          <a:p>
            <a:r>
              <a:rPr lang="en-US" dirty="0"/>
              <a:t>As a member of the HELL IT Staff I would like to…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135723" y="2809896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be able to review the forms to check the requirement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2408" y="2809897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be notified when there are new submission to queue it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0417" y="2809895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be able to contact the user to ask for additional information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1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6946AAE-49A4-1E43-A037-3E95A8D70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58" y="543697"/>
            <a:ext cx="10487214" cy="5251622"/>
          </a:xfrm>
        </p:spPr>
      </p:pic>
    </p:spTree>
    <p:extLst>
      <p:ext uri="{BB962C8B-B14F-4D97-AF65-F5344CB8AC3E}">
        <p14:creationId xmlns:p14="http://schemas.microsoft.com/office/powerpoint/2010/main" val="219895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15240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Group reflection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1484313" y="1905000"/>
            <a:ext cx="10018712" cy="38862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How did you feel about this milestone? What did you like about it? What did you dislike?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The milestone was enjoyable to make, it was nice to take a topic we learned in a previous class and expand on it by creating a user story map.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What did you learn about yourself as you collaborated and worked through this milestone?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We each had our own version of how the USM would look and it was interesting to collaborate our ideas into the design we showed today.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How will you use what you have learned going forward?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The user story map really breaks down what we will need to code and how the structure of the program will look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What “stuff &amp; things” related to this milestone would you want help with?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The User Story Map was the first thing of real depth we needed to accomplish and it was enjoyable to plan it out in our own way and create it.</a:t>
            </a:r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423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ENSE 470, Milestone 3</vt:lpstr>
      <vt:lpstr>Recall, future state VSM</vt:lpstr>
      <vt:lpstr>As a User I would like to…</vt:lpstr>
      <vt:lpstr>PowerPoint Presentation</vt:lpstr>
      <vt:lpstr>As a Software Approver I would like to…</vt:lpstr>
      <vt:lpstr>PowerPoint Presentation</vt:lpstr>
      <vt:lpstr>As a member of the HELL IT Staff I would like to…</vt:lpstr>
      <vt:lpstr>PowerPoint Presentation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470, Milestone 3</dc:title>
  <dc:creator>schminic</dc:creator>
  <cp:lastModifiedBy>Windows User</cp:lastModifiedBy>
  <cp:revision>9</cp:revision>
  <dcterms:modified xsi:type="dcterms:W3CDTF">2018-02-11T01:24:08Z</dcterms:modified>
</cp:coreProperties>
</file>