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2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325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 Milestone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Eh?</a:t>
            </a:r>
            <a:endParaRPr lang="en-US" dirty="0"/>
          </a:p>
          <a:p>
            <a:r>
              <a:rPr lang="en-US" dirty="0">
                <a:cs typeface="Calibri"/>
              </a:rPr>
              <a:t>Nickolas Schmidt, Quinn Bast </a:t>
            </a:r>
            <a:r>
              <a:rPr lang="en-US" dirty="0" err="1">
                <a:cs typeface="Calibri"/>
              </a:rPr>
              <a:t>Abdulaziz</a:t>
            </a:r>
            <a:r>
              <a:rPr lang="en-US" dirty="0">
                <a:cs typeface="Calibri"/>
              </a:rPr>
              <a:t> Alghamdi</a:t>
            </a:r>
          </a:p>
          <a:p>
            <a:r>
              <a:rPr lang="en-US" dirty="0">
                <a:cs typeface="Calibri"/>
              </a:rPr>
              <a:t>January 18th 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0C933-1DEC-4FE2-870E-CDD2DF9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6B280-B7A3-4264-B1B7-02CC4A5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Quinn Bast, Nickolas Schmidt, </a:t>
            </a:r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Alghamd</a:t>
            </a:r>
          </a:p>
          <a:p>
            <a:pPr>
              <a:buClr>
                <a:srgbClr val="1287C3"/>
              </a:buClr>
            </a:pPr>
            <a:r>
              <a:rPr lang="en-US" dirty="0"/>
              <a:t>Our team name is Team Eh?</a:t>
            </a:r>
          </a:p>
        </p:txBody>
      </p:sp>
    </p:spTree>
    <p:extLst>
      <p:ext uri="{BB962C8B-B14F-4D97-AF65-F5344CB8AC3E}">
        <p14:creationId xmlns:p14="http://schemas.microsoft.com/office/powerpoint/2010/main" val="307436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358371-9CB6-4908-921E-87A6E1D86558}"/>
              </a:ext>
            </a:extLst>
          </p:cNvPr>
          <p:cNvSpPr txBox="1"/>
          <p:nvPr/>
        </p:nvSpPr>
        <p:spPr>
          <a:xfrm>
            <a:off x="2494974" y="285750"/>
            <a:ext cx="608980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Current State Value Stream Map (VSM)</a:t>
            </a:r>
          </a:p>
        </p:txBody>
      </p:sp>
      <p:pic>
        <p:nvPicPr>
          <p:cNvPr id="1028" name="Picture 4" descr="C:\Users\Quinn\Dropbox\College\Semester 11 2018 Winter\ENSE 470\ENSE-470-Project\Milestone 1\Milestone 1\Current State V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31" y="808970"/>
            <a:ext cx="8080148" cy="59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D8A36-D704-4EA1-B09E-9B42AF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Group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5A25F-6FB3-41EF-908D-8EB4A4EF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53" y="1245523"/>
            <a:ext cx="10018713" cy="5393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did you feel about this milestone? What did you like/dislike?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It was </a:t>
            </a:r>
            <a:r>
              <a:rPr lang="en-US" dirty="0" smtClean="0">
                <a:solidFill>
                  <a:srgbClr val="30ACEC"/>
                </a:solidFill>
              </a:rPr>
              <a:t>a nice introductory task that helped </a:t>
            </a:r>
            <a:r>
              <a:rPr lang="en-US" dirty="0">
                <a:solidFill>
                  <a:srgbClr val="30ACEC"/>
                </a:solidFill>
              </a:rPr>
              <a:t>us meet our team members and work together to accomplish a </a:t>
            </a:r>
            <a:r>
              <a:rPr lang="en-US" dirty="0" smtClean="0">
                <a:solidFill>
                  <a:srgbClr val="30ACEC"/>
                </a:solidFill>
              </a:rPr>
              <a:t>task. </a:t>
            </a:r>
            <a:r>
              <a:rPr lang="en-US" dirty="0" smtClean="0">
                <a:solidFill>
                  <a:srgbClr val="30ACEC"/>
                </a:solidFill>
              </a:rPr>
              <a:t>It is a good first task and very good time-wise.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did you learn about yourself as you collaborated and worked through this milestone?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We learned </a:t>
            </a:r>
            <a:r>
              <a:rPr lang="en-US" dirty="0" smtClean="0">
                <a:solidFill>
                  <a:srgbClr val="30ACEC"/>
                </a:solidFill>
              </a:rPr>
              <a:t>some of our </a:t>
            </a:r>
            <a:r>
              <a:rPr lang="en-US" dirty="0">
                <a:solidFill>
                  <a:srgbClr val="30ACEC"/>
                </a:solidFill>
              </a:rPr>
              <a:t>team </a:t>
            </a:r>
            <a:r>
              <a:rPr lang="en-US" dirty="0" smtClean="0">
                <a:solidFill>
                  <a:srgbClr val="30ACEC"/>
                </a:solidFill>
              </a:rPr>
              <a:t>member’s </a:t>
            </a:r>
            <a:r>
              <a:rPr lang="en-US" dirty="0">
                <a:solidFill>
                  <a:srgbClr val="30ACEC"/>
                </a:solidFill>
              </a:rPr>
              <a:t>different strengths and how to divide up the work equally amongst one </a:t>
            </a:r>
            <a:r>
              <a:rPr lang="en-US" dirty="0" smtClean="0">
                <a:solidFill>
                  <a:srgbClr val="30ACEC"/>
                </a:solidFill>
              </a:rPr>
              <a:t>another.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How will you use what you have learned going forward?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Our understanding of VSM diagrams will further our design knowledge in later </a:t>
            </a:r>
            <a:r>
              <a:rPr lang="en-US" dirty="0" smtClean="0">
                <a:solidFill>
                  <a:srgbClr val="30ACEC"/>
                </a:solidFill>
              </a:rPr>
              <a:t>milestones and the use of </a:t>
            </a:r>
            <a:r>
              <a:rPr lang="en-US" dirty="0" err="1" smtClean="0">
                <a:solidFill>
                  <a:srgbClr val="30ACEC"/>
                </a:solidFill>
              </a:rPr>
              <a:t>git</a:t>
            </a:r>
            <a:r>
              <a:rPr lang="en-US" dirty="0" smtClean="0">
                <a:solidFill>
                  <a:srgbClr val="30ACEC"/>
                </a:solidFill>
              </a:rPr>
              <a:t> will become extremely valuable when collaborating.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"Stuff &amp; Things" related to this milestone would you want help with?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This milestone was simplistic and easy to understand which made it very suitable for our first step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3440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</TotalTime>
  <Words>197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ENSE 470 Milestone 1</vt:lpstr>
      <vt:lpstr>Team Introductions</vt:lpstr>
      <vt:lpstr>PowerPoint Presentation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Schmidt</dc:creator>
  <cp:lastModifiedBy>Windows User</cp:lastModifiedBy>
  <cp:revision>7</cp:revision>
  <dcterms:created xsi:type="dcterms:W3CDTF">2013-07-15T20:26:40Z</dcterms:created>
  <dcterms:modified xsi:type="dcterms:W3CDTF">2018-01-18T01:04:56Z</dcterms:modified>
</cp:coreProperties>
</file>