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96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18-2-28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96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2280" y="5883120"/>
            <a:ext cx="550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362486-8292-4A79-B994-D0DDD57BA1AA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96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18-2-28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1840" y="5883120"/>
            <a:ext cx="708480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2280" y="5867280"/>
            <a:ext cx="550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1C6FC5-8E7E-4BE9-8EC2-AC014A7064E0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7"/>
          <p:cNvSpPr>
            <a:spLocks noGrp="1"/>
          </p:cNvSpPr>
          <p:nvPr>
            <p:ph type="dt"/>
          </p:nvPr>
        </p:nvSpPr>
        <p:spPr>
          <a:xfrm>
            <a:off x="973296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18-2-28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ftr"/>
          </p:nvPr>
        </p:nvSpPr>
        <p:spPr>
          <a:xfrm>
            <a:off x="2571840" y="5883120"/>
            <a:ext cx="708480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sldNum"/>
          </p:nvPr>
        </p:nvSpPr>
        <p:spPr>
          <a:xfrm>
            <a:off x="10952280" y="5883120"/>
            <a:ext cx="550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531D80-CBDC-4B04-9662-1F78A07959F8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142.165.187.167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928960" y="1379520"/>
            <a:ext cx="857376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ENSE 470, Milestone 4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14760" y="3995640"/>
            <a:ext cx="6987960" cy="13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C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Group Eh?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C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Nickolas Schmidt, Quinn Bast, Abdulaziz Alghamdi, 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C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March 1</a:t>
            </a:r>
            <a:r>
              <a:rPr b="0" lang="en-CA" sz="21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</a:t>
            </a:r>
            <a:r>
              <a:rPr b="0" lang="en-C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2018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294360" y="1368000"/>
            <a:ext cx="606564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839320" y="1080000"/>
            <a:ext cx="6304680" cy="45079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507840" y="393480"/>
            <a:ext cx="5204160" cy="6086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484280" y="15228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Group reflection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484280" y="1905120"/>
            <a:ext cx="10018440" cy="388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did you feel about this milestone? What did you like about it? What did you dislike?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This milestone was fun to do and allowed us to further our vision for the end project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did you learn about yourself as you collaborated and worked through this milestone?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learned that Quinn is really good with databases! 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will you use what you have learned going forward?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database for sure, and the Lo-Fi prototypes help us further our programs design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What “stuff &amp; things” related to this milestone would you want help with?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 believe this milestone was fair and easy enough to do although I can't speak for Quinn and the database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63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Database Snapshot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2639520" y="993240"/>
            <a:ext cx="7599600" cy="55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0"/>
            <a:ext cx="12352680" cy="65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Database Information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467000" y="750600"/>
            <a:ext cx="10018440" cy="6107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Database: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MySQL database using PhpMyAdmin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3rd Normal Form to allow for future adaptations and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Employee table slightly complex – first, middle, last and prefix name fields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 Cleansing: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Manually typing INSERTs are tedious. Thus: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Notepad++ find and replace with Regexs to easily create INSERT statements.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Linked software to approver with PHP instead of manually typing the INSERT.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Problems: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Assumed that the myeHealth software is different in each region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229600" y="0"/>
            <a:ext cx="3962160" cy="115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Approvers Table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95160" y="10080"/>
            <a:ext cx="377028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C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Software Table</a:t>
            </a:r>
            <a:endParaRPr b="0" lang="en-CA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49400" y="10080"/>
            <a:ext cx="378360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C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Employee Table</a:t>
            </a:r>
            <a:endParaRPr b="0" lang="en-CA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4295160" y="1102680"/>
            <a:ext cx="3770280" cy="5514480"/>
          </a:xfrm>
          <a:prstGeom prst="rect">
            <a:avLst/>
          </a:prstGeom>
          <a:ln>
            <a:noFill/>
          </a:ln>
        </p:spPr>
      </p:pic>
      <p:pic>
        <p:nvPicPr>
          <p:cNvPr id="151" name="Picture 5" descr=""/>
          <p:cNvPicPr/>
          <p:nvPr/>
        </p:nvPicPr>
        <p:blipFill>
          <a:blip r:embed="rId2"/>
          <a:stretch/>
        </p:blipFill>
        <p:spPr>
          <a:xfrm>
            <a:off x="8686080" y="1150560"/>
            <a:ext cx="2790360" cy="5466960"/>
          </a:xfrm>
          <a:prstGeom prst="rect">
            <a:avLst/>
          </a:prstGeom>
          <a:ln>
            <a:noFill/>
          </a:ln>
        </p:spPr>
      </p:pic>
      <p:pic>
        <p:nvPicPr>
          <p:cNvPr id="152" name="Picture 7" descr=""/>
          <p:cNvPicPr/>
          <p:nvPr/>
        </p:nvPicPr>
        <p:blipFill>
          <a:blip r:embed="rId3"/>
          <a:stretch/>
        </p:blipFill>
        <p:spPr>
          <a:xfrm>
            <a:off x="221040" y="1102680"/>
            <a:ext cx="3712320" cy="55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0"/>
            <a:ext cx="12191760" cy="1138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With some Php Magic: </a:t>
            </a:r>
            <a:r>
              <a:rPr b="0" lang="en-US" sz="40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http://142.165.187.167/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0" y="996840"/>
            <a:ext cx="12191760" cy="58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484280" y="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Recall, future state VSM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976320" y="2046240"/>
            <a:ext cx="10710360" cy="436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87600" y="0"/>
            <a:ext cx="1060380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Low Fidelity Prototypes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 rot="16200000">
            <a:off x="3346200" y="-799200"/>
            <a:ext cx="5563800" cy="940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 rot="16200000">
            <a:off x="3119760" y="-1274760"/>
            <a:ext cx="6325920" cy="944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1855800" y="123120"/>
            <a:ext cx="8495640" cy="660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LibreOffice/5.1.6.2$Linux_X86_64 LibreOffice_project/10m0$Build-2</Application>
  <Words>192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schminic</dc:creator>
  <dc:description/>
  <dc:language>en-CA</dc:language>
  <cp:lastModifiedBy/>
  <dcterms:modified xsi:type="dcterms:W3CDTF">2018-02-28T18:32:33Z</dcterms:modified>
  <cp:revision>22</cp:revision>
  <dc:subject/>
  <dc:title>ENSE 470, Milestone 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