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5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29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25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62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91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73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47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0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2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3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2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7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7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9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9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7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9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14325"/>
            <a:ext cx="9144000" cy="2387600"/>
          </a:xfrm>
        </p:spPr>
        <p:txBody>
          <a:bodyPr/>
          <a:lstStyle/>
          <a:p>
            <a:r>
              <a:rPr lang="en-US" dirty="0">
                <a:cs typeface="Calibri Light"/>
              </a:rPr>
              <a:t>ENSE 470 Milestone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Group Eh?</a:t>
            </a:r>
            <a:endParaRPr lang="en-US" dirty="0"/>
          </a:p>
          <a:p>
            <a:r>
              <a:rPr lang="en-US" dirty="0">
                <a:cs typeface="Calibri"/>
              </a:rPr>
              <a:t>Nickolas Schmidt, Quinn Bast </a:t>
            </a:r>
            <a:r>
              <a:rPr lang="en-US" dirty="0" err="1">
                <a:cs typeface="Calibri"/>
              </a:rPr>
              <a:t>Abdulaziz</a:t>
            </a:r>
            <a:r>
              <a:rPr lang="en-US" dirty="0">
                <a:cs typeface="Calibri"/>
              </a:rPr>
              <a:t> Alghamdi</a:t>
            </a:r>
          </a:p>
          <a:p>
            <a:r>
              <a:rPr lang="en-US" dirty="0">
                <a:cs typeface="Calibri"/>
              </a:rPr>
              <a:t>January 18th 2017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C933-1DEC-4FE2-870E-CDD2DF93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6B280-B7A3-4264-B1B7-02CC4A531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Quinn Bast, Nickolas Schmidt, </a:t>
            </a:r>
            <a:r>
              <a:rPr lang="en-US" dirty="0" err="1"/>
              <a:t>Abdulaziz</a:t>
            </a:r>
            <a:r>
              <a:rPr lang="en-US" dirty="0"/>
              <a:t> </a:t>
            </a:r>
            <a:r>
              <a:rPr lang="en-US" dirty="0" err="1"/>
              <a:t>Alghamd</a:t>
            </a:r>
          </a:p>
          <a:p>
            <a:pPr>
              <a:buClr>
                <a:srgbClr val="1287C3"/>
              </a:buClr>
            </a:pPr>
            <a:r>
              <a:rPr lang="en-US" dirty="0"/>
              <a:t>Our team name is Team Eh?</a:t>
            </a:r>
          </a:p>
        </p:txBody>
      </p:sp>
    </p:spTree>
    <p:extLst>
      <p:ext uri="{BB962C8B-B14F-4D97-AF65-F5344CB8AC3E}">
        <p14:creationId xmlns:p14="http://schemas.microsoft.com/office/powerpoint/2010/main" val="307436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358371-9CB6-4908-921E-87A6E1D86558}"/>
              </a:ext>
            </a:extLst>
          </p:cNvPr>
          <p:cNvSpPr txBox="1"/>
          <p:nvPr/>
        </p:nvSpPr>
        <p:spPr>
          <a:xfrm>
            <a:off x="2494974" y="285750"/>
            <a:ext cx="6089802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Current State Value Stream Map (VSM)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3FA5FFB-8534-4EF2-BDC9-7A1FCC8D58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715809"/>
              </p:ext>
            </p:extLst>
          </p:nvPr>
        </p:nvGraphicFramePr>
        <p:xfrm>
          <a:off x="3205334" y="1137660"/>
          <a:ext cx="7638996" cy="5147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Acrobat Document" r:id="rId3" imgW="4960301" imgH="4282377" progId="AcroExch.Document.DC">
                  <p:embed/>
                </p:oleObj>
              </mc:Choice>
              <mc:Fallback>
                <p:oleObj name="Acrobat Document" r:id="rId3" imgW="4960301" imgH="428237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5334" y="1137660"/>
                        <a:ext cx="7638996" cy="51474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609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8A36-D704-4EA1-B09E-9B42AF72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1" y="0"/>
            <a:ext cx="10018713" cy="1752599"/>
          </a:xfrm>
        </p:spPr>
        <p:txBody>
          <a:bodyPr/>
          <a:lstStyle/>
          <a:p>
            <a:pPr algn="l"/>
            <a:r>
              <a:rPr lang="en-US" dirty="0"/>
              <a:t>Group Reflection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5A25F-6FB3-41EF-908D-8EB4A4EF4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651" y="1295400"/>
            <a:ext cx="10018713" cy="53931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did you feel about this milestone? What did you like/dislike?</a:t>
            </a:r>
          </a:p>
          <a:p>
            <a:pPr>
              <a:buClr>
                <a:srgbClr val="1287C3"/>
              </a:buClr>
            </a:pPr>
            <a:r>
              <a:rPr lang="en-US" dirty="0">
                <a:solidFill>
                  <a:srgbClr val="30ACEC"/>
                </a:solidFill>
              </a:rPr>
              <a:t>It was simple and a helped us meet our team members and work together to accomplish a task</a:t>
            </a:r>
          </a:p>
          <a:p>
            <a:pPr>
              <a:buClr>
                <a:srgbClr val="1287C3"/>
              </a:buClr>
            </a:pPr>
            <a:r>
              <a:rPr lang="en-US" dirty="0"/>
              <a:t>What did you learn about yourself as you collaborated and worked through this milestone?</a:t>
            </a:r>
          </a:p>
          <a:p>
            <a:pPr>
              <a:buClr>
                <a:srgbClr val="1287C3"/>
              </a:buClr>
            </a:pPr>
            <a:r>
              <a:rPr lang="en-US" dirty="0">
                <a:solidFill>
                  <a:srgbClr val="30ACEC"/>
                </a:solidFill>
              </a:rPr>
              <a:t>We learned about our team members different strengths and how to divide up the work equally amongst one another</a:t>
            </a:r>
          </a:p>
          <a:p>
            <a:pPr>
              <a:buClr>
                <a:srgbClr val="1287C3"/>
              </a:buClr>
            </a:pPr>
            <a:r>
              <a:rPr lang="en-US" dirty="0"/>
              <a:t>How will you use what you have learned going forward?</a:t>
            </a:r>
          </a:p>
          <a:p>
            <a:pPr>
              <a:buClr>
                <a:srgbClr val="1287C3"/>
              </a:buClr>
            </a:pPr>
            <a:r>
              <a:rPr lang="en-US" dirty="0">
                <a:solidFill>
                  <a:srgbClr val="30ACEC"/>
                </a:solidFill>
              </a:rPr>
              <a:t>Our understanding of VSM diagrams will further our design knowledge in later milestones</a:t>
            </a:r>
          </a:p>
          <a:p>
            <a:pPr>
              <a:buClr>
                <a:srgbClr val="1287C3"/>
              </a:buClr>
            </a:pPr>
            <a:r>
              <a:rPr lang="en-US" dirty="0"/>
              <a:t>What "Stuff &amp; Things" related to this milestone would you want help with?</a:t>
            </a:r>
          </a:p>
          <a:p>
            <a:pPr>
              <a:buClr>
                <a:srgbClr val="1287C3"/>
              </a:buClr>
            </a:pPr>
            <a:r>
              <a:rPr lang="en-US" dirty="0">
                <a:solidFill>
                  <a:srgbClr val="30ACEC"/>
                </a:solidFill>
              </a:rPr>
              <a:t>This milestone was simplistic and easy to understand which made it very suitable for our first step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4134408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</TotalTime>
  <Words>171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Corbel</vt:lpstr>
      <vt:lpstr>Parallax</vt:lpstr>
      <vt:lpstr>Adobe Acrobat Document</vt:lpstr>
      <vt:lpstr>ENSE 470 Milestone 1</vt:lpstr>
      <vt:lpstr>Team Introductions</vt:lpstr>
      <vt:lpstr>PowerPoint Presentation</vt:lpstr>
      <vt:lpstr>Group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Schmidt</dc:creator>
  <cp:lastModifiedBy>Nick Schmidt</cp:lastModifiedBy>
  <cp:revision>5</cp:revision>
  <dcterms:created xsi:type="dcterms:W3CDTF">2013-07-15T20:26:40Z</dcterms:created>
  <dcterms:modified xsi:type="dcterms:W3CDTF">2018-01-17T17:44:16Z</dcterms:modified>
</cp:coreProperties>
</file>