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0D3D48-2210-4C05-9DDA-E1A63AE23184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3CECF-17CB-4E9F-98D4-40D93029AA1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57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24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35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56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6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80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49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DF0CCF-5B83-4AF8-9630-14E9D7B74905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E4AB8-0D9D-4904-8C49-F19C4C7CE2E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85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A23B41-D268-47DE-B4B5-621B6A08E6FD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B2A6C-7716-4520-8CA9-85BE55955DF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62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CA32A-7AA3-496B-B0CA-F239E0289C46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>
              <a:defRPr/>
            </a:pPr>
            <a:fld id="{7B800949-B8A2-4B85-A477-8A89424C9F7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7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BEDCF3-C7BE-4675-A868-034B6CBF6606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B4C7F-EB12-4023-9022-FEE18A54302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D61A6E-A0B5-4623-AB85-19C8E4ACF6D0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B6CB5-3983-4CB1-B60C-B1BA2829316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37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06425-4F4D-487D-BC70-662EFB0951B0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34578-AA1E-4347-9FD4-F5458761ED2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A34E0-B9F9-42B1-8DA6-70F741FDC935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96E2C-21D8-47AC-B257-6789C59A227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1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9A0984-1D26-4D4C-8B0C-D2FCF8E667D7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B5CA2-649F-40EF-B71D-73881AAA35E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95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1CBEEE-C5B3-47B4-865C-658249041A87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60161-368D-4FF6-8127-2DF66633E8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BC383D-100B-420A-866F-3EDEAAAFF91D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CC9B1-C67D-4337-8B4F-3323485BF9C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6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C33FF8A-0D54-4F8C-8A8F-801A4D8620BE}" type="datetimeFigureOut">
              <a:rPr lang="en-CA"/>
              <a:pPr>
                <a:defRPr/>
              </a:pPr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A39422A-8460-4A40-AD27-B72E3BE0494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8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7E5843E6-9DC3-40D9-A00D-10C1FFEDDE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 470, Milestone 6</a:t>
            </a:r>
            <a:endParaRPr lang="en-CA" altLang="en-US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921EFD22-A511-47DC-901B-CED0525370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Group Eh?</a:t>
            </a:r>
          </a:p>
          <a:p>
            <a:r>
              <a:rPr lang="en-US" altLang="en-US" dirty="0"/>
              <a:t>Nickolas Schmidt, Quinn Bast, </a:t>
            </a:r>
            <a:r>
              <a:rPr lang="en-US" altLang="en-US" dirty="0" err="1"/>
              <a:t>Abdulaziz</a:t>
            </a:r>
            <a:r>
              <a:rPr lang="en-US" altLang="en-US" dirty="0"/>
              <a:t> Alghamdi </a:t>
            </a:r>
          </a:p>
          <a:p>
            <a:r>
              <a:rPr lang="en-US" altLang="en-US" dirty="0"/>
              <a:t>March 29th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3AA374CB-D49F-4B70-AE9B-35EDBEBF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05" y="151015"/>
            <a:ext cx="5047713" cy="34012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193CEA-B782-4BFE-B8A0-71092A38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760" y="3714410"/>
            <a:ext cx="5116044" cy="302004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55477F34-C896-4893-AA41-E5104C1CE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Executive summary</a:t>
            </a:r>
            <a:endParaRPr lang="en-CA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B053A150-F7E6-402E-9557-1F1647B25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altLang="en-US" dirty="0"/>
              <a:t>Technology used</a:t>
            </a:r>
          </a:p>
          <a:p>
            <a:pPr lvl="1"/>
            <a:r>
              <a:rPr lang="en-US" altLang="en-US"/>
              <a:t>MySQL, HTML, PHP, JavaScript, CSS</a:t>
            </a:r>
          </a:p>
          <a:p>
            <a:pPr eaLnBrk="1" hangingPunct="1"/>
            <a:r>
              <a:rPr lang="en-US" altLang="en-US" dirty="0"/>
              <a:t>Lo-fi interface(s) overview (major screens/message flows)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C2007CF-83BD-4D72-96FD-E961EEA9A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3121" y="-529281"/>
            <a:ext cx="10018713" cy="1773193"/>
          </a:xfrm>
        </p:spPr>
        <p:txBody>
          <a:bodyPr/>
          <a:lstStyle/>
          <a:p>
            <a:r>
              <a:rPr lang="en-US" altLang="en-US"/>
              <a:t>Demo</a:t>
            </a:r>
            <a:endParaRPr lang="en-CA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17B1976D-D910-4D0C-9D13-BE6376625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3121" y="648728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Clr>
                <a:srgbClr val="1287C3"/>
              </a:buClr>
            </a:pPr>
            <a:r>
              <a:rPr lang="en-US" altLang="en-US" dirty="0"/>
              <a:t>Highlight MVP for release 1 (what was “done”) </a:t>
            </a:r>
            <a:endParaRPr lang="en-US" dirty="0"/>
          </a:p>
          <a:p>
            <a:r>
              <a:rPr lang="en-US" altLang="en-US" dirty="0"/>
              <a:t>Design patterns used?</a:t>
            </a:r>
          </a:p>
          <a:p>
            <a:pPr lvl="1"/>
            <a:r>
              <a:rPr lang="en-US" altLang="en-US" dirty="0"/>
              <a:t>What, where, why, how?</a:t>
            </a:r>
          </a:p>
          <a:p>
            <a:pPr lvl="1"/>
            <a:endParaRPr lang="en-US" alt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50F94C-354F-4A42-AD49-4E39D18B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3510221"/>
            <a:ext cx="9655326" cy="32562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4049EC0-A05E-484A-A594-E2A87E34E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5500" y="26773"/>
            <a:ext cx="10018713" cy="1752599"/>
          </a:xfrm>
        </p:spPr>
        <p:txBody>
          <a:bodyPr/>
          <a:lstStyle/>
          <a:p>
            <a:pPr eaLnBrk="1" hangingPunct="1"/>
            <a:r>
              <a:rPr lang="en-US" altLang="en-US"/>
              <a:t>Group reflection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EF61-1B7B-42B4-B1F4-7195889B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149" y="1637271"/>
            <a:ext cx="10492387" cy="4812956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This milestone was the most satisfying to complete because we created a website and database to fully capture what we wanted to accomplish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We learned that we have become great and splitting up the work and getting it done at a reasonable time and avoiding the struggle of rushing to complete the milestone the night </a:t>
            </a:r>
            <a:r>
              <a:rPr lang="en-US" dirty="0" err="1"/>
              <a:t>befoer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The knowledge gained about design patterns and Lo-Fi and Hi-Fi models will help us bring our future projects to life as we complete our capstone project and move on into the work force.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None really, we knew what was needed of us early on in the semester and have worked all semester long to design and implement this website</a:t>
            </a: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489</TotalTime>
  <Words>195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ENSE 470, Milestone 6</vt:lpstr>
      <vt:lpstr>Executive summary</vt:lpstr>
      <vt:lpstr>Demo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Tim Maciag</cp:lastModifiedBy>
  <cp:revision>35</cp:revision>
  <dcterms:created xsi:type="dcterms:W3CDTF">2018-01-12T17:42:16Z</dcterms:created>
  <dcterms:modified xsi:type="dcterms:W3CDTF">2018-03-28T19:23:17Z</dcterms:modified>
</cp:coreProperties>
</file>