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5" r:id="rId4"/>
    <p:sldId id="261" r:id="rId5"/>
    <p:sldId id="262" r:id="rId6"/>
    <p:sldId id="263" r:id="rId7"/>
    <p:sldId id="264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5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29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25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62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91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73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47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0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2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3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2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7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9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9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9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14325"/>
            <a:ext cx="9144000" cy="2387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ENSE 470 Milestone </a:t>
            </a:r>
            <a:r>
              <a:rPr lang="en-US" dirty="0" smtClean="0">
                <a:cs typeface="Calibri Light"/>
              </a:rPr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Group Eh?</a:t>
            </a:r>
            <a:endParaRPr lang="en-US" dirty="0"/>
          </a:p>
          <a:p>
            <a:r>
              <a:rPr lang="en-US" dirty="0">
                <a:cs typeface="Calibri"/>
              </a:rPr>
              <a:t>Nickolas Schmidt, Quinn Bast </a:t>
            </a:r>
            <a:r>
              <a:rPr lang="en-US" dirty="0" err="1">
                <a:cs typeface="Calibri"/>
              </a:rPr>
              <a:t>Abdulaziz</a:t>
            </a:r>
            <a:r>
              <a:rPr lang="en-US" dirty="0">
                <a:cs typeface="Calibri"/>
              </a:rPr>
              <a:t> Alghamdi</a:t>
            </a:r>
          </a:p>
          <a:p>
            <a:r>
              <a:rPr lang="en-US" dirty="0">
                <a:cs typeface="Calibri"/>
              </a:rPr>
              <a:t>January </a:t>
            </a:r>
            <a:r>
              <a:rPr lang="en-US" dirty="0" smtClean="0">
                <a:cs typeface="Calibri"/>
              </a:rPr>
              <a:t>25th </a:t>
            </a:r>
            <a:r>
              <a:rPr lang="en-US" dirty="0">
                <a:cs typeface="Calibri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90C933-1DEC-4FE2-870E-CDD2DF93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Kaizen Bursts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A6B280-B7A3-4264-B1B7-02CC4A531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Forms of submissions causing wasted time and confusion</a:t>
            </a:r>
          </a:p>
          <a:p>
            <a:r>
              <a:rPr lang="en-US" dirty="0" smtClean="0"/>
              <a:t>Software users don’t know the appropriate approvers</a:t>
            </a:r>
          </a:p>
          <a:p>
            <a:r>
              <a:rPr lang="en-US" dirty="0" smtClean="0"/>
              <a:t>Multiple versions of the faxed submission forms which lack information</a:t>
            </a:r>
          </a:p>
          <a:p>
            <a:r>
              <a:rPr lang="en-US" dirty="0" smtClean="0"/>
              <a:t>No confirmation if initial request is valid</a:t>
            </a:r>
          </a:p>
          <a:p>
            <a:r>
              <a:rPr lang="en-US" dirty="0" smtClean="0"/>
              <a:t>Approver names held in two files and managed by two different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6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287" y="0"/>
            <a:ext cx="10018713" cy="1752599"/>
          </a:xfrm>
        </p:spPr>
        <p:txBody>
          <a:bodyPr/>
          <a:lstStyle/>
          <a:p>
            <a:r>
              <a:rPr lang="en-US" dirty="0" smtClean="0"/>
              <a:t>Idea Sheets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9" t="7500" r="12731" b="16849"/>
          <a:stretch/>
        </p:blipFill>
        <p:spPr bwMode="auto">
          <a:xfrm>
            <a:off x="2269669" y="0"/>
            <a:ext cx="992233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47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1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8096" r="12997" b="16848"/>
          <a:stretch/>
        </p:blipFill>
        <p:spPr bwMode="auto">
          <a:xfrm>
            <a:off x="2213135" y="0"/>
            <a:ext cx="997886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41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287" y="0"/>
            <a:ext cx="10018713" cy="1752599"/>
          </a:xfrm>
        </p:spPr>
        <p:txBody>
          <a:bodyPr/>
          <a:lstStyle/>
          <a:p>
            <a:r>
              <a:rPr lang="en-US" dirty="0" smtClean="0"/>
              <a:t>Idea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1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287" y="0"/>
            <a:ext cx="10018713" cy="1752599"/>
          </a:xfrm>
        </p:spPr>
        <p:txBody>
          <a:bodyPr/>
          <a:lstStyle/>
          <a:p>
            <a:r>
              <a:rPr lang="en-US" dirty="0" smtClean="0"/>
              <a:t>Idea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1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7358371-9CB6-4908-921E-87A6E1D86558}"/>
              </a:ext>
            </a:extLst>
          </p:cNvPr>
          <p:cNvSpPr txBox="1"/>
          <p:nvPr/>
        </p:nvSpPr>
        <p:spPr>
          <a:xfrm>
            <a:off x="2494974" y="285750"/>
            <a:ext cx="6089802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/>
              <a:t>Future State Value </a:t>
            </a:r>
            <a:r>
              <a:rPr lang="en-US" sz="2800" dirty="0"/>
              <a:t>Stream Map (VSM)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49" y="895349"/>
            <a:ext cx="10579093" cy="5309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09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D8A36-D704-4EA1-B09E-9B42AF72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1" y="0"/>
            <a:ext cx="10018713" cy="1752599"/>
          </a:xfrm>
        </p:spPr>
        <p:txBody>
          <a:bodyPr/>
          <a:lstStyle/>
          <a:p>
            <a:pPr algn="l"/>
            <a:r>
              <a:rPr lang="en-US" dirty="0"/>
              <a:t>Group Reflection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05A25F-6FB3-41EF-908D-8EB4A4EF4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953" y="1245523"/>
            <a:ext cx="10018713" cy="53931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did you feel about this milestone? What did you like/dislike?</a:t>
            </a:r>
          </a:p>
          <a:p>
            <a:pPr>
              <a:buClr>
                <a:srgbClr val="1287C3"/>
              </a:buClr>
            </a:pPr>
            <a:r>
              <a:rPr lang="en-US" dirty="0" smtClean="0">
                <a:solidFill>
                  <a:srgbClr val="30ACEC"/>
                </a:solidFill>
              </a:rPr>
              <a:t>Good continuation to the first milestone to provide insight as to how to improve the system.</a:t>
            </a:r>
            <a:endParaRPr lang="en-US" dirty="0">
              <a:solidFill>
                <a:srgbClr val="30ACEC"/>
              </a:solidFill>
            </a:endParaRPr>
          </a:p>
          <a:p>
            <a:pPr>
              <a:buClr>
                <a:srgbClr val="1287C3"/>
              </a:buClr>
            </a:pPr>
            <a:r>
              <a:rPr lang="en-US" dirty="0"/>
              <a:t>What did you learn about yourself as you collaborated and worked through this milestone?</a:t>
            </a:r>
          </a:p>
          <a:p>
            <a:pPr>
              <a:buClr>
                <a:srgbClr val="1287C3"/>
              </a:buClr>
            </a:pPr>
            <a:r>
              <a:rPr lang="en-US" dirty="0" err="1" smtClean="0">
                <a:solidFill>
                  <a:srgbClr val="30ACEC"/>
                </a:solidFill>
              </a:rPr>
              <a:t>Furhter</a:t>
            </a:r>
            <a:r>
              <a:rPr lang="en-US" dirty="0" smtClean="0">
                <a:solidFill>
                  <a:srgbClr val="30ACEC"/>
                </a:solidFill>
              </a:rPr>
              <a:t> developed relationships with the team members and learnt draw.io is an extremely useful tool as you can re-upload exported files to edit again. Learnt we all suck at drawing.</a:t>
            </a:r>
            <a:endParaRPr lang="en-US" dirty="0">
              <a:solidFill>
                <a:srgbClr val="30ACEC"/>
              </a:solidFill>
            </a:endParaRPr>
          </a:p>
          <a:p>
            <a:pPr>
              <a:buClr>
                <a:srgbClr val="1287C3"/>
              </a:buClr>
            </a:pPr>
            <a:r>
              <a:rPr lang="en-US" dirty="0"/>
              <a:t>How will you use what you have learned going forward?</a:t>
            </a:r>
          </a:p>
          <a:p>
            <a:pPr>
              <a:buClr>
                <a:srgbClr val="1287C3"/>
              </a:buClr>
            </a:pPr>
            <a:r>
              <a:rPr lang="en-US" dirty="0" smtClean="0">
                <a:solidFill>
                  <a:srgbClr val="30ACEC"/>
                </a:solidFill>
              </a:rPr>
              <a:t>Future state value streams eliminate waste from a system, allowing for a more streamlined approach. This is valuable to improve a current system’s flow.</a:t>
            </a:r>
            <a:endParaRPr lang="en-US" dirty="0">
              <a:solidFill>
                <a:srgbClr val="30ACEC"/>
              </a:solidFill>
            </a:endParaRPr>
          </a:p>
          <a:p>
            <a:pPr>
              <a:buClr>
                <a:srgbClr val="1287C3"/>
              </a:buClr>
            </a:pPr>
            <a:r>
              <a:rPr lang="en-US" dirty="0"/>
              <a:t>What "Stuff &amp; Things" related to this milestone would you want help with?</a:t>
            </a:r>
          </a:p>
          <a:p>
            <a:pPr>
              <a:buClr>
                <a:srgbClr val="1287C3"/>
              </a:buClr>
            </a:pPr>
            <a:r>
              <a:rPr lang="en-US" dirty="0" smtClean="0">
                <a:solidFill>
                  <a:srgbClr val="30ACEC"/>
                </a:solidFill>
              </a:rPr>
              <a:t>Drawing and Artistic skills.</a:t>
            </a:r>
            <a:endParaRPr lang="en-US" dirty="0">
              <a:solidFill>
                <a:srgbClr val="30AC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408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24</TotalTime>
  <Words>217</Words>
  <Application>Microsoft Office PowerPoint</Application>
  <PresentationFormat>Custom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Parallax</vt:lpstr>
      <vt:lpstr>ENSE 470 Milestone 2</vt:lpstr>
      <vt:lpstr>Previous Kaizen Bursts</vt:lpstr>
      <vt:lpstr>Idea Sheets</vt:lpstr>
      <vt:lpstr>PowerPoint Presentation</vt:lpstr>
      <vt:lpstr>PowerPoint Presentation</vt:lpstr>
      <vt:lpstr>Idea Sheets</vt:lpstr>
      <vt:lpstr>Idea Sheets</vt:lpstr>
      <vt:lpstr>PowerPoint Presentation</vt:lpstr>
      <vt:lpstr>Group Reflection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Schmidt</dc:creator>
  <cp:lastModifiedBy>Windows User</cp:lastModifiedBy>
  <cp:revision>10</cp:revision>
  <dcterms:created xsi:type="dcterms:W3CDTF">2013-07-15T20:26:40Z</dcterms:created>
  <dcterms:modified xsi:type="dcterms:W3CDTF">2018-01-24T01:43:46Z</dcterms:modified>
</cp:coreProperties>
</file>