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57" r:id="rId7"/>
    <p:sldId id="266" r:id="rId8"/>
    <p:sldId id="275" r:id="rId9"/>
    <p:sldId id="276" r:id="rId10"/>
    <p:sldId id="277" r:id="rId11"/>
    <p:sldId id="258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46100" y="-4763"/>
            <a:ext cx="5014913" cy="6862763"/>
            <a:chOff x="2928938" y="-4763"/>
            <a:chExt cx="5014912" cy="6862763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>
                <a:gd name="T0" fmla="*/ 0 w 670"/>
                <a:gd name="T1" fmla="*/ 1696 h 1753"/>
                <a:gd name="T2" fmla="*/ 225 w 670"/>
                <a:gd name="T3" fmla="*/ 1753 h 1753"/>
                <a:gd name="T4" fmla="*/ 670 w 670"/>
                <a:gd name="T5" fmla="*/ 0 h 1753"/>
                <a:gd name="T6" fmla="*/ 430 w 670"/>
                <a:gd name="T7" fmla="*/ 0 h 1753"/>
                <a:gd name="T8" fmla="*/ 0 w 670"/>
                <a:gd name="T9" fmla="*/ 1696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928938" y="-4763"/>
              <a:ext cx="1035050" cy="2673351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9"/>
            <p:cNvSpPr/>
            <p:nvPr/>
          </p:nvSpPr>
          <p:spPr bwMode="auto">
            <a:xfrm>
              <a:off x="2928938" y="2582863"/>
              <a:ext cx="2693987" cy="4275137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10"/>
            <p:cNvSpPr/>
            <p:nvPr/>
          </p:nvSpPr>
          <p:spPr bwMode="auto">
            <a:xfrm>
              <a:off x="3371851" y="2692400"/>
              <a:ext cx="3332161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1"/>
            <p:cNvSpPr/>
            <p:nvPr/>
          </p:nvSpPr>
          <p:spPr bwMode="auto">
            <a:xfrm>
              <a:off x="3367088" y="2687638"/>
              <a:ext cx="4576762" cy="4170362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2"/>
            <p:cNvSpPr/>
            <p:nvPr/>
          </p:nvSpPr>
          <p:spPr bwMode="auto">
            <a:xfrm>
              <a:off x="2928938" y="2578100"/>
              <a:ext cx="3584574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D2F94-6EB7-476B-AC9D-20C343300E72}" type="datetimeFigureOut">
              <a:rPr lang="en-CA"/>
              <a:pPr>
                <a:defRPr/>
              </a:pPr>
              <a:t>2018-02-27</a:t>
            </a:fld>
            <a:endParaRPr lang="en-CA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5"/>
            <a:ext cx="4324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735F3-49C8-4D3D-82B4-F7128B9D8B6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78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C3FA2-7960-4FF7-8C5C-BF57BD6EF08C}" type="datetimeFigureOut">
              <a:rPr lang="en-CA"/>
              <a:pPr>
                <a:defRPr/>
              </a:pPr>
              <a:t>2018-02-27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DB101-1B1B-4DA4-83C0-BDEF4905164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24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EB06E-8AAF-42B9-8440-0E325CF7DE70}" type="datetimeFigureOut">
              <a:rPr lang="en-CA"/>
              <a:pPr>
                <a:defRPr/>
              </a:pPr>
              <a:t>2018-02-27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679E6-383F-4308-8E05-C9657427D62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54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381C3-9F7C-4CAE-A671-0D138C66CDC5}" type="datetimeFigureOut">
              <a:rPr lang="en-CA"/>
              <a:pPr>
                <a:defRPr/>
              </a:pPr>
              <a:t>2018-02-27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F2081-F234-4A0C-AB4B-A8819EE58FF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675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FC0BC-642A-4F63-839F-ECCDBFDF8211}" type="datetimeFigureOut">
              <a:rPr lang="en-CA"/>
              <a:pPr>
                <a:defRPr/>
              </a:pPr>
              <a:t>2018-02-27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235D2-9317-40E6-B7BB-6FE78C759DF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675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4673A-3232-40C9-B0FC-E5565D3D7613}" type="datetimeFigureOut">
              <a:rPr lang="en-CA"/>
              <a:pPr>
                <a:defRPr/>
              </a:pPr>
              <a:t>2018-02-27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1C56E-8F21-4810-A94D-B88421E5DBA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79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573F-9857-49CA-B3AE-FB04F8CEE2D6}" type="datetimeFigureOut">
              <a:rPr lang="en-CA"/>
              <a:pPr>
                <a:defRPr/>
              </a:pPr>
              <a:t>2018-02-27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29BE-CC02-479A-95AE-4723DC5AC8A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930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646CF-6FD9-437A-B5B9-E18E6C23281C}" type="datetimeFigureOut">
              <a:rPr lang="en-CA"/>
              <a:pPr>
                <a:defRPr/>
              </a:pPr>
              <a:t>2018-02-27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25C94-4919-414B-9B72-E0F49475580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201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2ED56-F515-4CDD-B86E-26DE56FC18E5}" type="datetimeFigureOut">
              <a:rPr lang="en-CA"/>
              <a:pPr>
                <a:defRPr/>
              </a:pPr>
              <a:t>2018-02-27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DD3DA-83FE-4952-AD83-38D176EE58A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44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58101-7856-42EC-B38B-EAA43F3518AA}" type="datetimeFigureOut">
              <a:rPr lang="en-CA"/>
              <a:pPr>
                <a:defRPr/>
              </a:pPr>
              <a:t>2018-02-27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2163" y="5867400"/>
            <a:ext cx="5508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49C02-71A9-4D64-B837-E37913E6EC1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76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C8B53-ECBA-49D6-AA31-C2D66B40FB35}" type="datetimeFigureOut">
              <a:rPr lang="en-CA"/>
              <a:pPr>
                <a:defRPr/>
              </a:pPr>
              <a:t>2018-02-27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25011-794F-44DD-BAF4-C265C08469A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03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FE582-3F9E-4EB5-B582-A66A5AFF90F3}" type="datetimeFigureOut">
              <a:rPr lang="en-CA"/>
              <a:pPr>
                <a:defRPr/>
              </a:pPr>
              <a:t>2018-02-27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E96D7-1B3B-42FB-9652-26120B0B4AB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7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35883-37DD-406B-96D4-22BBC0263DD6}" type="datetimeFigureOut">
              <a:rPr lang="en-CA"/>
              <a:pPr>
                <a:defRPr/>
              </a:pPr>
              <a:t>2018-02-27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B2EA-55A7-4D5F-922D-AD1B09C84C1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91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704BC-170E-4F1E-AA00-32B7DED83C7E}" type="datetimeFigureOut">
              <a:rPr lang="en-CA"/>
              <a:pPr>
                <a:defRPr/>
              </a:pPr>
              <a:t>2018-02-27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30E2A-289D-4E4E-AFAE-7CC18096B41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28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493B0-5308-4011-99C1-535880D7CA70}" type="datetimeFigureOut">
              <a:rPr lang="en-CA"/>
              <a:pPr>
                <a:defRPr/>
              </a:pPr>
              <a:t>2018-02-27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E0A64-0151-4852-9276-810F00C2AA4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0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C0344-D12A-49A2-A6DD-480AE0FBD5A4}" type="datetimeFigureOut">
              <a:rPr lang="en-CA"/>
              <a:pPr>
                <a:defRPr/>
              </a:pPr>
              <a:t>2018-02-27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7EFDD-4417-4DD5-9447-8C1FD8F7AE3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70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D2727-DB6F-4D3B-BF40-897432C184FF}" type="datetimeFigureOut">
              <a:rPr lang="en-CA"/>
              <a:pPr>
                <a:defRPr/>
              </a:pPr>
              <a:t>2018-02-27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76448-89FF-4B57-A0C9-E9A3BD5A475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5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>
                <a:gd name="T0" fmla="*/ 0 w 707"/>
                <a:gd name="T1" fmla="*/ 3330 h 3357"/>
                <a:gd name="T2" fmla="*/ 156 w 707"/>
                <a:gd name="T3" fmla="*/ 3357 h 3357"/>
                <a:gd name="T4" fmla="*/ 707 w 707"/>
                <a:gd name="T5" fmla="*/ 0 h 3357"/>
                <a:gd name="T6" fmla="*/ 547 w 707"/>
                <a:gd name="T7" fmla="*/ 0 h 3357"/>
                <a:gd name="T8" fmla="*/ 0 w 707"/>
                <a:gd name="T9" fmla="*/ 3330 h 3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1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1"/>
              <a:ext cx="1228726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7" y="5291139"/>
              <a:ext cx="1495426" cy="1566862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7" y="5286376"/>
              <a:ext cx="2130426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1"/>
              <a:ext cx="1695451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B487FCE4-149A-4EDE-9D22-85A3D32BEB81}" type="datetimeFigureOut">
              <a:rPr lang="en-CA"/>
              <a:pPr>
                <a:defRPr/>
              </a:pPr>
              <a:t>2018-02-27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4FE7FB2B-3B3E-405C-A4FB-9BA2F0BD2CB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7" r:id="rId12"/>
    <p:sldLayoutId id="2147483691" r:id="rId13"/>
    <p:sldLayoutId id="2147483698" r:id="rId14"/>
    <p:sldLayoutId id="2147483692" r:id="rId15"/>
    <p:sldLayoutId id="2147483693" r:id="rId16"/>
    <p:sldLayoutId id="2147483694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42.165.187.167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ctrTitle"/>
          </p:nvPr>
        </p:nvSpPr>
        <p:spPr>
          <a:xfrm>
            <a:off x="2928938" y="1379538"/>
            <a:ext cx="8574087" cy="2616200"/>
          </a:xfrm>
        </p:spPr>
        <p:txBody>
          <a:bodyPr/>
          <a:lstStyle/>
          <a:p>
            <a:r>
              <a:rPr lang="en-US" altLang="en-US" dirty="0">
                <a:ln>
                  <a:noFill/>
                </a:ln>
              </a:rPr>
              <a:t>ENSE 470, Milestone 4</a:t>
            </a:r>
            <a:endParaRPr lang="en-CA" altLang="en-US" dirty="0">
              <a:ln>
                <a:noFill/>
              </a:ln>
            </a:endParaRPr>
          </a:p>
        </p:txBody>
      </p:sp>
      <p:sp>
        <p:nvSpPr>
          <p:cNvPr id="6147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4514850" y="3995738"/>
            <a:ext cx="6988175" cy="1389062"/>
          </a:xfrm>
        </p:spPr>
        <p:txBody>
          <a:bodyPr/>
          <a:lstStyle/>
          <a:p>
            <a:r>
              <a:rPr lang="en-US" altLang="en-US" dirty="0"/>
              <a:t>Group Eh?</a:t>
            </a:r>
          </a:p>
          <a:p>
            <a:r>
              <a:rPr lang="en-US" altLang="en-US" dirty="0"/>
              <a:t>Nickolas Schmidt, Quinn </a:t>
            </a:r>
            <a:r>
              <a:rPr lang="en-US" altLang="en-US" dirty="0" err="1"/>
              <a:t>Bast</a:t>
            </a:r>
            <a:r>
              <a:rPr lang="en-US" altLang="en-US" dirty="0"/>
              <a:t>, </a:t>
            </a:r>
            <a:r>
              <a:rPr lang="en-US" altLang="en-US" dirty="0" err="1"/>
              <a:t>Abdulaziz</a:t>
            </a:r>
            <a:r>
              <a:rPr lang="en-US" altLang="en-US" dirty="0"/>
              <a:t> </a:t>
            </a:r>
            <a:r>
              <a:rPr lang="en-US" altLang="en-US" dirty="0" err="1"/>
              <a:t>Alghamdi</a:t>
            </a:r>
            <a:r>
              <a:rPr lang="en-US" altLang="en-US" dirty="0"/>
              <a:t>, </a:t>
            </a:r>
          </a:p>
          <a:p>
            <a:r>
              <a:rPr lang="en-US" altLang="en-US" dirty="0"/>
              <a:t>March 1</a:t>
            </a:r>
            <a:r>
              <a:rPr lang="en-US" altLang="en-US" baseline="30000" dirty="0"/>
              <a:t>st</a:t>
            </a:r>
            <a:r>
              <a:rPr lang="en-US" altLang="en-US" dirty="0"/>
              <a:t> 2018</a:t>
            </a:r>
            <a:endParaRPr lang="en-CA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80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1484313" y="152400"/>
            <a:ext cx="10018712" cy="1752600"/>
          </a:xfrm>
        </p:spPr>
        <p:txBody>
          <a:bodyPr/>
          <a:lstStyle/>
          <a:p>
            <a:r>
              <a:rPr lang="en-US" altLang="en-US" dirty="0">
                <a:ln>
                  <a:noFill/>
                </a:ln>
              </a:rPr>
              <a:t>Group reflection</a:t>
            </a:r>
            <a:endParaRPr lang="en-CA" altLang="en-US" dirty="0">
              <a:ln>
                <a:noFill/>
              </a:ln>
            </a:endParaRP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1484313" y="1905000"/>
            <a:ext cx="10018712" cy="388620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This milestone was fun to do and allowed us to further our vision for the end project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We learned that Quinn is really good with databases! 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How will you use what you have learned going forward?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The database for sure, and the Lo-Fi prototypes help us further our programs design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I believe this milestone was fair and easy enough to do although I can't speak for Quinn and the database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8354"/>
          </a:xfrm>
        </p:spPr>
        <p:txBody>
          <a:bodyPr/>
          <a:lstStyle/>
          <a:p>
            <a:r>
              <a:rPr lang="en-US" dirty="0"/>
              <a:t>Database Snapshot</a:t>
            </a:r>
          </a:p>
        </p:txBody>
      </p:sp>
      <p:pic>
        <p:nvPicPr>
          <p:cNvPr id="1026" name="Picture 2" descr="C:\Users\Quinn\Dropbox\College\Semester 11 2018 Winter\ENSE 470\ENSE-470-Project\Milestone 4\Database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83" y="993316"/>
            <a:ext cx="7599872" cy="55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55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53026" cy="655608"/>
          </a:xfrm>
        </p:spPr>
        <p:txBody>
          <a:bodyPr/>
          <a:lstStyle/>
          <a:p>
            <a:r>
              <a:rPr lang="en-US" dirty="0"/>
              <a:t>Database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060" y="750498"/>
            <a:ext cx="10018712" cy="6107501"/>
          </a:xfrm>
        </p:spPr>
        <p:txBody>
          <a:bodyPr/>
          <a:lstStyle/>
          <a:p>
            <a:r>
              <a:rPr lang="en-US" b="1" dirty="0"/>
              <a:t>Database:</a:t>
            </a:r>
          </a:p>
          <a:p>
            <a:pPr lvl="1"/>
            <a:r>
              <a:rPr lang="en-US" dirty="0"/>
              <a:t>MySQL database using </a:t>
            </a:r>
            <a:r>
              <a:rPr lang="en-US" dirty="0" err="1"/>
              <a:t>PhpMyAdmin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3rd Normal Form to allow for future adaptations and changes</a:t>
            </a:r>
          </a:p>
          <a:p>
            <a:pPr lvl="1"/>
            <a:r>
              <a:rPr lang="en-US" dirty="0"/>
              <a:t>Employee table slightly complex – first, middle, last and prefix name fields</a:t>
            </a:r>
          </a:p>
          <a:p>
            <a:endParaRPr lang="en-US" dirty="0"/>
          </a:p>
          <a:p>
            <a:r>
              <a:rPr lang="en-US" b="1" dirty="0"/>
              <a:t>Data Cleansing:</a:t>
            </a:r>
          </a:p>
          <a:p>
            <a:pPr lvl="1"/>
            <a:r>
              <a:rPr lang="en-US" dirty="0"/>
              <a:t>Manually typing INSERTs are tedious. Thus:</a:t>
            </a:r>
          </a:p>
          <a:p>
            <a:pPr lvl="1"/>
            <a:r>
              <a:rPr lang="en-US" dirty="0"/>
              <a:t>Notepad++ find and replace with </a:t>
            </a:r>
            <a:r>
              <a:rPr lang="en-US" dirty="0" err="1"/>
              <a:t>Regexs</a:t>
            </a:r>
            <a:r>
              <a:rPr lang="en-US" dirty="0"/>
              <a:t> to easily create INSERT statements.</a:t>
            </a:r>
          </a:p>
          <a:p>
            <a:pPr lvl="1"/>
            <a:r>
              <a:rPr lang="en-US" dirty="0"/>
              <a:t>Linked software to approver with PHP instead of manually typing the INSERT.</a:t>
            </a:r>
          </a:p>
          <a:p>
            <a:pPr lvl="1"/>
            <a:endParaRPr lang="en-US" dirty="0"/>
          </a:p>
          <a:p>
            <a:r>
              <a:rPr lang="en-US" b="1" dirty="0"/>
              <a:t>Problems:</a:t>
            </a:r>
          </a:p>
          <a:p>
            <a:pPr lvl="1"/>
            <a:r>
              <a:rPr lang="en-US" dirty="0"/>
              <a:t>Assumed that the </a:t>
            </a:r>
            <a:r>
              <a:rPr lang="en-US" dirty="0" err="1"/>
              <a:t>myeHealth</a:t>
            </a:r>
            <a:r>
              <a:rPr lang="en-US" dirty="0"/>
              <a:t> software is different in each region</a:t>
            </a:r>
          </a:p>
        </p:txBody>
      </p:sp>
    </p:spTree>
    <p:extLst>
      <p:ext uri="{BB962C8B-B14F-4D97-AF65-F5344CB8AC3E}">
        <p14:creationId xmlns:p14="http://schemas.microsoft.com/office/powerpoint/2010/main" val="76785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0"/>
            <a:ext cx="3962400" cy="1150459"/>
          </a:xfrm>
        </p:spPr>
        <p:txBody>
          <a:bodyPr/>
          <a:lstStyle/>
          <a:p>
            <a:r>
              <a:rPr lang="en-US" dirty="0"/>
              <a:t>Software Approvers Table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295011" y="10064"/>
            <a:ext cx="3770687" cy="109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Software Table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49526" y="10064"/>
            <a:ext cx="3784120" cy="109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Employee Table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011" y="1102834"/>
            <a:ext cx="3770687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992" y="1150459"/>
            <a:ext cx="2790825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52" y="1102834"/>
            <a:ext cx="3712594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44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38687"/>
          </a:xfrm>
        </p:spPr>
        <p:txBody>
          <a:bodyPr/>
          <a:lstStyle/>
          <a:p>
            <a:r>
              <a:rPr lang="en-US" dirty="0"/>
              <a:t>With some </a:t>
            </a:r>
            <a:r>
              <a:rPr lang="en-US" dirty="0" err="1"/>
              <a:t>Php</a:t>
            </a:r>
            <a:r>
              <a:rPr lang="en-US" dirty="0"/>
              <a:t> Magic: </a:t>
            </a:r>
            <a:r>
              <a:rPr lang="en-US" dirty="0">
                <a:hlinkClick r:id="rId2"/>
              </a:rPr>
              <a:t>http://142.165.187.167/</a:t>
            </a:r>
            <a:r>
              <a:rPr lang="en-US" dirty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96811"/>
            <a:ext cx="12192001" cy="586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97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>
          <a:xfrm>
            <a:off x="1484313" y="0"/>
            <a:ext cx="10018712" cy="1752600"/>
          </a:xfrm>
        </p:spPr>
        <p:txBody>
          <a:bodyPr/>
          <a:lstStyle/>
          <a:p>
            <a:r>
              <a:rPr lang="en-US" altLang="en-US">
                <a:ln>
                  <a:noFill/>
                </a:ln>
              </a:rPr>
              <a:t>Recall, future state VSM</a:t>
            </a:r>
            <a:endParaRPr lang="en-CA" altLang="en-US">
              <a:ln>
                <a:noFill/>
              </a:ln>
            </a:endParaRPr>
          </a:p>
        </p:txBody>
      </p:sp>
      <p:sp>
        <p:nvSpPr>
          <p:cNvPr id="4099" name="Content Placeholder 2">
            <a:extLst/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marL="0" indent="0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n-CA" altLang="en-US"/>
          </a:p>
        </p:txBody>
      </p:sp>
      <p:pic>
        <p:nvPicPr>
          <p:cNvPr id="717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046288"/>
            <a:ext cx="10710862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31" y="0"/>
            <a:ext cx="10604268" cy="1314450"/>
          </a:xfrm>
        </p:spPr>
        <p:txBody>
          <a:bodyPr/>
          <a:lstStyle/>
          <a:p>
            <a:r>
              <a:rPr lang="en-US" dirty="0"/>
              <a:t>Low Fidelity Prototypes</a:t>
            </a:r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9B13C21-0E67-4908-9959-6A3DFA4E6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346292" y="-799775"/>
            <a:ext cx="5564188" cy="94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3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8BABBB-90AF-4EA4-A05E-7FC983098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120095" y="-1275112"/>
            <a:ext cx="6326187" cy="944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4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EDC4E1-EA69-42A8-87A6-7F62D7BA5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88" y="123218"/>
            <a:ext cx="8495906" cy="660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61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192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Parallax</vt:lpstr>
      <vt:lpstr>ENSE 470, Milestone 4</vt:lpstr>
      <vt:lpstr>Database Snapshot</vt:lpstr>
      <vt:lpstr>Database Information</vt:lpstr>
      <vt:lpstr>Software Approvers Table</vt:lpstr>
      <vt:lpstr>With some Php Magic: http://142.165.187.167/ </vt:lpstr>
      <vt:lpstr>Recall, future state VSM</vt:lpstr>
      <vt:lpstr>Low Fidelity Prototypes</vt:lpstr>
      <vt:lpstr>PowerPoint Presentation</vt:lpstr>
      <vt:lpstr>PowerPoint Presentation</vt:lpstr>
      <vt:lpstr>PowerPoint Presentation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470, Milestone 3</dc:title>
  <dc:creator>schminic</dc:creator>
  <cp:lastModifiedBy>Windows User</cp:lastModifiedBy>
  <cp:revision>21</cp:revision>
  <dcterms:modified xsi:type="dcterms:W3CDTF">2018-02-27T00:22:23Z</dcterms:modified>
</cp:coreProperties>
</file>