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9D00B-55DC-4EDE-82D6-BE60B47B9828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22B89-5BC2-45C7-AD66-4B49D5268C0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8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03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43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07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41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79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30CE2-FBAF-4765-9574-49494467CCC7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342BA-335C-4AD6-86C2-941A3DA9722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3A2D3-01A8-4999-812B-0F83354B8CE5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BB76D-9B3D-4F13-B058-949ECBBD431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2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CE166-176B-4DE3-8B0C-A0E223A1FEDE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CB7E9443-860D-456F-9188-FD284BA3339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62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A16D8-4DCE-4BB8-A297-2CBF1DEB94D0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D76C5-0DD7-4F5D-BC40-91EF073DE3C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8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988D0-C64B-44EE-9C19-E61715CF5373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90EE6-CD8E-4F1E-ACE6-D776AE3492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0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CBD22-90E4-4FBF-AE97-15A917D5F7C8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89A4E-CE7D-4994-9981-F7CB19C80F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91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2291B-B7DF-4766-85C2-EB6D8B2AFEDC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FA6F0-56B0-4B05-BD13-CA05CED97F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E08099-0AD0-4F10-98E7-458B62D0FF00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B704B-C0EA-4AC2-8970-80CB9C64689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1340F-C953-4ACA-B1FB-0853D78C63EB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7D3DC-0362-4CD6-8809-862C374BC2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49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C3F8C-3561-419E-8F6F-F6A8B48C22DD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AEDFA-DDE1-482D-8147-A78C6088635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3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79D248E-5092-4F15-97B9-53D0C0B17946}" type="datetimeFigureOut">
              <a:rPr lang="en-CA"/>
              <a:pPr>
                <a:defRPr/>
              </a:pPr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2B586C85-3202-4CFE-8B71-8716D233C7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93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FDC972AD-0A4A-4AA9-B916-108178558F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470, Milestone 7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D885883D-47E5-4093-BFCC-BD5CD034E0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[Group name]</a:t>
            </a:r>
          </a:p>
          <a:p>
            <a:pPr eaLnBrk="1" hangingPunct="1"/>
            <a:r>
              <a:rPr lang="en-US" altLang="en-US"/>
              <a:t>[Group members]</a:t>
            </a:r>
          </a:p>
          <a:p>
            <a:pPr eaLnBrk="1" hangingPunct="1"/>
            <a:r>
              <a:rPr lang="en-US" altLang="en-US"/>
              <a:t>[Date of report-out]</a:t>
            </a:r>
            <a:endParaRPr lang="en-CA" altLang="en-US"/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1E29C5F-D139-49F6-85A7-70D2D7A37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3" y="7757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Introduction 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31B7-115B-4FBE-8A56-2B0C0B46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049" y="-762299"/>
            <a:ext cx="10515600" cy="43513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Hells Tech Support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CA">
              <a:cs typeface="Calibri"/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853F40-1F41-4176-9AFD-CA7B441E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49" y="2239171"/>
            <a:ext cx="4986068" cy="3072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E042529-B516-4697-AD4E-58DF7154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3" y="-64477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/>
              <a:t>Team GitHub review</a:t>
            </a:r>
            <a:endParaRPr lang="en-CA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C574347-2154-4269-8320-23C2D06DC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0" y="2057399"/>
            <a:ext cx="10018713" cy="390964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Is the team’s GitHub readable? Yes</a:t>
            </a:r>
          </a:p>
          <a:p>
            <a:pPr lvl="1" eaLnBrk="1" hangingPunct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eaLnBrk="1" hangingPunct="1"/>
            <a:r>
              <a:rPr lang="en-US" altLang="en-US" dirty="0"/>
              <a:t>Does the team provide good documentation?</a:t>
            </a:r>
          </a:p>
          <a:p>
            <a:pPr lvl="1"/>
            <a:r>
              <a:rPr lang="en-US" altLang="en-US" dirty="0"/>
              <a:t>Readme has not been updated since milestone 4</a:t>
            </a:r>
          </a:p>
          <a:p>
            <a:pPr eaLnBrk="1" hangingPunct="1"/>
            <a:r>
              <a:rPr lang="en-US" altLang="en-US" dirty="0"/>
              <a:t>Is your team able to understand the file/folder names/structure (flow)?</a:t>
            </a:r>
          </a:p>
          <a:p>
            <a:pPr lvl="1"/>
            <a:r>
              <a:rPr lang="en-US" altLang="en-US" dirty="0"/>
              <a:t>Code is split up nicely until DB and SRC folders and each milestone has its own folder</a:t>
            </a:r>
          </a:p>
          <a:p>
            <a:pPr eaLnBrk="1" hangingPunct="1"/>
            <a:r>
              <a:rPr lang="en-US" altLang="en-US" dirty="0"/>
              <a:t>Would your team be able to easily and quickly pick up where they left off?</a:t>
            </a:r>
          </a:p>
          <a:p>
            <a:pPr lvl="1"/>
            <a:r>
              <a:rPr lang="en-US" altLang="en-US" dirty="0"/>
              <a:t>Yes, modifying their code would be easy given the excellent layout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2EA472-7A09-4B70-AA99-C9144143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7" y="2390762"/>
            <a:ext cx="7104184" cy="125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5597FAB-9A5F-426B-B2B3-0B00CA8B6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Refactor review (High-level focus)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417D-A387-4F15-953E-D4C88C35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8415"/>
            <a:ext cx="10288343" cy="352278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Is the team’s code obvious/readable for other programmers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/>
              <a:t>Most of the code is easy enough to understand and follow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/>
              <a:t>However, there are ZERO comments which make more complex files difficult to read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Do all tests pass?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/>
              <a:t>I was unable to find any of their ATDD tests on the GitHub</a:t>
            </a:r>
          </a:p>
          <a:p>
            <a:pPr lvl="1">
              <a:spcAft>
                <a:spcPts val="0"/>
              </a:spcAft>
              <a:defRPr/>
            </a:pPr>
            <a:r>
              <a:rPr lang="en-US" altLang="en-US" dirty="0"/>
              <a:t>Each of their ATDD tests included in Milestone 5 PowerPoint passes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Code smells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/>
              <a:t>Lack of comments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/>
              <a:t>Their inputs are not sanitized</a:t>
            </a:r>
          </a:p>
          <a:p>
            <a:pPr lvl="2">
              <a:spcAft>
                <a:spcPts val="0"/>
              </a:spcAft>
              <a:defRPr/>
            </a:pPr>
            <a:r>
              <a:rPr lang="en-CA" dirty="0"/>
              <a:t>We could have dropped </a:t>
            </a:r>
            <a:r>
              <a:rPr lang="en-CA" dirty="0" err="1"/>
              <a:t>tehir</a:t>
            </a:r>
            <a:r>
              <a:rPr lang="en-CA" dirty="0"/>
              <a:t> tables but we are nice :)</a:t>
            </a:r>
          </a:p>
          <a:p>
            <a:pPr lvl="1">
              <a:spcAft>
                <a:spcPts val="0"/>
              </a:spcAft>
              <a:defRPr/>
            </a:pPr>
            <a:r>
              <a:rPr lang="en-CA" dirty="0"/>
              <a:t>Duplicate code in the </a:t>
            </a:r>
            <a:r>
              <a:rPr lang="en-CA" dirty="0" err="1"/>
              <a:t>manage.php</a:t>
            </a:r>
            <a:r>
              <a:rPr lang="en-CA" dirty="0"/>
              <a:t> file</a:t>
            </a:r>
          </a:p>
          <a:p>
            <a:pPr lvl="2">
              <a:spcAft>
                <a:spcPts val="0"/>
              </a:spcAft>
              <a:defRPr/>
            </a:pPr>
            <a:r>
              <a:rPr lang="en-CA" dirty="0"/>
              <a:t>Identical code except for one line in each Modal. These modals could be each a class</a:t>
            </a:r>
          </a:p>
          <a:p>
            <a:pPr lvl="2">
              <a:spcAft>
                <a:spcPts val="0"/>
              </a:spcAft>
              <a:defRPr/>
            </a:pP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50DD749-FD18-4AA6-AB19-C1FCC6DEB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 discussion (High-level focus)</a:t>
            </a:r>
            <a:endParaRPr lang="en-CA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0C7EE4B-3C54-46C1-B71A-613E1E5BB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4310" y="1565030"/>
            <a:ext cx="10018713" cy="242081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dirty="0"/>
          </a:p>
          <a:p>
            <a:pPr lvl="1"/>
            <a:r>
              <a:rPr lang="en-US" altLang="en-US" dirty="0"/>
              <a:t>Singleton was used on the database connection</a:t>
            </a:r>
          </a:p>
          <a:p>
            <a:pPr lvl="1"/>
            <a:r>
              <a:rPr lang="en-US" altLang="en-US" dirty="0"/>
              <a:t>Composite was used to display success and failure Modals</a:t>
            </a:r>
          </a:p>
          <a:p>
            <a:pPr lvl="1"/>
            <a:r>
              <a:rPr lang="en-US" altLang="en-US" dirty="0"/>
              <a:t>Model was used through the use of MySQL in the backend to store the data</a:t>
            </a:r>
          </a:p>
          <a:p>
            <a:pPr lvl="2" eaLnBrk="1" hangingPunct="1"/>
            <a:endParaRPr lang="en-US" altLang="en-US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47AF669-7DB6-4CBF-ADDC-B3111525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739573"/>
            <a:ext cx="2743200" cy="245225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075BA0-0C03-495E-A3DF-B3B704F3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2" y="3796998"/>
            <a:ext cx="48006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74E6824-C0A1-449E-A4A0-54FAA8545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Reviewed team’s response</a:t>
            </a:r>
            <a:endParaRPr lang="en-CA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69F483A-4357-4DA0-B0B5-41B3B8F54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Ask the reviewed team if they have any questions or comments. This in the spirit of positive non/critical discussion and/or debate</a:t>
            </a:r>
            <a:endParaRPr lang="en-C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370744E-A68A-4A40-9F18-86BB3B32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3E8A-8A9A-43B2-8B7A-E8A9F5CA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milestone was unique and an interesting way for each team to get feedback on their project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It's quite a bit of fun trying to break other people's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technique of peer editing will become more useful as we move on to the work place.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This was simple enough </a:t>
            </a: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ENSE 470, Milestone 7</vt:lpstr>
      <vt:lpstr>Introduction </vt:lpstr>
      <vt:lpstr>Team GitHub review</vt:lpstr>
      <vt:lpstr>Refactor review (High-level focus)</vt:lpstr>
      <vt:lpstr>Design pattern discussion (High-level focus)</vt:lpstr>
      <vt:lpstr>Reviewed team’s response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7</dc:title>
  <cp:revision>32</cp:revision>
  <dcterms:modified xsi:type="dcterms:W3CDTF">2018-04-10T15:46:44Z</dcterms:modified>
</cp:coreProperties>
</file>