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5" r:id="rId6"/>
    <p:sldId id="268" r:id="rId7"/>
    <p:sldId id="267" r:id="rId8"/>
    <p:sldId id="27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ENSE 470, Milestone 3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/>
              <a:t>Group Eh?</a:t>
            </a:r>
          </a:p>
          <a:p>
            <a:r>
              <a:rPr lang="en-US" altLang="en-US"/>
              <a:t>Nickolas Schmidt, Quinn Bast, Abdulaziz Alghamdi, </a:t>
            </a:r>
          </a:p>
          <a:p>
            <a:r>
              <a:rPr lang="en-US" altLang="en-US"/>
              <a:t>February 1</a:t>
            </a:r>
            <a:r>
              <a:rPr lang="en-US" altLang="en-US" baseline="30000"/>
              <a:t>st</a:t>
            </a:r>
            <a:r>
              <a:rPr lang="en-US" altLang="en-US"/>
              <a:t> 2018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Group reflection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The milestone was enjoyable to make, it was nice to take a topic we learned in a previous class and expand on it by creating a user story map.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We each had our own version of how the USM would look and it was interesting to collaborate our ideas into the design we showed today.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The user story map really breaks down what we will need to code and how the structure of the program will look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The User Story Map was the first thing of real depth we needed to accomplish and it was enjoyable to plan it out in our own way and create it.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dirty="0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 dirty="0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 smtClean="0"/>
              <a:t>As a User I would like to…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20685" y="399505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71408" y="399505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72398" y="3995051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 smtClean="0"/>
              <a:t>As a Software Approver I would like to…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1408" y="115662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…be able to request additional information from the user to avoid denying requests that lack information.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58093" y="115662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…only </a:t>
            </a:r>
            <a:r>
              <a:rPr lang="en-US" dirty="0"/>
              <a:t>handle electronic submissions </a:t>
            </a:r>
            <a:r>
              <a:rPr lang="en-US" dirty="0" smtClean="0"/>
              <a:t>to eliminate paperwork and streamline the process.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10202" y="1156628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…have all the user’s information available in order to accurately approve or deny tickets.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20685" y="294189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…not </a:t>
            </a:r>
            <a:r>
              <a:rPr lang="en-US" dirty="0"/>
              <a:t>have to physically sign software approvals in order to avoid clutter and save time.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1408" y="294189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…be able to forward an application request to a superior to avoid redundant communication.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72398" y="294189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…view previous application requests to maintain a history of application access.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0685" y="472715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…be notified by email when I am required to approve a ticket to avoid ignoring tickets.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71408" y="472715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…approve or deny a user access to a software to perform my duty as a software approver.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72398" y="4727154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…easily search and filter submissions to make finding specific tickets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Quinn\Downloads\SoftwareAppr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13" y="0"/>
            <a:ext cx="895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5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 dirty="0"/>
              <a:t>As a member of the HELL IT Staff I would </a:t>
            </a:r>
            <a:r>
              <a:rPr lang="en-US" dirty="0" smtClean="0"/>
              <a:t>like to…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20685" y="3995053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71408" y="3995052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72398" y="3995051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User Story Map</a:t>
            </a:r>
            <a:endParaRPr lang="en-CA" altLang="en-US">
              <a:ln>
                <a:noFill/>
              </a:ln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031E89A-CB39-4DEA-9AA4-4C75F0B6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85" y="1744811"/>
            <a:ext cx="10120244" cy="40936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</TotalTime>
  <Words>376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ENSE 470, Milestone 3</vt:lpstr>
      <vt:lpstr>Recall, future state VSM</vt:lpstr>
      <vt:lpstr>As a User I would like to…</vt:lpstr>
      <vt:lpstr>PowerPoint Presentation</vt:lpstr>
      <vt:lpstr>As a Software Approver I would like to…</vt:lpstr>
      <vt:lpstr>PowerPoint Presentation</vt:lpstr>
      <vt:lpstr>As a member of the HELL IT Staff I would like to…</vt:lpstr>
      <vt:lpstr>PowerPoint Presentation</vt:lpstr>
      <vt:lpstr>User Story Map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Windows User</cp:lastModifiedBy>
  <cp:revision>19</cp:revision>
  <dcterms:created xsi:type="dcterms:W3CDTF">2018-01-12T17:42:16Z</dcterms:created>
  <dcterms:modified xsi:type="dcterms:W3CDTF">2018-01-31T03:38:14Z</dcterms:modified>
</cp:coreProperties>
</file>