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5" r:id="rId6"/>
    <p:sldId id="268" r:id="rId7"/>
    <p:sldId id="267" r:id="rId8"/>
    <p:sldId id="270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2018-02-01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ENSE 470, Milestone 3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/>
              <a:t>Group Eh?</a:t>
            </a:r>
          </a:p>
          <a:p>
            <a:r>
              <a:rPr lang="en-US" altLang="en-US"/>
              <a:t>Nickolas Schmidt, Quinn Bast, Abdulaziz Alghamdi, </a:t>
            </a:r>
          </a:p>
          <a:p>
            <a:r>
              <a:rPr lang="en-US" altLang="en-US"/>
              <a:t>February 1</a:t>
            </a:r>
            <a:r>
              <a:rPr lang="en-US" altLang="en-US" baseline="30000"/>
              <a:t>st</a:t>
            </a:r>
            <a:r>
              <a:rPr lang="en-US" altLang="en-US"/>
              <a:t> 2018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Group reflection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How did you feel about this milestone? What did you like about it? What did you dislike?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milestone was enjoyable to make, it was nice to take a topic we learned in a previous class and expand on it by creating a user story map.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What did you learn about yourself as you collaborated and worked through this milestone?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We each had our own version of how the USM would look and it was interesting to collaborate our ideas into the design we showed today.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How will you use what you have learned going forward?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user story map really breaks down what we will need to code and how the structure of the program will look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What “stuff &amp; things” related to this milestone would you want help with?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User Story Map was the first thing of real depth we needed to accomplish and it was enjoyable to plan it out in our own way and create it.</a:t>
            </a:r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User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84240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8093" y="184240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842404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20685" y="399505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1408" y="399505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72398" y="3995051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8DAA2-FBD9-4A72-9DEA-1FEADB772F25}"/>
              </a:ext>
            </a:extLst>
          </p:cNvPr>
          <p:cNvSpPr txBox="1"/>
          <p:nvPr/>
        </p:nvSpPr>
        <p:spPr>
          <a:xfrm>
            <a:off x="2058804" y="239077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Submit a webform for access to a piece of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CF9DD-5D69-4C61-82B6-B0DCCD8847B2}"/>
              </a:ext>
            </a:extLst>
          </p:cNvPr>
          <p:cNvSpPr txBox="1"/>
          <p:nvPr/>
        </p:nvSpPr>
        <p:spPr>
          <a:xfrm>
            <a:off x="8472396" y="24193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Be notified when access is approved or denied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D0AD0-B441-456A-B0CE-C10E473B92D2}"/>
              </a:ext>
            </a:extLst>
          </p:cNvPr>
          <p:cNvSpPr txBox="1"/>
          <p:nvPr/>
        </p:nvSpPr>
        <p:spPr>
          <a:xfrm>
            <a:off x="5170765" y="2194649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As  a user I would like to be notified when my request is sent</a:t>
            </a:r>
          </a:p>
        </p:txBody>
      </p:sp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704850"/>
            <a:ext cx="8020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Software Approver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15662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able to request additional information from the user to avoid denying requests that lack information.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8093" y="115662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…only handle electronic submissions to eliminate paperwork and streamline the process.</a:t>
            </a:r>
          </a:p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156628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…have all the user’s information available in order to accurately approve or deny tickets.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20685" y="294189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…not have to physically sign software approvals in order to avoid clutter and save time.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1408" y="294189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able to forward an application request to a superior to avoid redundant communication.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72398" y="294189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…view previous application requests to maintain a history of application access.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0685" y="472715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notified by email when I am required to approve a ticket to avoid ignoring tickets.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71408" y="472715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…approve or deny a user access to a software to perform my duty as a software approver.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72398" y="4727154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…easily search and filter submissions to make finding specific tickets easier.</a:t>
            </a:r>
          </a:p>
        </p:txBody>
      </p:sp>
    </p:spTree>
    <p:extLst>
      <p:ext uri="{BB962C8B-B14F-4D97-AF65-F5344CB8AC3E}">
        <p14:creationId xmlns:p14="http://schemas.microsoft.com/office/powerpoint/2010/main" val="8140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Quinn\Downloads\SoftwareAppr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79" y="0"/>
            <a:ext cx="895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5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61" y="572238"/>
            <a:ext cx="10604268" cy="1314450"/>
          </a:xfrm>
        </p:spPr>
        <p:txBody>
          <a:bodyPr/>
          <a:lstStyle/>
          <a:p>
            <a:r>
              <a:rPr lang="en-US" dirty="0"/>
              <a:t>As a member of the HELL IT Staff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5723" y="2809896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be able to review the forms to check the requirement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2408" y="2809897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be notified when there are new submission to queue 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0417" y="2809895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be able to contact the user to ask for additional information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46AAE-49A4-1E43-A037-3E95A8D7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8" y="543697"/>
            <a:ext cx="10487214" cy="5251622"/>
          </a:xfrm>
        </p:spPr>
      </p:pic>
    </p:spTree>
    <p:extLst>
      <p:ext uri="{BB962C8B-B14F-4D97-AF65-F5344CB8AC3E}">
        <p14:creationId xmlns:p14="http://schemas.microsoft.com/office/powerpoint/2010/main" val="21989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User Story Map</a:t>
            </a:r>
            <a:endParaRPr lang="en-CA" altLang="en-US">
              <a:ln>
                <a:noFill/>
              </a:ln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31E89A-CB39-4DEA-9AA4-4C75F0B6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85" y="1744811"/>
            <a:ext cx="10120244" cy="40936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426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ENSE 470, Milestone 3</vt:lpstr>
      <vt:lpstr>Recall, future state VSM</vt:lpstr>
      <vt:lpstr>As a User I would like to…</vt:lpstr>
      <vt:lpstr>PowerPoint Presentation</vt:lpstr>
      <vt:lpstr>As a Software Approver I would like to…</vt:lpstr>
      <vt:lpstr>PowerPoint Presentation</vt:lpstr>
      <vt:lpstr>As a member of the HELL IT Staff I would like to…</vt:lpstr>
      <vt:lpstr>PowerPoint Presentation</vt:lpstr>
      <vt:lpstr>User Story Map</vt:lpstr>
      <vt:lpstr>Group reflection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creator>schminic</dc:creator>
  <cp:lastModifiedBy>Microsoft Office User</cp:lastModifiedBy>
  <cp:revision>8</cp:revision>
  <dcterms:modified xsi:type="dcterms:W3CDTF">2018-02-01T08:13:43Z</dcterms:modified>
</cp:coreProperties>
</file>