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6" r:id="rId6"/>
    <p:sldId id="275" r:id="rId7"/>
    <p:sldId id="264" r:id="rId8"/>
    <p:sldId id="274" r:id="rId9"/>
    <p:sldId id="270" r:id="rId10"/>
    <p:sldId id="267" r:id="rId11"/>
    <p:sldId id="268" r:id="rId12"/>
    <p:sldId id="269" r:id="rId13"/>
    <p:sldId id="271" r:id="rId14"/>
    <p:sldId id="272" r:id="rId15"/>
    <p:sldId id="273" r:id="rId16"/>
    <p:sldId id="263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0D3D48-2210-4C05-9DDA-E1A63AE23184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3CECF-17CB-4E9F-98D4-40D93029AA1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5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24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35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056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56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80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849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DF0CCF-5B83-4AF8-9630-14E9D7B74905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E4AB8-0D9D-4904-8C49-F19C4C7CE2E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85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23B41-D268-47DE-B4B5-621B6A08E6FD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B2A6C-7716-4520-8CA9-85BE55955DF2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62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CA32A-7AA3-496B-B0CA-F239E0289C46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>
              <a:defRPr/>
            </a:pPr>
            <a:fld id="{7B800949-B8A2-4B85-A477-8A89424C9F7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37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BEDCF3-C7BE-4675-A868-034B6CBF6606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B4C7F-EB12-4023-9022-FEE18A54302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88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D61A6E-A0B5-4623-AB85-19C8E4ACF6D0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B6CB5-3983-4CB1-B60C-B1BA2829316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3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06425-4F4D-487D-BC70-662EFB0951B0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34578-AA1E-4347-9FD4-F5458761ED2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21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A34E0-B9F9-42B1-8DA6-70F741FDC935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96E2C-21D8-47AC-B257-6789C59A227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1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9A0984-1D26-4D4C-8B0C-D2FCF8E667D7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B5CA2-649F-40EF-B71D-73881AAA35E1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95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CBEEE-C5B3-47B4-865C-658249041A87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60161-368D-4FF6-8127-2DF66633E872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9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BC383D-100B-420A-866F-3EDEAAAFF91D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CC9B1-C67D-4337-8B4F-3323485BF9C5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36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8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42.165.187.16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7E5843E6-9DC3-40D9-A00D-10C1FFEDDE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ENSE 470, Milestone 6</a:t>
            </a:r>
            <a:endParaRPr lang="en-CA" altLang="en-US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921EFD22-A511-47DC-901B-CED0525370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Group Eh?</a:t>
            </a:r>
          </a:p>
          <a:p>
            <a:r>
              <a:rPr lang="en-US" altLang="en-US" dirty="0"/>
              <a:t>Nickolas Schmidt, Quinn Bast, </a:t>
            </a:r>
            <a:r>
              <a:rPr lang="en-US" altLang="en-US" dirty="0" err="1"/>
              <a:t>Abdulaziz</a:t>
            </a:r>
            <a:r>
              <a:rPr lang="en-US" altLang="en-US" dirty="0"/>
              <a:t> Alghamdi </a:t>
            </a:r>
          </a:p>
          <a:p>
            <a:r>
              <a:rPr lang="en-US" altLang="en-US" dirty="0"/>
              <a:t>March 29th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07587"/>
          </a:xfrm>
        </p:spPr>
        <p:txBody>
          <a:bodyPr/>
          <a:lstStyle/>
          <a:p>
            <a:r>
              <a:rPr lang="en-CA" dirty="0"/>
              <a:t>ATDD Tests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25" y="1194599"/>
            <a:ext cx="9457635" cy="48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7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07587"/>
          </a:xfrm>
        </p:spPr>
        <p:txBody>
          <a:bodyPr/>
          <a:lstStyle/>
          <a:p>
            <a:r>
              <a:rPr lang="en-CA" dirty="0"/>
              <a:t>ATDD Tests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77" y="1339568"/>
            <a:ext cx="9326203" cy="44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35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07587"/>
          </a:xfrm>
        </p:spPr>
        <p:txBody>
          <a:bodyPr/>
          <a:lstStyle/>
          <a:p>
            <a:r>
              <a:rPr lang="en-CA" dirty="0"/>
              <a:t>ATDD Tests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33" y="858535"/>
            <a:ext cx="6986587" cy="591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1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071"/>
          </a:xfrm>
        </p:spPr>
        <p:txBody>
          <a:bodyPr/>
          <a:lstStyle/>
          <a:p>
            <a:r>
              <a:rPr lang="en-CA" dirty="0"/>
              <a:t>Design Patterns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72642"/>
            <a:ext cx="10707690" cy="5885357"/>
          </a:xfrm>
        </p:spPr>
        <p:txBody>
          <a:bodyPr/>
          <a:lstStyle/>
          <a:p>
            <a:r>
              <a:rPr lang="en-CA" dirty="0"/>
              <a:t>Model-View-Controller</a:t>
            </a:r>
          </a:p>
          <a:p>
            <a:pPr lvl="1"/>
            <a:r>
              <a:rPr lang="en-CA" dirty="0"/>
              <a:t>Model (Observer):</a:t>
            </a:r>
          </a:p>
          <a:p>
            <a:pPr lvl="2"/>
            <a:r>
              <a:rPr lang="en-CA" dirty="0"/>
              <a:t>MySQL Database storing data related to the program.</a:t>
            </a:r>
          </a:p>
          <a:p>
            <a:pPr lvl="2"/>
            <a:r>
              <a:rPr lang="en-CA" dirty="0"/>
              <a:t>Information in the view is updated when information in the database is changed.</a:t>
            </a:r>
          </a:p>
          <a:p>
            <a:pPr lvl="1"/>
            <a:r>
              <a:rPr lang="en-CA" dirty="0"/>
              <a:t>View (Composite):</a:t>
            </a:r>
          </a:p>
          <a:p>
            <a:pPr lvl="2"/>
            <a:r>
              <a:rPr lang="en-CA" dirty="0"/>
              <a:t>HTML, CSS and </a:t>
            </a:r>
            <a:r>
              <a:rPr lang="en-CA" dirty="0" err="1"/>
              <a:t>Javascript</a:t>
            </a:r>
            <a:r>
              <a:rPr lang="en-CA" dirty="0"/>
              <a:t> which displays the page to the user.</a:t>
            </a:r>
          </a:p>
          <a:p>
            <a:pPr lvl="2"/>
            <a:r>
              <a:rPr lang="en-CA" dirty="0"/>
              <a:t>HTML is naturally a composite through DOM. Via the controller, the view is updated to include elements where they should be displayed to the user.</a:t>
            </a:r>
          </a:p>
          <a:p>
            <a:pPr lvl="1"/>
            <a:r>
              <a:rPr lang="en-CA" dirty="0"/>
              <a:t>Controller (Strategy):</a:t>
            </a:r>
          </a:p>
          <a:p>
            <a:pPr lvl="2"/>
            <a:r>
              <a:rPr lang="en-CA" dirty="0"/>
              <a:t>PHP scripts which activate when actions are taken on the page. This controls flow between pages and data being sent to the model/database.</a:t>
            </a:r>
          </a:p>
          <a:p>
            <a:pPr lvl="2"/>
            <a:r>
              <a:rPr lang="en-CA" dirty="0"/>
              <a:t>Each button is the same, but with Strategy pattern PHP is able to interpret what buttons are pressed and control the flow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10643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071"/>
          </a:xfrm>
        </p:spPr>
        <p:txBody>
          <a:bodyPr/>
          <a:lstStyle/>
          <a:p>
            <a:r>
              <a:rPr lang="en-CA" dirty="0"/>
              <a:t>Design Patterns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55169"/>
            <a:ext cx="10707690" cy="3905128"/>
          </a:xfrm>
        </p:spPr>
        <p:txBody>
          <a:bodyPr/>
          <a:lstStyle/>
          <a:p>
            <a:r>
              <a:rPr lang="en-CA" dirty="0"/>
              <a:t>Facade:</a:t>
            </a:r>
          </a:p>
          <a:p>
            <a:pPr lvl="1"/>
            <a:r>
              <a:rPr lang="en-CA" dirty="0"/>
              <a:t>Creation of simple functions such as </a:t>
            </a:r>
            <a:r>
              <a:rPr lang="en-CA" dirty="0" err="1"/>
              <a:t>getLoginPage</a:t>
            </a:r>
            <a:r>
              <a:rPr lang="en-CA" dirty="0"/>
              <a:t>() is much easier than having to call multiple functions to load a page like </a:t>
            </a:r>
            <a:r>
              <a:rPr lang="en-CA" dirty="0" err="1"/>
              <a:t>loadDatabase</a:t>
            </a:r>
            <a:r>
              <a:rPr lang="en-CA" dirty="0"/>
              <a:t>(), </a:t>
            </a:r>
            <a:r>
              <a:rPr lang="en-CA" dirty="0" err="1"/>
              <a:t>loadSession</a:t>
            </a:r>
            <a:r>
              <a:rPr lang="en-CA" dirty="0"/>
              <a:t>(), </a:t>
            </a:r>
            <a:r>
              <a:rPr lang="en-CA" dirty="0" err="1"/>
              <a:t>getNav</a:t>
            </a:r>
            <a:r>
              <a:rPr lang="en-CA" dirty="0"/>
              <a:t>(), </a:t>
            </a:r>
            <a:r>
              <a:rPr lang="en-CA" dirty="0" err="1"/>
              <a:t>showLogin</a:t>
            </a:r>
            <a:r>
              <a:rPr lang="en-CA" dirty="0"/>
              <a:t>().</a:t>
            </a:r>
          </a:p>
          <a:p>
            <a:pPr lvl="1"/>
            <a:r>
              <a:rPr lang="en-CA" dirty="0"/>
              <a:t>This abstracts the information away and makes page generation easier for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137931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64841"/>
          </a:xfrm>
        </p:spPr>
        <p:txBody>
          <a:bodyPr/>
          <a:lstStyle/>
          <a:p>
            <a:r>
              <a:rPr lang="en-CA" dirty="0"/>
              <a:t>Overall thoughts: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9455"/>
            <a:ext cx="10707690" cy="5978545"/>
          </a:xfrm>
        </p:spPr>
        <p:txBody>
          <a:bodyPr>
            <a:normAutofit/>
          </a:bodyPr>
          <a:lstStyle/>
          <a:p>
            <a:r>
              <a:rPr lang="en-CA" dirty="0"/>
              <a:t>Goods:</a:t>
            </a:r>
          </a:p>
          <a:p>
            <a:pPr lvl="1"/>
            <a:r>
              <a:rPr lang="en-CA" dirty="0"/>
              <a:t>Really good project and well planned timeline to complete each of the milestones. A bit more time for the last milestone in order to get more time to code might be useful.</a:t>
            </a:r>
          </a:p>
          <a:p>
            <a:r>
              <a:rPr lang="en-CA" dirty="0" err="1"/>
              <a:t>Bads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Low-Fidelity prototypes </a:t>
            </a:r>
          </a:p>
          <a:p>
            <a:pPr lvl="2"/>
            <a:r>
              <a:rPr lang="en-CA" dirty="0"/>
              <a:t>Should actually be fairly detailed instead of being “Low quality” as we thought.</a:t>
            </a:r>
          </a:p>
          <a:p>
            <a:pPr lvl="1"/>
            <a:r>
              <a:rPr lang="en-CA" dirty="0"/>
              <a:t>Getting 2% out of a 3% report-out seemed like getting a 66% but its not. Scary at first.</a:t>
            </a:r>
          </a:p>
          <a:p>
            <a:r>
              <a:rPr lang="en-CA" dirty="0"/>
              <a:t>Thoughts &amp; Recommendations:</a:t>
            </a:r>
          </a:p>
          <a:p>
            <a:pPr lvl="1"/>
            <a:r>
              <a:rPr lang="en-CA" dirty="0"/>
              <a:t>Web-development is the only way we know how to make a deliverable with a UI at this point in ENSE. Thus why a majority of us chose web.</a:t>
            </a:r>
          </a:p>
          <a:p>
            <a:pPr lvl="1"/>
            <a:r>
              <a:rPr lang="en-CA" dirty="0"/>
              <a:t>Would be cool if we had more knowledge on website development. CS 215 is not enough.</a:t>
            </a:r>
          </a:p>
          <a:p>
            <a:pPr lvl="1"/>
            <a:r>
              <a:rPr lang="en-CA" dirty="0"/>
              <a:t>Recommend students buy a Raspberry Pi. Same price as renting via AWS and you keep it.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9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4049EC0-A05E-484A-A594-E2A87E34E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500" y="26773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EF61-1B7B-42B4-B1F4-7195889B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149" y="1637271"/>
            <a:ext cx="10492387" cy="4812956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This milestone was the most satisfying to complete because we created a website and database to fully capture what we wanted to accomplish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We learned that we have become great and splitting up the work and getting it done at a reasonable time and avoiding the struggle of rushing to complete the milestone the night before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The knowledge gained about design patterns and Lo-Fi and Hi-Fi models will help us bring our future projects to life as we complete our capstone project and move on into the work force.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spcAft>
                <a:spcPts val="0"/>
              </a:spcAft>
              <a:defRPr/>
            </a:pPr>
            <a:r>
              <a:rPr lang="en-CA" dirty="0"/>
              <a:t>How to code </a:t>
            </a:r>
            <a:r>
              <a:rPr lang="en-CA" dirty="0" err="1"/>
              <a:t>php</a:t>
            </a:r>
            <a:r>
              <a:rPr lang="en-CA"/>
              <a:t>/web using </a:t>
            </a:r>
            <a:r>
              <a:rPr lang="en-CA" dirty="0"/>
              <a:t>OOP.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5477F34-C896-4893-AA41-E5104C1CE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5824"/>
            <a:ext cx="12192000" cy="17525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Executive summary</a:t>
            </a:r>
            <a:endParaRPr lang="en-CA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B053A150-F7E6-402E-9557-1F1647B25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5502" y="1362862"/>
            <a:ext cx="10264189" cy="5308763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altLang="en-US" dirty="0"/>
              <a:t>Created a software approval system for HELL staff.</a:t>
            </a:r>
          </a:p>
          <a:p>
            <a:pPr eaLnBrk="1" hangingPunct="1"/>
            <a:r>
              <a:rPr lang="en-US" altLang="en-US" dirty="0"/>
              <a:t>Technology used</a:t>
            </a:r>
          </a:p>
          <a:p>
            <a:pPr lvl="1"/>
            <a:r>
              <a:rPr lang="en-US" altLang="en-US" dirty="0"/>
              <a:t>MySQL, HTML, PHP, JavaScript, CSS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Recall our previous milestones in the upcoming slides: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C2007CF-83BD-4D72-96FD-E961EEA9A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3121" y="-529281"/>
            <a:ext cx="10018713" cy="1773193"/>
          </a:xfrm>
        </p:spPr>
        <p:txBody>
          <a:bodyPr/>
          <a:lstStyle/>
          <a:p>
            <a:r>
              <a:rPr lang="en-US" altLang="en-US" dirty="0"/>
              <a:t>MVP Release One</a:t>
            </a:r>
            <a:endParaRPr lang="en-CA" altLang="en-US" dirty="0"/>
          </a:p>
        </p:txBody>
      </p:sp>
      <p:pic>
        <p:nvPicPr>
          <p:cNvPr id="2050" name="Picture 2" descr="C:\Users\Quinn\Dropbox\College\Semester 11 2018 Winter\ENSE 470\ENSE-470-Project\Milestone 6\UserStory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09" y="978466"/>
            <a:ext cx="10360284" cy="41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8365" y="5532993"/>
            <a:ext cx="7935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/>
              <a:t>Majority of the initial plan for the MVP of release one was completed.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/>
              <a:t>Unfortunately, email was unable to be completed as there was not enough time to setup a mail server on our server.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380336"/>
          </a:xfrm>
        </p:spPr>
        <p:txBody>
          <a:bodyPr/>
          <a:lstStyle/>
          <a:p>
            <a:r>
              <a:rPr lang="en-CA" dirty="0"/>
              <a:t>User Story Map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732" y="1269799"/>
            <a:ext cx="3657600" cy="5305728"/>
          </a:xfrm>
        </p:spPr>
        <p:txBody>
          <a:bodyPr/>
          <a:lstStyle/>
          <a:p>
            <a:r>
              <a:rPr lang="en-CA" dirty="0"/>
              <a:t>Because of the failure to implement Email, some Release Two features were able to be implemented early.</a:t>
            </a:r>
          </a:p>
        </p:txBody>
      </p:sp>
      <p:pic>
        <p:nvPicPr>
          <p:cNvPr id="4098" name="Picture 2" descr="C:\Users\Quinn\Dropbox\College\Semester 11 2018 Winter\ENSE 470\ENSE-470-Project\Milestone 6\SoftwareUser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" y="1269798"/>
            <a:ext cx="80200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5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"/>
            <a:ext cx="12192000" cy="13803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/>
              <a:t>User Story Map Completion</a:t>
            </a:r>
            <a:endParaRPr lang="en-CA" dirty="0"/>
          </a:p>
        </p:txBody>
      </p:sp>
      <p:pic>
        <p:nvPicPr>
          <p:cNvPr id="5122" name="Picture 2" descr="C:\Users\Quinn\Dropbox\College\Semester 11 2018 Winter\ENSE 470\ENSE-470-Project\Milestone 6\SoftwareApprover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7" y="1192079"/>
            <a:ext cx="7460805" cy="558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57732" y="1269799"/>
            <a:ext cx="3657600" cy="530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Because of the failure to implement Email, some Release Two features were able to be implemented early.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53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1482" y="68867"/>
            <a:ext cx="10018713" cy="679791"/>
          </a:xfrm>
        </p:spPr>
        <p:txBody>
          <a:bodyPr>
            <a:normAutofit fontScale="90000"/>
          </a:bodyPr>
          <a:lstStyle/>
          <a:p>
            <a:r>
              <a:rPr lang="en-CA" dirty="0"/>
              <a:t>User Story Map Completion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719" y="1143509"/>
            <a:ext cx="3657600" cy="530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Because of the failure to implement Email, some Release Two features were able to be implemented early.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E846F-F8B9-2F4F-9C59-297FB234C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78" y="1761956"/>
            <a:ext cx="7026440" cy="38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2752"/>
          </a:xfrm>
        </p:spPr>
        <p:txBody>
          <a:bodyPr/>
          <a:lstStyle/>
          <a:p>
            <a:r>
              <a:rPr lang="en-CA" dirty="0"/>
              <a:t>Low-Fidelity Comparison</a:t>
            </a:r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3AA374CB-D49F-4B70-AE9B-35EDBEBF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39" y="723494"/>
            <a:ext cx="5047713" cy="306751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193CEA-B782-4BFE-B8A0-71092A38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539" y="3837959"/>
            <a:ext cx="5116044" cy="302004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5" y="3837960"/>
            <a:ext cx="5896472" cy="30200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5" y="736877"/>
            <a:ext cx="5896472" cy="30541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9804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79472" y="109247"/>
            <a:ext cx="10018713" cy="717754"/>
          </a:xfrm>
        </p:spPr>
        <p:txBody>
          <a:bodyPr/>
          <a:lstStyle/>
          <a:p>
            <a:r>
              <a:rPr lang="en-CA" dirty="0"/>
              <a:t>Low-Fidelity Comparison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2" y="1014065"/>
            <a:ext cx="4001943" cy="26181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2" y="3715456"/>
            <a:ext cx="4031414" cy="26356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" name="Picture 1"/>
          <p:cNvPicPr/>
          <p:nvPr/>
        </p:nvPicPr>
        <p:blipFill>
          <a:blip r:embed="rId4"/>
          <a:stretch/>
        </p:blipFill>
        <p:spPr>
          <a:xfrm>
            <a:off x="6530010" y="1014066"/>
            <a:ext cx="3824248" cy="2618176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3" name="Picture 2"/>
          <p:cNvPicPr/>
          <p:nvPr/>
        </p:nvPicPr>
        <p:blipFill>
          <a:blip r:embed="rId5"/>
          <a:stretch/>
        </p:blipFill>
        <p:spPr>
          <a:xfrm>
            <a:off x="6530010" y="3715456"/>
            <a:ext cx="3837093" cy="2635648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666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958" y="216029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8000" dirty="0">
                <a:hlinkClick r:id="rId2"/>
              </a:rPr>
              <a:t>http://142.165.187.167</a:t>
            </a:r>
            <a:r>
              <a:rPr lang="en-CA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719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603</TotalTime>
  <Words>668</Words>
  <Application>Microsoft Macintosh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ENSE 470, Milestone 6</vt:lpstr>
      <vt:lpstr>Executive summary</vt:lpstr>
      <vt:lpstr>MVP Release One</vt:lpstr>
      <vt:lpstr>User Story Map Completion</vt:lpstr>
      <vt:lpstr>PowerPoint Presentation</vt:lpstr>
      <vt:lpstr>User Story Map Completion</vt:lpstr>
      <vt:lpstr>Low-Fidelity Comparison</vt:lpstr>
      <vt:lpstr>Low-Fidelity Comparison</vt:lpstr>
      <vt:lpstr>Demo</vt:lpstr>
      <vt:lpstr>ATDD Tests</vt:lpstr>
      <vt:lpstr>ATDD Tests</vt:lpstr>
      <vt:lpstr>ATDD Tests</vt:lpstr>
      <vt:lpstr>Design Patterns Used</vt:lpstr>
      <vt:lpstr>Design Patterns Used</vt:lpstr>
      <vt:lpstr>Overall thoughts:</vt:lpstr>
      <vt:lpstr>Group reflection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Abdulaziz Alghamdi</cp:lastModifiedBy>
  <cp:revision>47</cp:revision>
  <dcterms:created xsi:type="dcterms:W3CDTF">2018-01-12T17:42:16Z</dcterms:created>
  <dcterms:modified xsi:type="dcterms:W3CDTF">2018-03-29T08:22:25Z</dcterms:modified>
</cp:coreProperties>
</file>