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57" r:id="rId6"/>
    <p:sldId id="266" r:id="rId7"/>
    <p:sldId id="258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1696 h 1753"/>
                <a:gd name="T2" fmla="*/ 225 w 670"/>
                <a:gd name="T3" fmla="*/ 1753 h 1753"/>
                <a:gd name="T4" fmla="*/ 670 w 670"/>
                <a:gd name="T5" fmla="*/ 0 h 1753"/>
                <a:gd name="T6" fmla="*/ 430 w 670"/>
                <a:gd name="T7" fmla="*/ 0 h 1753"/>
                <a:gd name="T8" fmla="*/ 0 w 670"/>
                <a:gd name="T9" fmla="*/ 1696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D2F94-6EB7-476B-AC9D-20C343300E72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735F3-49C8-4D3D-82B4-F7128B9D8B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C3FA2-7960-4FF7-8C5C-BF57BD6EF08C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101-1B1B-4DA4-83C0-BDEF4905164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B06E-8AAF-42B9-8440-0E325CF7DE70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79E6-383F-4308-8E05-C9657427D6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54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381C3-9F7C-4CAE-A671-0D138C66CDC5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2081-F234-4A0C-AB4B-A8819EE58F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67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FC0BC-642A-4F63-839F-ECCDBFDF8211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35D2-9317-40E6-B7BB-6FE78C759D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67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673A-3232-40C9-B0FC-E5565D3D7613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C56E-8F21-4810-A94D-B88421E5DB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79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573F-9857-49CA-B3AE-FB04F8CEE2D6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29BE-CC02-479A-95AE-4723DC5AC8A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93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46CF-6FD9-437A-B5B9-E18E6C23281C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25C94-4919-414B-9B72-E0F4947558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01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ED56-F515-4CDD-B86E-26DE56FC18E5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DD3DA-83FE-4952-AD83-38D176EE58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44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8101-7856-42EC-B38B-EAA43F3518AA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49C02-71A9-4D64-B837-E37913E6EC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8B53-ECBA-49D6-AA31-C2D66B40FB35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25011-794F-44DD-BAF4-C265C08469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0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FE582-3F9E-4EB5-B582-A66A5AFF90F3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E96D7-1B3B-42FB-9652-26120B0B4A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5883-37DD-406B-96D4-22BBC0263DD6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B2EA-55A7-4D5F-922D-AD1B09C84C1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9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704BC-170E-4F1E-AA00-32B7DED83C7E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0E2A-289D-4E4E-AFAE-7CC18096B4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93B0-5308-4011-99C1-535880D7CA70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0A64-0151-4852-9276-810F00C2AA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0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0344-D12A-49A2-A6DD-480AE0FBD5A4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EFDD-4417-4DD5-9447-8C1FD8F7AE3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2727-DB6F-4D3B-BF40-897432C184FF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76448-89FF-4B57-A0C9-E9A3BD5A47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487FCE4-149A-4EDE-9D22-85A3D32BEB81}" type="datetimeFigureOut">
              <a:rPr lang="en-CA"/>
              <a:pPr>
                <a:defRPr/>
              </a:pPr>
              <a:t>2018-02-24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E7FB2B-3B3E-405C-A4FB-9BA2F0BD2C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7" r:id="rId12"/>
    <p:sldLayoutId id="2147483691" r:id="rId13"/>
    <p:sldLayoutId id="2147483698" r:id="rId14"/>
    <p:sldLayoutId id="2147483692" r:id="rId15"/>
    <p:sldLayoutId id="2147483693" r:id="rId16"/>
    <p:sldLayoutId id="2147483694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ctrTitle"/>
          </p:nvPr>
        </p:nvSpPr>
        <p:spPr>
          <a:xfrm>
            <a:off x="2928938" y="1379538"/>
            <a:ext cx="8574087" cy="26162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ENSE 470, Milestone </a:t>
            </a:r>
            <a:r>
              <a:rPr lang="en-US" altLang="en-US" dirty="0" smtClean="0">
                <a:ln>
                  <a:noFill/>
                </a:ln>
              </a:rPr>
              <a:t>4</a:t>
            </a:r>
            <a:endParaRPr lang="en-CA" altLang="en-US" dirty="0">
              <a:ln>
                <a:noFill/>
              </a:ln>
            </a:endParaRPr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514850" y="3995738"/>
            <a:ext cx="6988175" cy="1389062"/>
          </a:xfrm>
        </p:spPr>
        <p:txBody>
          <a:bodyPr/>
          <a:lstStyle/>
          <a:p>
            <a:r>
              <a:rPr lang="en-US" altLang="en-US" dirty="0"/>
              <a:t>Group Eh?</a:t>
            </a:r>
          </a:p>
          <a:p>
            <a:r>
              <a:rPr lang="en-US" altLang="en-US" dirty="0"/>
              <a:t>Nickolas Schmidt, Quinn </a:t>
            </a:r>
            <a:r>
              <a:rPr lang="en-US" altLang="en-US" dirty="0" err="1"/>
              <a:t>Bast</a:t>
            </a:r>
            <a:r>
              <a:rPr lang="en-US" altLang="en-US" dirty="0"/>
              <a:t>, </a:t>
            </a:r>
            <a:r>
              <a:rPr lang="en-US" altLang="en-US" dirty="0" err="1"/>
              <a:t>Abdulaziz</a:t>
            </a:r>
            <a:r>
              <a:rPr lang="en-US" altLang="en-US" dirty="0"/>
              <a:t> </a:t>
            </a:r>
            <a:r>
              <a:rPr lang="en-US" altLang="en-US" dirty="0" err="1"/>
              <a:t>Alghamdi</a:t>
            </a:r>
            <a:r>
              <a:rPr lang="en-US" altLang="en-US" dirty="0"/>
              <a:t>, </a:t>
            </a:r>
          </a:p>
          <a:p>
            <a:r>
              <a:rPr lang="en-US" altLang="en-US" dirty="0" smtClean="0"/>
              <a:t>March 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</a:t>
            </a:r>
            <a:r>
              <a:rPr lang="en-US" altLang="en-US" dirty="0"/>
              <a:t>2018</a:t>
            </a:r>
            <a:endParaRPr lang="en-CA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8354"/>
          </a:xfrm>
        </p:spPr>
        <p:txBody>
          <a:bodyPr/>
          <a:lstStyle/>
          <a:p>
            <a:r>
              <a:rPr lang="en-US" dirty="0" smtClean="0"/>
              <a:t>Database Snapshot</a:t>
            </a:r>
            <a:endParaRPr lang="en-US" dirty="0"/>
          </a:p>
        </p:txBody>
      </p:sp>
      <p:pic>
        <p:nvPicPr>
          <p:cNvPr id="1026" name="Picture 2" descr="C:\Users\Quinn\Dropbox\College\Semester 11 2018 Winter\ENSE 470\ENSE-470-Project\Milestone 4\Database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83" y="993316"/>
            <a:ext cx="7599872" cy="55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53026" cy="655608"/>
          </a:xfrm>
        </p:spPr>
        <p:txBody>
          <a:bodyPr/>
          <a:lstStyle/>
          <a:p>
            <a:r>
              <a:rPr lang="en-US" dirty="0" smtClean="0"/>
              <a:t>Database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060" y="1200509"/>
            <a:ext cx="10018712" cy="5045016"/>
          </a:xfrm>
        </p:spPr>
        <p:txBody>
          <a:bodyPr/>
          <a:lstStyle/>
          <a:p>
            <a:r>
              <a:rPr lang="en-US" b="1" dirty="0" smtClean="0"/>
              <a:t>Database:</a:t>
            </a:r>
          </a:p>
          <a:p>
            <a:pPr lvl="1"/>
            <a:r>
              <a:rPr lang="en-US" dirty="0" smtClean="0"/>
              <a:t>MySQL database using </a:t>
            </a:r>
            <a:r>
              <a:rPr lang="en-US" dirty="0" err="1" smtClean="0"/>
              <a:t>PhpMyAdmin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3rd Normal Form to allow for future adaptations and changes</a:t>
            </a:r>
          </a:p>
          <a:p>
            <a:pPr lvl="1"/>
            <a:r>
              <a:rPr lang="en-US" dirty="0" smtClean="0"/>
              <a:t>Employee table slightly complex – first, middle, last and prefix name fields</a:t>
            </a:r>
          </a:p>
          <a:p>
            <a:endParaRPr lang="en-US" dirty="0"/>
          </a:p>
          <a:p>
            <a:r>
              <a:rPr lang="en-US" b="1" dirty="0" smtClean="0"/>
              <a:t>Data Cleansing:</a:t>
            </a:r>
          </a:p>
          <a:p>
            <a:pPr lvl="1"/>
            <a:r>
              <a:rPr lang="en-US" dirty="0" smtClean="0"/>
              <a:t>Manually typing INSERTs are tedious. Thus:</a:t>
            </a:r>
          </a:p>
          <a:p>
            <a:pPr lvl="1"/>
            <a:r>
              <a:rPr lang="en-US" dirty="0" smtClean="0"/>
              <a:t>Notepad++ find and replace with </a:t>
            </a:r>
            <a:r>
              <a:rPr lang="en-US" dirty="0" err="1" smtClean="0"/>
              <a:t>Regexs</a:t>
            </a:r>
            <a:r>
              <a:rPr lang="en-US" dirty="0" smtClean="0"/>
              <a:t> to easily create INSERT statements.</a:t>
            </a:r>
          </a:p>
          <a:p>
            <a:pPr lvl="1"/>
            <a:r>
              <a:rPr lang="en-US" dirty="0" smtClean="0"/>
              <a:t>Linked software to approver with PHP instead of manually typing the INSERT.</a:t>
            </a:r>
          </a:p>
        </p:txBody>
      </p:sp>
    </p:spTree>
    <p:extLst>
      <p:ext uri="{BB962C8B-B14F-4D97-AF65-F5344CB8AC3E}">
        <p14:creationId xmlns:p14="http://schemas.microsoft.com/office/powerpoint/2010/main" val="7678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0"/>
            <a:ext cx="3962400" cy="1150459"/>
          </a:xfrm>
        </p:spPr>
        <p:txBody>
          <a:bodyPr/>
          <a:lstStyle/>
          <a:p>
            <a:r>
              <a:rPr lang="en-US" dirty="0" smtClean="0"/>
              <a:t>Software Approvers Table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95011" y="10064"/>
            <a:ext cx="3770687" cy="109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Table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9526" y="10064"/>
            <a:ext cx="3784120" cy="109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Employee Table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11" y="1102834"/>
            <a:ext cx="3770687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92" y="1150459"/>
            <a:ext cx="279082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2" y="1102834"/>
            <a:ext cx="3712594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4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Recall, future state VSM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4099" name="Content Placeholder 2">
            <a:extLst/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marL="0" indent="0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CA" altLang="en-US"/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46288"/>
            <a:ext cx="10710862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 dirty="0" smtClean="0"/>
              <a:t>Low Fidelity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3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152400"/>
            <a:ext cx="10018712" cy="17526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Group reflection</a:t>
            </a:r>
            <a:endParaRPr lang="en-CA" altLang="en-US" dirty="0">
              <a:ln>
                <a:noFill/>
              </a:ln>
            </a:endParaRP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1484313" y="1905000"/>
            <a:ext cx="10018712" cy="3886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What </a:t>
            </a:r>
            <a:r>
              <a:rPr lang="en-US" dirty="0"/>
              <a:t>did you learn about yourself as you collaborated and worked through this milestone?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How </a:t>
            </a:r>
            <a:r>
              <a:rPr lang="en-US" dirty="0"/>
              <a:t>will you use what you have learned going forward?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What </a:t>
            </a:r>
            <a:r>
              <a:rPr lang="en-US" dirty="0"/>
              <a:t>“stuff &amp; things” related to this milestone would you want help with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171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ENSE 470, Milestone 4</vt:lpstr>
      <vt:lpstr>Database Snapshot</vt:lpstr>
      <vt:lpstr>Database Information</vt:lpstr>
      <vt:lpstr>Software Approvers Table</vt:lpstr>
      <vt:lpstr>Recall, future state VSM</vt:lpstr>
      <vt:lpstr>Low Fidelity Prototypes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3</dc:title>
  <dc:creator>schminic</dc:creator>
  <cp:lastModifiedBy>Windows User</cp:lastModifiedBy>
  <cp:revision>11</cp:revision>
  <dcterms:modified xsi:type="dcterms:W3CDTF">2018-02-24T18:45:27Z</dcterms:modified>
</cp:coreProperties>
</file>