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57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42.165.187.16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ENSE 470, Milestone </a:t>
            </a:r>
            <a:r>
              <a:rPr lang="en-US" altLang="en-US" dirty="0" smtClean="0">
                <a:ln>
                  <a:noFill/>
                </a:ln>
              </a:rPr>
              <a:t>4</a:t>
            </a:r>
            <a:endParaRPr lang="en-CA" altLang="en-US" dirty="0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 dirty="0"/>
              <a:t>Group Eh?</a:t>
            </a:r>
          </a:p>
          <a:p>
            <a:r>
              <a:rPr lang="en-US" altLang="en-US" dirty="0"/>
              <a:t>Nickolas Schmidt, Quinn </a:t>
            </a:r>
            <a:r>
              <a:rPr lang="en-US" altLang="en-US" dirty="0" err="1"/>
              <a:t>Bast</a:t>
            </a:r>
            <a:r>
              <a:rPr lang="en-US" altLang="en-US" dirty="0"/>
              <a:t>, </a:t>
            </a:r>
            <a:r>
              <a:rPr lang="en-US" altLang="en-US" dirty="0" err="1"/>
              <a:t>Abdulaziz</a:t>
            </a:r>
            <a:r>
              <a:rPr lang="en-US" altLang="en-US" dirty="0"/>
              <a:t> </a:t>
            </a:r>
            <a:r>
              <a:rPr lang="en-US" altLang="en-US" dirty="0" err="1"/>
              <a:t>Alghamdi</a:t>
            </a:r>
            <a:r>
              <a:rPr lang="en-US" altLang="en-US" dirty="0"/>
              <a:t>, </a:t>
            </a:r>
          </a:p>
          <a:p>
            <a:r>
              <a:rPr lang="en-US" altLang="en-US" dirty="0" smtClean="0"/>
              <a:t>March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</a:t>
            </a:r>
            <a:r>
              <a:rPr lang="en-US" altLang="en-US" dirty="0"/>
              <a:t>2018</a:t>
            </a:r>
            <a:endParaRPr lang="en-CA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8354"/>
          </a:xfrm>
        </p:spPr>
        <p:txBody>
          <a:bodyPr/>
          <a:lstStyle/>
          <a:p>
            <a:r>
              <a:rPr lang="en-US" dirty="0" smtClean="0"/>
              <a:t>Database Snapshot</a:t>
            </a:r>
            <a:endParaRPr lang="en-US" dirty="0"/>
          </a:p>
        </p:txBody>
      </p:sp>
      <p:pic>
        <p:nvPicPr>
          <p:cNvPr id="1026" name="Picture 2" descr="C:\Users\Quinn\Dropbox\College\Semester 11 2018 Winter\ENSE 470\ENSE-470-Project\Milestone 4\Database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3" y="993316"/>
            <a:ext cx="7599872" cy="55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53026" cy="655608"/>
          </a:xfrm>
        </p:spPr>
        <p:txBody>
          <a:bodyPr/>
          <a:lstStyle/>
          <a:p>
            <a:r>
              <a:rPr lang="en-US" dirty="0" smtClean="0"/>
              <a:t>Database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60" y="750498"/>
            <a:ext cx="10018712" cy="6107501"/>
          </a:xfrm>
        </p:spPr>
        <p:txBody>
          <a:bodyPr/>
          <a:lstStyle/>
          <a:p>
            <a:r>
              <a:rPr lang="en-US" b="1" dirty="0" smtClean="0"/>
              <a:t>Database:</a:t>
            </a:r>
          </a:p>
          <a:p>
            <a:pPr lvl="1"/>
            <a:r>
              <a:rPr lang="en-US" dirty="0" smtClean="0"/>
              <a:t>MySQL database using </a:t>
            </a:r>
            <a:r>
              <a:rPr lang="en-US" dirty="0" err="1" smtClean="0"/>
              <a:t>PhpMyAdmin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3rd Normal Form to allow for future adaptations and changes</a:t>
            </a:r>
          </a:p>
          <a:p>
            <a:pPr lvl="1"/>
            <a:r>
              <a:rPr lang="en-US" dirty="0" smtClean="0"/>
              <a:t>Employee table slightly complex – first, middle, last and prefix name fields</a:t>
            </a:r>
          </a:p>
          <a:p>
            <a:endParaRPr lang="en-US" dirty="0"/>
          </a:p>
          <a:p>
            <a:r>
              <a:rPr lang="en-US" b="1" dirty="0" smtClean="0"/>
              <a:t>Data Cleansing:</a:t>
            </a:r>
          </a:p>
          <a:p>
            <a:pPr lvl="1"/>
            <a:r>
              <a:rPr lang="en-US" dirty="0" smtClean="0"/>
              <a:t>Manually typing INSERTs are tedious. Thus:</a:t>
            </a:r>
          </a:p>
          <a:p>
            <a:pPr lvl="1"/>
            <a:r>
              <a:rPr lang="en-US" dirty="0" smtClean="0"/>
              <a:t>Notepad++ find and replace with </a:t>
            </a:r>
            <a:r>
              <a:rPr lang="en-US" dirty="0" err="1" smtClean="0"/>
              <a:t>Regexs</a:t>
            </a:r>
            <a:r>
              <a:rPr lang="en-US" dirty="0" smtClean="0"/>
              <a:t> to easily create INSERT statements.</a:t>
            </a:r>
          </a:p>
          <a:p>
            <a:pPr lvl="1"/>
            <a:r>
              <a:rPr lang="en-US" dirty="0" smtClean="0"/>
              <a:t>Linked software to approver with PHP instead of manually typing the INSERT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Problems:</a:t>
            </a:r>
          </a:p>
          <a:p>
            <a:pPr lvl="1"/>
            <a:r>
              <a:rPr lang="en-US" dirty="0" smtClean="0"/>
              <a:t>Assumed that the </a:t>
            </a:r>
            <a:r>
              <a:rPr lang="en-US" dirty="0" err="1" smtClean="0"/>
              <a:t>myeHealth</a:t>
            </a:r>
            <a:r>
              <a:rPr lang="en-US" dirty="0" smtClean="0"/>
              <a:t> software is different in each region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8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0"/>
            <a:ext cx="3962400" cy="1150459"/>
          </a:xfrm>
        </p:spPr>
        <p:txBody>
          <a:bodyPr/>
          <a:lstStyle/>
          <a:p>
            <a:r>
              <a:rPr lang="en-US" dirty="0" smtClean="0"/>
              <a:t>Software Approvers Table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95011" y="10064"/>
            <a:ext cx="3770687" cy="10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Table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9526" y="10064"/>
            <a:ext cx="3784120" cy="10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Employee Table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11" y="1102834"/>
            <a:ext cx="3770687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92" y="1150459"/>
            <a:ext cx="27908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2" y="1102834"/>
            <a:ext cx="3712594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4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8687"/>
          </a:xfrm>
        </p:spPr>
        <p:txBody>
          <a:bodyPr/>
          <a:lstStyle/>
          <a:p>
            <a:r>
              <a:rPr lang="en-US" dirty="0" smtClean="0"/>
              <a:t>With some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Magic: </a:t>
            </a:r>
            <a:r>
              <a:rPr lang="en-US" dirty="0">
                <a:hlinkClick r:id="rId2"/>
              </a:rPr>
              <a:t>http://142.165.187.167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6811"/>
            <a:ext cx="12192001" cy="58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7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 dirty="0" smtClean="0"/>
              <a:t>Low Fidelity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Group reflection</a:t>
            </a:r>
            <a:endParaRPr lang="en-CA" altLang="en-US" dirty="0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did you learn about yourself as you collaborated and worked through this milestone?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How </a:t>
            </a:r>
            <a:r>
              <a:rPr lang="en-US" dirty="0"/>
              <a:t>will you use what you have learned going forward?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“stuff &amp; things” related to this milestone would you want help with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192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ENSE 470, Milestone 4</vt:lpstr>
      <vt:lpstr>Database Snapshot</vt:lpstr>
      <vt:lpstr>Database Information</vt:lpstr>
      <vt:lpstr>Software Approvers Table</vt:lpstr>
      <vt:lpstr>With some Php Magic: http://142.165.187.167/ </vt:lpstr>
      <vt:lpstr>Recall, future state VSM</vt:lpstr>
      <vt:lpstr>Low Fidelity Prototypes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creator>schminic</dc:creator>
  <cp:lastModifiedBy>Windows User</cp:lastModifiedBy>
  <cp:revision>13</cp:revision>
  <dcterms:modified xsi:type="dcterms:W3CDTF">2018-02-24T19:20:54Z</dcterms:modified>
</cp:coreProperties>
</file>