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/>
    <p:restoredTop sz="94724"/>
  </p:normalViewPr>
  <p:slideViewPr>
    <p:cSldViewPr snapToGrid="0" snapToObjects="1">
      <p:cViewPr varScale="1">
        <p:scale>
          <a:sx n="103" d="100"/>
          <a:sy n="103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1E454-B413-6647-A80F-EED3F0201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A44855F-8912-FC43-A612-8ACA3FAA1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0B5F2A-094D-6C43-9A5B-96BC2B27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EB57-1F5C-3544-B76E-21BAD39F2C3C}" type="datetimeFigureOut">
              <a:rPr lang="nl-BE" smtClean="0"/>
              <a:t>25/11/2020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C2418F-259E-764A-869A-BC7AE8B1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BE0EF36-1FCC-984D-A0E4-042D1D16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B4EB-7D4F-104A-B5C1-E491AE5A328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434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6AE9F-040E-F846-9B6A-FEE5BCE6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E2A4A94-C29E-9D42-947C-42F3D1E82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A00D99-8453-B94F-830F-2DD435A4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EB57-1F5C-3544-B76E-21BAD39F2C3C}" type="datetimeFigureOut">
              <a:rPr lang="nl-BE" smtClean="0"/>
              <a:t>25/11/2020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F2B77FF-AE1D-6142-A6FE-CC25E113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C56CB5-CD33-3942-ABDE-72588861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B4EB-7D4F-104A-B5C1-E491AE5A328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478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4A77DFD-4161-134F-A932-150CCC591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4213263-425A-6248-8FF9-343166921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FBC400-C470-3B43-BA72-B827B6CB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EB57-1F5C-3544-B76E-21BAD39F2C3C}" type="datetimeFigureOut">
              <a:rPr lang="nl-BE" smtClean="0"/>
              <a:t>25/11/2020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4FEE02-2401-9548-AAD9-0E985C48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93E4EC-E10E-8649-882A-80DDFDBC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B4EB-7D4F-104A-B5C1-E491AE5A328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677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56016-586D-8E49-A640-FE164F51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B23DEB-70E2-664B-8D9A-D7FE5D8D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A43D34-9F13-E743-AC22-3BD82CAF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EB57-1F5C-3544-B76E-21BAD39F2C3C}" type="datetimeFigureOut">
              <a:rPr lang="nl-BE" smtClean="0"/>
              <a:t>25/11/2020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99A490-ED62-5043-8649-0A63BFA3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096B12-0E16-A144-807B-572CFEA8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B4EB-7D4F-104A-B5C1-E491AE5A328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27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0BAB8-801B-0741-9CDD-734D8DCB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65DEF-BE0D-8B42-95CE-38637957A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7DFE18E-A165-EA45-BB91-280C4B95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EB57-1F5C-3544-B76E-21BAD39F2C3C}" type="datetimeFigureOut">
              <a:rPr lang="nl-BE" smtClean="0"/>
              <a:t>25/11/2020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C276EE-B752-3445-B41B-000DC0A8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BFBBF2-6CE1-3244-BF6F-FD661E4A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B4EB-7D4F-104A-B5C1-E491AE5A328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171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1A8B3-71BC-2C41-A981-C5E7CA09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2F4422-96A8-2948-AD17-EA1ED2341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FF13D59-34B1-3E4D-9190-D4898E93A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24145B-78AD-7A44-9FEB-0CF9AFD9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EB57-1F5C-3544-B76E-21BAD39F2C3C}" type="datetimeFigureOut">
              <a:rPr lang="nl-BE" smtClean="0"/>
              <a:t>25/11/2020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9664A7-313C-4542-9142-43AFBDA3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455381C-A0C1-614A-8388-EE703C03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B4EB-7D4F-104A-B5C1-E491AE5A328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711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256C7-DFC2-5B44-B9B5-8D5B20EE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00978C-741C-FE4C-A418-97D9429F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C8563C7-984E-9C4F-A246-01B32D544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67A537A-8F36-384C-9851-E2B61C50F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3C0CD6B-931C-E24C-8732-EB71CFEF8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4B05E67-C7F8-B84E-9AB9-7AFC5FEE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EB57-1F5C-3544-B76E-21BAD39F2C3C}" type="datetimeFigureOut">
              <a:rPr lang="nl-BE" smtClean="0"/>
              <a:t>25/11/2020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77985DC-B6F8-B347-AF71-C7ACA24D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B23B4F7-387D-1848-81F0-E93601F8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B4EB-7D4F-104A-B5C1-E491AE5A328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48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EE882-A199-B343-A01C-4315FA0E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E823B93-DA90-7945-9F0C-2EB88D49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EB57-1F5C-3544-B76E-21BAD39F2C3C}" type="datetimeFigureOut">
              <a:rPr lang="nl-BE" smtClean="0"/>
              <a:t>25/11/2020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CD7DC98-2350-4F41-BF4D-12242A4C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AA4F3F0-85F7-F34D-882D-1142AA56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B4EB-7D4F-104A-B5C1-E491AE5A328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764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42BC6B3-BD01-F44A-9336-074274A2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EB57-1F5C-3544-B76E-21BAD39F2C3C}" type="datetimeFigureOut">
              <a:rPr lang="nl-BE" smtClean="0"/>
              <a:t>25/11/2020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4AE501A-8B9A-6047-BB20-5F5C7720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60E8A5-92FC-5C4D-B4E0-FE8EF144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B4EB-7D4F-104A-B5C1-E491AE5A328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16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4B87F-ED15-404B-BCB0-23A010D5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D2A60D-3A18-0D4F-A253-3D20B5EF2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54D0ED-2743-424A-9F75-7F33052D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BD0F061-F1F3-8B44-A899-D1A02A9B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EB57-1F5C-3544-B76E-21BAD39F2C3C}" type="datetimeFigureOut">
              <a:rPr lang="nl-BE" smtClean="0"/>
              <a:t>25/11/2020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7746099-A3B5-B64C-857C-75AB3C40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619F52-EA3B-5C46-A181-0FC46CC3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B4EB-7D4F-104A-B5C1-E491AE5A328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34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29130-036D-3C46-83CC-32663CCA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CB52961-B3A5-5C4B-9D1C-452528077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22071F4-99D8-6F4D-A99D-B03659D39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3A2792-6B34-F140-B86A-7C66CE15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EB57-1F5C-3544-B76E-21BAD39F2C3C}" type="datetimeFigureOut">
              <a:rPr lang="nl-BE" smtClean="0"/>
              <a:t>25/11/2020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5610B1F-90C7-4A47-8F16-3527448A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2F0C3FA-F8BD-B94E-AACB-5982A7A6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B4EB-7D4F-104A-B5C1-E491AE5A328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439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2ED5B7C-ABC5-DF42-B7D3-9D54E79F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B80AA2-DB76-AF44-8715-0EB51A10F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D37EFA-D925-7644-A3B1-FCC9A80C1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EB57-1F5C-3544-B76E-21BAD39F2C3C}" type="datetimeFigureOut">
              <a:rPr lang="nl-BE" smtClean="0"/>
              <a:t>25/11/2020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48C772-55C8-9540-B412-B2A3CCDE5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169E2C-E730-9A44-B095-D20DD96E8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BB4EB-7D4F-104A-B5C1-E491AE5A328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011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>
            <a:extLst>
              <a:ext uri="{FF2B5EF4-FFF2-40B4-BE49-F238E27FC236}">
                <a16:creationId xmlns:a16="http://schemas.microsoft.com/office/drawing/2014/main" id="{8C5820DF-99D2-A847-875C-86EF5906D12D}"/>
              </a:ext>
            </a:extLst>
          </p:cNvPr>
          <p:cNvGrpSpPr/>
          <p:nvPr/>
        </p:nvGrpSpPr>
        <p:grpSpPr>
          <a:xfrm>
            <a:off x="2934929" y="680600"/>
            <a:ext cx="6651706" cy="5589196"/>
            <a:chOff x="3775587" y="1224116"/>
            <a:chExt cx="6651706" cy="5589196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3F638C74-0809-C049-8A37-B5C6A8DBE82C}"/>
                </a:ext>
              </a:extLst>
            </p:cNvPr>
            <p:cNvSpPr/>
            <p:nvPr/>
          </p:nvSpPr>
          <p:spPr>
            <a:xfrm>
              <a:off x="4309517" y="1224116"/>
              <a:ext cx="1744325" cy="139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D422C72B-DA1F-3048-AE18-9CEDFFC577A4}"/>
                </a:ext>
              </a:extLst>
            </p:cNvPr>
            <p:cNvSpPr/>
            <p:nvPr/>
          </p:nvSpPr>
          <p:spPr>
            <a:xfrm>
              <a:off x="5767334" y="2138412"/>
              <a:ext cx="1744325" cy="139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400" dirty="0">
                <a:solidFill>
                  <a:schemeClr val="tx1"/>
                </a:solidFill>
              </a:endParaRPr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298F203C-764E-8D40-A4D3-0CD3DA4DB5D9}"/>
                </a:ext>
              </a:extLst>
            </p:cNvPr>
            <p:cNvSpPr txBox="1"/>
            <p:nvPr/>
          </p:nvSpPr>
          <p:spPr>
            <a:xfrm>
              <a:off x="6510905" y="2675347"/>
              <a:ext cx="257184" cy="316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+</a:t>
              </a:r>
            </a:p>
          </p:txBody>
        </p:sp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8E78DFE8-FC65-E342-8077-42AAD0B6D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3843" y="2693584"/>
              <a:ext cx="274345" cy="298296"/>
            </a:xfrm>
            <a:prstGeom prst="rect">
              <a:avLst/>
            </a:prstGeom>
          </p:spPr>
        </p:pic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8C45D98B-83B9-C141-AF2E-22EB5D2B91EE}"/>
                </a:ext>
              </a:extLst>
            </p:cNvPr>
            <p:cNvSpPr/>
            <p:nvPr/>
          </p:nvSpPr>
          <p:spPr>
            <a:xfrm>
              <a:off x="7225151" y="3061418"/>
              <a:ext cx="1744325" cy="139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400" dirty="0">
                <a:solidFill>
                  <a:schemeClr val="tx1"/>
                </a:solidFill>
              </a:endParaRPr>
            </a:p>
          </p:txBody>
        </p: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319EC6D6-0226-194D-9642-0B6B13871AA5}"/>
                </a:ext>
              </a:extLst>
            </p:cNvPr>
            <p:cNvSpPr txBox="1"/>
            <p:nvPr/>
          </p:nvSpPr>
          <p:spPr>
            <a:xfrm>
              <a:off x="7963797" y="3598352"/>
              <a:ext cx="267032" cy="316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+</a:t>
              </a:r>
            </a:p>
          </p:txBody>
        </p:sp>
        <p:pic>
          <p:nvPicPr>
            <p:cNvPr id="20" name="Afbeelding 19">
              <a:extLst>
                <a:ext uri="{FF2B5EF4-FFF2-40B4-BE49-F238E27FC236}">
                  <a16:creationId xmlns:a16="http://schemas.microsoft.com/office/drawing/2014/main" id="{012D989D-3437-A740-8ACD-E383ACA8E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511659" y="3598352"/>
              <a:ext cx="301094" cy="316534"/>
            </a:xfrm>
            <a:prstGeom prst="rect">
              <a:avLst/>
            </a:prstGeom>
          </p:spPr>
        </p:pic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D0DD97A6-A893-8846-BDA2-7CE9B4C8CE7C}"/>
                </a:ext>
              </a:extLst>
            </p:cNvPr>
            <p:cNvSpPr/>
            <p:nvPr/>
          </p:nvSpPr>
          <p:spPr>
            <a:xfrm>
              <a:off x="8682968" y="3984424"/>
              <a:ext cx="1744325" cy="139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400" dirty="0">
                <a:solidFill>
                  <a:schemeClr val="tx1"/>
                </a:solidFill>
              </a:endParaRP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D53A4771-BFD9-4249-9B55-0FDA01920963}"/>
                </a:ext>
              </a:extLst>
            </p:cNvPr>
            <p:cNvSpPr txBox="1"/>
            <p:nvPr/>
          </p:nvSpPr>
          <p:spPr>
            <a:xfrm>
              <a:off x="9114525" y="4532850"/>
              <a:ext cx="995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Answer</a:t>
              </a:r>
            </a:p>
          </p:txBody>
        </p:sp>
        <p:cxnSp>
          <p:nvCxnSpPr>
            <p:cNvPr id="25" name="Rechte verbindingslijn met pijl 24">
              <a:extLst>
                <a:ext uri="{FF2B5EF4-FFF2-40B4-BE49-F238E27FC236}">
                  <a16:creationId xmlns:a16="http://schemas.microsoft.com/office/drawing/2014/main" id="{6C4B93FB-3231-8B4B-8588-8B132E5E5F85}"/>
                </a:ext>
              </a:extLst>
            </p:cNvPr>
            <p:cNvCxnSpPr>
              <a:cxnSpLocks/>
            </p:cNvCxnSpPr>
            <p:nvPr/>
          </p:nvCxnSpPr>
          <p:spPr>
            <a:xfrm>
              <a:off x="3775587" y="2614519"/>
              <a:ext cx="5656064" cy="35346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id="{431953B9-FBB8-4A4E-BA63-A3274BF387D9}"/>
                </a:ext>
              </a:extLst>
            </p:cNvPr>
            <p:cNvSpPr txBox="1"/>
            <p:nvPr/>
          </p:nvSpPr>
          <p:spPr>
            <a:xfrm>
              <a:off x="4731487" y="2693584"/>
              <a:ext cx="839694" cy="316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1000 ms</a:t>
              </a:r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1079DC9E-66C8-DC43-A29B-3E39F316DE00}"/>
                </a:ext>
              </a:extLst>
            </p:cNvPr>
            <p:cNvSpPr txBox="1"/>
            <p:nvPr/>
          </p:nvSpPr>
          <p:spPr>
            <a:xfrm>
              <a:off x="5958485" y="3598011"/>
              <a:ext cx="739405" cy="316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100 ms</a:t>
              </a:r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3433C11B-22F1-9F45-9A35-E4616541FA74}"/>
                </a:ext>
              </a:extLst>
            </p:cNvPr>
            <p:cNvSpPr txBox="1"/>
            <p:nvPr/>
          </p:nvSpPr>
          <p:spPr>
            <a:xfrm>
              <a:off x="7392906" y="4515554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150 ms</a:t>
              </a:r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39B5524D-7254-1347-A08C-5B73A8586F3B}"/>
                </a:ext>
              </a:extLst>
            </p:cNvPr>
            <p:cNvSpPr txBox="1"/>
            <p:nvPr/>
          </p:nvSpPr>
          <p:spPr>
            <a:xfrm>
              <a:off x="8772652" y="5445478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1500 ms</a:t>
              </a:r>
            </a:p>
          </p:txBody>
        </p:sp>
        <p:sp>
          <p:nvSpPr>
            <p:cNvPr id="32" name="Linkeraccolade 31">
              <a:extLst>
                <a:ext uri="{FF2B5EF4-FFF2-40B4-BE49-F238E27FC236}">
                  <a16:creationId xmlns:a16="http://schemas.microsoft.com/office/drawing/2014/main" id="{270C39C8-0C9A-7846-B65C-A4A8BEB397E9}"/>
                </a:ext>
              </a:extLst>
            </p:cNvPr>
            <p:cNvSpPr/>
            <p:nvPr/>
          </p:nvSpPr>
          <p:spPr>
            <a:xfrm rot="18218017">
              <a:off x="8363547" y="5374772"/>
              <a:ext cx="453312" cy="1305716"/>
            </a:xfrm>
            <a:prstGeom prst="leftBrace">
              <a:avLst>
                <a:gd name="adj1" fmla="val 26377"/>
                <a:gd name="adj2" fmla="val 50000"/>
              </a:avLst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kstvak 32">
              <a:extLst>
                <a:ext uri="{FF2B5EF4-FFF2-40B4-BE49-F238E27FC236}">
                  <a16:creationId xmlns:a16="http://schemas.microsoft.com/office/drawing/2014/main" id="{1B3321C9-8F1C-1045-8F51-79AB2E765955}"/>
                </a:ext>
              </a:extLst>
            </p:cNvPr>
            <p:cNvSpPr txBox="1"/>
            <p:nvPr/>
          </p:nvSpPr>
          <p:spPr>
            <a:xfrm>
              <a:off x="6919861" y="6166981"/>
              <a:ext cx="17323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Response time =</a:t>
              </a:r>
            </a:p>
            <a:p>
              <a:r>
                <a:rPr lang="nl-BE" dirty="0"/>
                <a:t>1500 ms</a:t>
              </a:r>
            </a:p>
          </p:txBody>
        </p: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023BC3F3-3E80-4245-8170-D0F3C8C51C56}"/>
                </a:ext>
              </a:extLst>
            </p:cNvPr>
            <p:cNvSpPr txBox="1"/>
            <p:nvPr/>
          </p:nvSpPr>
          <p:spPr>
            <a:xfrm>
              <a:off x="9192499" y="6173687"/>
              <a:ext cx="556683" cy="316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97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ep 15">
            <a:extLst>
              <a:ext uri="{FF2B5EF4-FFF2-40B4-BE49-F238E27FC236}">
                <a16:creationId xmlns:a16="http://schemas.microsoft.com/office/drawing/2014/main" id="{D7A33C6B-C233-BA43-AFE4-D1783D1DA8C2}"/>
              </a:ext>
            </a:extLst>
          </p:cNvPr>
          <p:cNvGrpSpPr/>
          <p:nvPr/>
        </p:nvGrpSpPr>
        <p:grpSpPr>
          <a:xfrm>
            <a:off x="2207659" y="349254"/>
            <a:ext cx="6729864" cy="5727390"/>
            <a:chOff x="2207659" y="349254"/>
            <a:chExt cx="7776682" cy="6538541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3F638C74-0809-C049-8A37-B5C6A8DBE82C}"/>
                </a:ext>
              </a:extLst>
            </p:cNvPr>
            <p:cNvSpPr/>
            <p:nvPr/>
          </p:nvSpPr>
          <p:spPr>
            <a:xfrm>
              <a:off x="2838765" y="349254"/>
              <a:ext cx="1744325" cy="139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79B17C4C-29A6-AE4E-B99F-556ED761599C}"/>
                </a:ext>
              </a:extLst>
            </p:cNvPr>
            <p:cNvSpPr/>
            <p:nvPr/>
          </p:nvSpPr>
          <p:spPr>
            <a:xfrm>
              <a:off x="4148662" y="1359691"/>
              <a:ext cx="1744325" cy="139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Rechte verbindingslijn met pijl 24">
              <a:extLst>
                <a:ext uri="{FF2B5EF4-FFF2-40B4-BE49-F238E27FC236}">
                  <a16:creationId xmlns:a16="http://schemas.microsoft.com/office/drawing/2014/main" id="{6C4B93FB-3231-8B4B-8588-8B132E5E5F85}"/>
                </a:ext>
              </a:extLst>
            </p:cNvPr>
            <p:cNvCxnSpPr>
              <a:cxnSpLocks/>
            </p:cNvCxnSpPr>
            <p:nvPr/>
          </p:nvCxnSpPr>
          <p:spPr>
            <a:xfrm>
              <a:off x="2207659" y="1739657"/>
              <a:ext cx="6611918" cy="4956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id="{431953B9-FBB8-4A4E-BA63-A3274BF387D9}"/>
                </a:ext>
              </a:extLst>
            </p:cNvPr>
            <p:cNvSpPr txBox="1"/>
            <p:nvPr/>
          </p:nvSpPr>
          <p:spPr>
            <a:xfrm>
              <a:off x="2732092" y="1769218"/>
              <a:ext cx="839694" cy="316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1000 ms</a:t>
              </a:r>
            </a:p>
          </p:txBody>
        </p: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4165C531-8DA3-644D-9FAA-C9C60F91FD3B}"/>
                </a:ext>
              </a:extLst>
            </p:cNvPr>
            <p:cNvGrpSpPr/>
            <p:nvPr/>
          </p:nvGrpSpPr>
          <p:grpSpPr>
            <a:xfrm>
              <a:off x="5419131" y="2336066"/>
              <a:ext cx="1798158" cy="1841272"/>
              <a:chOff x="3692972" y="1609645"/>
              <a:chExt cx="1798158" cy="1841272"/>
            </a:xfrm>
          </p:grpSpPr>
          <p:sp>
            <p:nvSpPr>
              <p:cNvPr id="8" name="Rechthoek 7">
                <a:extLst>
                  <a:ext uri="{FF2B5EF4-FFF2-40B4-BE49-F238E27FC236}">
                    <a16:creationId xmlns:a16="http://schemas.microsoft.com/office/drawing/2014/main" id="{D422C72B-DA1F-3048-AE18-9CEDFFC577A4}"/>
                  </a:ext>
                </a:extLst>
              </p:cNvPr>
              <p:cNvSpPr/>
              <p:nvPr/>
            </p:nvSpPr>
            <p:spPr>
              <a:xfrm>
                <a:off x="3746805" y="1609645"/>
                <a:ext cx="1744325" cy="13904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298F203C-764E-8D40-A4D3-0CD3DA4DB5D9}"/>
                  </a:ext>
                </a:extLst>
              </p:cNvPr>
              <p:cNvSpPr txBox="1"/>
              <p:nvPr/>
            </p:nvSpPr>
            <p:spPr>
              <a:xfrm>
                <a:off x="4490376" y="214658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dirty="0"/>
                  <a:t>&lt;</a:t>
                </a:r>
              </a:p>
            </p:txBody>
          </p:sp>
          <p:pic>
            <p:nvPicPr>
              <p:cNvPr id="15" name="Afbeelding 14">
                <a:extLst>
                  <a:ext uri="{FF2B5EF4-FFF2-40B4-BE49-F238E27FC236}">
                    <a16:creationId xmlns:a16="http://schemas.microsoft.com/office/drawing/2014/main" id="{8E78DFE8-FC65-E342-8077-42AAD0B6D5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33314" y="2164817"/>
                <a:ext cx="274345" cy="298296"/>
              </a:xfrm>
              <a:prstGeom prst="rect">
                <a:avLst/>
              </a:prstGeom>
            </p:spPr>
          </p:pic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1079DC9E-66C8-DC43-A29B-3E39F316DE00}"/>
                  </a:ext>
                </a:extLst>
              </p:cNvPr>
              <p:cNvSpPr txBox="1"/>
              <p:nvPr/>
            </p:nvSpPr>
            <p:spPr>
              <a:xfrm>
                <a:off x="3692972" y="3081585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dirty="0"/>
                  <a:t>200 ms</a:t>
                </a:r>
              </a:p>
            </p:txBody>
          </p:sp>
        </p:grpSp>
        <p:grpSp>
          <p:nvGrpSpPr>
            <p:cNvPr id="6" name="Groep 5">
              <a:extLst>
                <a:ext uri="{FF2B5EF4-FFF2-40B4-BE49-F238E27FC236}">
                  <a16:creationId xmlns:a16="http://schemas.microsoft.com/office/drawing/2014/main" id="{E3FA09D8-55DA-6B40-AA1B-66C861935E79}"/>
                </a:ext>
              </a:extLst>
            </p:cNvPr>
            <p:cNvGrpSpPr/>
            <p:nvPr/>
          </p:nvGrpSpPr>
          <p:grpSpPr>
            <a:xfrm>
              <a:off x="6856490" y="3414355"/>
              <a:ext cx="1744325" cy="1821681"/>
              <a:chOff x="5204622" y="2532651"/>
              <a:chExt cx="1744325" cy="1821681"/>
            </a:xfrm>
          </p:grpSpPr>
          <p:sp>
            <p:nvSpPr>
              <p:cNvPr id="17" name="Rechthoek 16">
                <a:extLst>
                  <a:ext uri="{FF2B5EF4-FFF2-40B4-BE49-F238E27FC236}">
                    <a16:creationId xmlns:a16="http://schemas.microsoft.com/office/drawing/2014/main" id="{8C45D98B-83B9-C141-AF2E-22EB5D2B91EE}"/>
                  </a:ext>
                </a:extLst>
              </p:cNvPr>
              <p:cNvSpPr/>
              <p:nvPr/>
            </p:nvSpPr>
            <p:spPr>
              <a:xfrm>
                <a:off x="5204622" y="2532651"/>
                <a:ext cx="1744325" cy="13904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kstvak 17">
                <a:extLst>
                  <a:ext uri="{FF2B5EF4-FFF2-40B4-BE49-F238E27FC236}">
                    <a16:creationId xmlns:a16="http://schemas.microsoft.com/office/drawing/2014/main" id="{319EC6D6-0226-194D-9642-0B6B13871AA5}"/>
                  </a:ext>
                </a:extLst>
              </p:cNvPr>
              <p:cNvSpPr txBox="1"/>
              <p:nvPr/>
            </p:nvSpPr>
            <p:spPr>
              <a:xfrm>
                <a:off x="5943268" y="3069585"/>
                <a:ext cx="267032" cy="316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+</a:t>
                </a:r>
              </a:p>
            </p:txBody>
          </p:sp>
          <p:pic>
            <p:nvPicPr>
              <p:cNvPr id="20" name="Afbeelding 19">
                <a:extLst>
                  <a:ext uri="{FF2B5EF4-FFF2-40B4-BE49-F238E27FC236}">
                    <a16:creationId xmlns:a16="http://schemas.microsoft.com/office/drawing/2014/main" id="{012D989D-3437-A740-8ACD-E383ACA8E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5491130" y="3069585"/>
                <a:ext cx="301094" cy="316534"/>
              </a:xfrm>
              <a:prstGeom prst="rect">
                <a:avLst/>
              </a:prstGeom>
            </p:spPr>
          </p:pic>
          <p:sp>
            <p:nvSpPr>
              <p:cNvPr id="29" name="Tekstvak 28">
                <a:extLst>
                  <a:ext uri="{FF2B5EF4-FFF2-40B4-BE49-F238E27FC236}">
                    <a16:creationId xmlns:a16="http://schemas.microsoft.com/office/drawing/2014/main" id="{3433C11B-22F1-9F45-9A35-E4616541FA74}"/>
                  </a:ext>
                </a:extLst>
              </p:cNvPr>
              <p:cNvSpPr txBox="1"/>
              <p:nvPr/>
            </p:nvSpPr>
            <p:spPr>
              <a:xfrm>
                <a:off x="5204622" y="3985000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dirty="0"/>
                  <a:t>200 ms</a:t>
                </a:r>
              </a:p>
            </p:txBody>
          </p:sp>
        </p:grpSp>
        <p:grpSp>
          <p:nvGrpSpPr>
            <p:cNvPr id="5" name="Groep 4">
              <a:extLst>
                <a:ext uri="{FF2B5EF4-FFF2-40B4-BE49-F238E27FC236}">
                  <a16:creationId xmlns:a16="http://schemas.microsoft.com/office/drawing/2014/main" id="{8525AE9B-4B3B-DF4D-8D98-7F330973ED90}"/>
                </a:ext>
              </a:extLst>
            </p:cNvPr>
            <p:cNvGrpSpPr/>
            <p:nvPr/>
          </p:nvGrpSpPr>
          <p:grpSpPr>
            <a:xfrm>
              <a:off x="8240016" y="4454159"/>
              <a:ext cx="1744325" cy="1830386"/>
              <a:chOff x="6662439" y="3455657"/>
              <a:chExt cx="1744325" cy="1830386"/>
            </a:xfrm>
          </p:grpSpPr>
          <p:grpSp>
            <p:nvGrpSpPr>
              <p:cNvPr id="3" name="Groep 2">
                <a:extLst>
                  <a:ext uri="{FF2B5EF4-FFF2-40B4-BE49-F238E27FC236}">
                    <a16:creationId xmlns:a16="http://schemas.microsoft.com/office/drawing/2014/main" id="{A5D093A5-8D43-0048-A493-E55B22C9027A}"/>
                  </a:ext>
                </a:extLst>
              </p:cNvPr>
              <p:cNvGrpSpPr/>
              <p:nvPr/>
            </p:nvGrpSpPr>
            <p:grpSpPr>
              <a:xfrm>
                <a:off x="6662439" y="3455657"/>
                <a:ext cx="1744325" cy="1390403"/>
                <a:chOff x="6662439" y="3455657"/>
                <a:chExt cx="1744325" cy="1390403"/>
              </a:xfrm>
            </p:grpSpPr>
            <p:sp>
              <p:nvSpPr>
                <p:cNvPr id="21" name="Rechthoek 20">
                  <a:extLst>
                    <a:ext uri="{FF2B5EF4-FFF2-40B4-BE49-F238E27FC236}">
                      <a16:creationId xmlns:a16="http://schemas.microsoft.com/office/drawing/2014/main" id="{D0DD97A6-A893-8846-BDA2-7CE9B4C8CE7C}"/>
                    </a:ext>
                  </a:extLst>
                </p:cNvPr>
                <p:cNvSpPr/>
                <p:nvPr/>
              </p:nvSpPr>
              <p:spPr>
                <a:xfrm>
                  <a:off x="6662439" y="3455657"/>
                  <a:ext cx="1744325" cy="13904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Tekstvak 21">
                  <a:extLst>
                    <a:ext uri="{FF2B5EF4-FFF2-40B4-BE49-F238E27FC236}">
                      <a16:creationId xmlns:a16="http://schemas.microsoft.com/office/drawing/2014/main" id="{D53A4771-BFD9-4249-9B55-0FDA01920963}"/>
                    </a:ext>
                  </a:extLst>
                </p:cNvPr>
                <p:cNvSpPr txBox="1"/>
                <p:nvPr/>
              </p:nvSpPr>
              <p:spPr>
                <a:xfrm>
                  <a:off x="7093996" y="4004083"/>
                  <a:ext cx="995642" cy="3865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BE" sz="1600" dirty="0"/>
                    <a:t>Answer</a:t>
                  </a:r>
                  <a:endParaRPr lang="nl-BE" dirty="0"/>
                </a:p>
              </p:txBody>
            </p:sp>
          </p:grpSp>
          <p:sp>
            <p:nvSpPr>
              <p:cNvPr id="30" name="Tekstvak 29">
                <a:extLst>
                  <a:ext uri="{FF2B5EF4-FFF2-40B4-BE49-F238E27FC236}">
                    <a16:creationId xmlns:a16="http://schemas.microsoft.com/office/drawing/2014/main" id="{39B5524D-7254-1347-A08C-5B73A8586F3B}"/>
                  </a:ext>
                </a:extLst>
              </p:cNvPr>
              <p:cNvSpPr txBox="1"/>
              <p:nvPr/>
            </p:nvSpPr>
            <p:spPr>
              <a:xfrm>
                <a:off x="6752123" y="4916711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dirty="0"/>
                  <a:t>1500 ms</a:t>
                </a:r>
              </a:p>
            </p:txBody>
          </p:sp>
        </p:grpSp>
        <p:sp>
          <p:nvSpPr>
            <p:cNvPr id="32" name="Linkeraccolade 31">
              <a:extLst>
                <a:ext uri="{FF2B5EF4-FFF2-40B4-BE49-F238E27FC236}">
                  <a16:creationId xmlns:a16="http://schemas.microsoft.com/office/drawing/2014/main" id="{270C39C8-0C9A-7846-B65C-A4A8BEB397E9}"/>
                </a:ext>
              </a:extLst>
            </p:cNvPr>
            <p:cNvSpPr/>
            <p:nvPr/>
          </p:nvSpPr>
          <p:spPr>
            <a:xfrm rot="18435223">
              <a:off x="7719733" y="5728181"/>
              <a:ext cx="453311" cy="1305716"/>
            </a:xfrm>
            <a:prstGeom prst="leftBrace">
              <a:avLst>
                <a:gd name="adj1" fmla="val 26377"/>
                <a:gd name="adj2" fmla="val 50000"/>
              </a:avLst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kstvak 32">
              <a:extLst>
                <a:ext uri="{FF2B5EF4-FFF2-40B4-BE49-F238E27FC236}">
                  <a16:creationId xmlns:a16="http://schemas.microsoft.com/office/drawing/2014/main" id="{1B3321C9-8F1C-1045-8F51-79AB2E765955}"/>
                </a:ext>
              </a:extLst>
            </p:cNvPr>
            <p:cNvSpPr txBox="1"/>
            <p:nvPr/>
          </p:nvSpPr>
          <p:spPr>
            <a:xfrm>
              <a:off x="5759473" y="6241464"/>
              <a:ext cx="17323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Response time =</a:t>
              </a:r>
            </a:p>
            <a:p>
              <a:r>
                <a:rPr lang="nl-BE" dirty="0"/>
                <a:t>1500 ms</a:t>
              </a:r>
            </a:p>
          </p:txBody>
        </p: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023BC3F3-3E80-4245-8170-D0F3C8C51C56}"/>
                </a:ext>
              </a:extLst>
            </p:cNvPr>
            <p:cNvSpPr txBox="1"/>
            <p:nvPr/>
          </p:nvSpPr>
          <p:spPr>
            <a:xfrm>
              <a:off x="8845275" y="6537501"/>
              <a:ext cx="556683" cy="316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Time</a:t>
              </a:r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F430CDBA-63EA-8F4F-B8DE-ADBA348D0AC8}"/>
                </a:ext>
              </a:extLst>
            </p:cNvPr>
            <p:cNvSpPr txBox="1"/>
            <p:nvPr/>
          </p:nvSpPr>
          <p:spPr>
            <a:xfrm>
              <a:off x="4067842" y="2767879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700 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305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>
            <a:extLst>
              <a:ext uri="{FF2B5EF4-FFF2-40B4-BE49-F238E27FC236}">
                <a16:creationId xmlns:a16="http://schemas.microsoft.com/office/drawing/2014/main" id="{8C5820DF-99D2-A847-875C-86EF5906D12D}"/>
              </a:ext>
            </a:extLst>
          </p:cNvPr>
          <p:cNvGrpSpPr/>
          <p:nvPr/>
        </p:nvGrpSpPr>
        <p:grpSpPr>
          <a:xfrm>
            <a:off x="2934929" y="680600"/>
            <a:ext cx="6651706" cy="5589196"/>
            <a:chOff x="3775587" y="1224116"/>
            <a:chExt cx="6651706" cy="5589196"/>
          </a:xfrm>
          <a:solidFill>
            <a:schemeClr val="bg1"/>
          </a:solidFill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3F638C74-0809-C049-8A37-B5C6A8DBE82C}"/>
                </a:ext>
              </a:extLst>
            </p:cNvPr>
            <p:cNvSpPr/>
            <p:nvPr/>
          </p:nvSpPr>
          <p:spPr>
            <a:xfrm>
              <a:off x="4309517" y="1224116"/>
              <a:ext cx="1744325" cy="13904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D422C72B-DA1F-3048-AE18-9CEDFFC577A4}"/>
                </a:ext>
              </a:extLst>
            </p:cNvPr>
            <p:cNvSpPr/>
            <p:nvPr/>
          </p:nvSpPr>
          <p:spPr>
            <a:xfrm>
              <a:off x="5767334" y="2138412"/>
              <a:ext cx="1744325" cy="13904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400" dirty="0">
                <a:solidFill>
                  <a:schemeClr val="tx1"/>
                </a:solidFill>
              </a:endParaRPr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298F203C-764E-8D40-A4D3-0CD3DA4DB5D9}"/>
                </a:ext>
              </a:extLst>
            </p:cNvPr>
            <p:cNvSpPr txBox="1"/>
            <p:nvPr/>
          </p:nvSpPr>
          <p:spPr>
            <a:xfrm>
              <a:off x="6510905" y="2675347"/>
              <a:ext cx="30008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&lt;</a:t>
              </a:r>
            </a:p>
          </p:txBody>
        </p:sp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8E78DFE8-FC65-E342-8077-42AAD0B6D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3843" y="2693584"/>
              <a:ext cx="274345" cy="298296"/>
            </a:xfrm>
            <a:prstGeom prst="rect">
              <a:avLst/>
            </a:prstGeom>
            <a:grpFill/>
          </p:spPr>
        </p:pic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8C45D98B-83B9-C141-AF2E-22EB5D2B91EE}"/>
                </a:ext>
              </a:extLst>
            </p:cNvPr>
            <p:cNvSpPr/>
            <p:nvPr/>
          </p:nvSpPr>
          <p:spPr>
            <a:xfrm>
              <a:off x="7225151" y="3061418"/>
              <a:ext cx="1744325" cy="13904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400" dirty="0">
                <a:solidFill>
                  <a:schemeClr val="tx1"/>
                </a:solidFill>
              </a:endParaRPr>
            </a:p>
          </p:txBody>
        </p: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319EC6D6-0226-194D-9642-0B6B13871AA5}"/>
                </a:ext>
              </a:extLst>
            </p:cNvPr>
            <p:cNvSpPr txBox="1"/>
            <p:nvPr/>
          </p:nvSpPr>
          <p:spPr>
            <a:xfrm>
              <a:off x="7963797" y="3598352"/>
              <a:ext cx="267032" cy="3165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+</a:t>
              </a:r>
            </a:p>
          </p:txBody>
        </p:sp>
        <p:pic>
          <p:nvPicPr>
            <p:cNvPr id="20" name="Afbeelding 19">
              <a:extLst>
                <a:ext uri="{FF2B5EF4-FFF2-40B4-BE49-F238E27FC236}">
                  <a16:creationId xmlns:a16="http://schemas.microsoft.com/office/drawing/2014/main" id="{012D989D-3437-A740-8ACD-E383ACA8E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511659" y="3598352"/>
              <a:ext cx="301094" cy="316534"/>
            </a:xfrm>
            <a:prstGeom prst="rect">
              <a:avLst/>
            </a:prstGeom>
            <a:grpFill/>
          </p:spPr>
        </p:pic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D0DD97A6-A893-8846-BDA2-7CE9B4C8CE7C}"/>
                </a:ext>
              </a:extLst>
            </p:cNvPr>
            <p:cNvSpPr/>
            <p:nvPr/>
          </p:nvSpPr>
          <p:spPr>
            <a:xfrm>
              <a:off x="8682968" y="3984424"/>
              <a:ext cx="1744325" cy="13904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400" dirty="0">
                <a:solidFill>
                  <a:schemeClr val="tx1"/>
                </a:solidFill>
              </a:endParaRP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D53A4771-BFD9-4249-9B55-0FDA01920963}"/>
                </a:ext>
              </a:extLst>
            </p:cNvPr>
            <p:cNvSpPr txBox="1"/>
            <p:nvPr/>
          </p:nvSpPr>
          <p:spPr>
            <a:xfrm>
              <a:off x="9114525" y="4532850"/>
              <a:ext cx="99564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Answer</a:t>
              </a:r>
            </a:p>
          </p:txBody>
        </p:sp>
        <p:cxnSp>
          <p:nvCxnSpPr>
            <p:cNvPr id="25" name="Rechte verbindingslijn met pijl 24">
              <a:extLst>
                <a:ext uri="{FF2B5EF4-FFF2-40B4-BE49-F238E27FC236}">
                  <a16:creationId xmlns:a16="http://schemas.microsoft.com/office/drawing/2014/main" id="{6C4B93FB-3231-8B4B-8588-8B132E5E5F85}"/>
                </a:ext>
              </a:extLst>
            </p:cNvPr>
            <p:cNvCxnSpPr>
              <a:cxnSpLocks/>
            </p:cNvCxnSpPr>
            <p:nvPr/>
          </p:nvCxnSpPr>
          <p:spPr>
            <a:xfrm>
              <a:off x="3775587" y="2614519"/>
              <a:ext cx="5656064" cy="353467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id="{431953B9-FBB8-4A4E-BA63-A3274BF387D9}"/>
                </a:ext>
              </a:extLst>
            </p:cNvPr>
            <p:cNvSpPr txBox="1"/>
            <p:nvPr/>
          </p:nvSpPr>
          <p:spPr>
            <a:xfrm>
              <a:off x="4731487" y="2693584"/>
              <a:ext cx="839694" cy="31653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1000 ms</a:t>
              </a:r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1079DC9E-66C8-DC43-A29B-3E39F316DE00}"/>
                </a:ext>
              </a:extLst>
            </p:cNvPr>
            <p:cNvSpPr txBox="1"/>
            <p:nvPr/>
          </p:nvSpPr>
          <p:spPr>
            <a:xfrm>
              <a:off x="5958485" y="3598011"/>
              <a:ext cx="86273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180 ms</a:t>
              </a:r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3433C11B-22F1-9F45-9A35-E4616541FA74}"/>
                </a:ext>
              </a:extLst>
            </p:cNvPr>
            <p:cNvSpPr txBox="1"/>
            <p:nvPr/>
          </p:nvSpPr>
          <p:spPr>
            <a:xfrm>
              <a:off x="7456254" y="4527490"/>
              <a:ext cx="97975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1000 ms</a:t>
              </a:r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39B5524D-7254-1347-A08C-5B73A8586F3B}"/>
                </a:ext>
              </a:extLst>
            </p:cNvPr>
            <p:cNvSpPr txBox="1"/>
            <p:nvPr/>
          </p:nvSpPr>
          <p:spPr>
            <a:xfrm>
              <a:off x="8941773" y="5427943"/>
              <a:ext cx="97975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2000 ms</a:t>
              </a:r>
            </a:p>
          </p:txBody>
        </p:sp>
        <p:sp>
          <p:nvSpPr>
            <p:cNvPr id="32" name="Linkeraccolade 31">
              <a:extLst>
                <a:ext uri="{FF2B5EF4-FFF2-40B4-BE49-F238E27FC236}">
                  <a16:creationId xmlns:a16="http://schemas.microsoft.com/office/drawing/2014/main" id="{270C39C8-0C9A-7846-B65C-A4A8BEB397E9}"/>
                </a:ext>
              </a:extLst>
            </p:cNvPr>
            <p:cNvSpPr/>
            <p:nvPr/>
          </p:nvSpPr>
          <p:spPr>
            <a:xfrm rot="18218017">
              <a:off x="8363547" y="5374772"/>
              <a:ext cx="453312" cy="1305716"/>
            </a:xfrm>
            <a:prstGeom prst="leftBrace">
              <a:avLst>
                <a:gd name="adj1" fmla="val 26377"/>
                <a:gd name="adj2" fmla="val 50000"/>
              </a:avLst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kstvak 32">
              <a:extLst>
                <a:ext uri="{FF2B5EF4-FFF2-40B4-BE49-F238E27FC236}">
                  <a16:creationId xmlns:a16="http://schemas.microsoft.com/office/drawing/2014/main" id="{1B3321C9-8F1C-1045-8F51-79AB2E765955}"/>
                </a:ext>
              </a:extLst>
            </p:cNvPr>
            <p:cNvSpPr txBox="1"/>
            <p:nvPr/>
          </p:nvSpPr>
          <p:spPr>
            <a:xfrm>
              <a:off x="6919861" y="6166981"/>
              <a:ext cx="1732334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Response time =</a:t>
              </a:r>
            </a:p>
            <a:p>
              <a:r>
                <a:rPr lang="nl-BE" dirty="0"/>
                <a:t>2000 ms</a:t>
              </a:r>
            </a:p>
          </p:txBody>
        </p: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023BC3F3-3E80-4245-8170-D0F3C8C51C56}"/>
                </a:ext>
              </a:extLst>
            </p:cNvPr>
            <p:cNvSpPr txBox="1"/>
            <p:nvPr/>
          </p:nvSpPr>
          <p:spPr>
            <a:xfrm>
              <a:off x="9192499" y="6173687"/>
              <a:ext cx="556683" cy="31653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81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DE66DB64-C3FA-9E46-85C2-9C456A7F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95550" y="400050"/>
            <a:ext cx="5032552" cy="42337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1372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56</Words>
  <Application>Microsoft Macintosh PowerPoint</Application>
  <PresentationFormat>Breedbeeld</PresentationFormat>
  <Paragraphs>34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Quinn Cabooter</dc:creator>
  <cp:lastModifiedBy>Quinn Cabooter</cp:lastModifiedBy>
  <cp:revision>15</cp:revision>
  <dcterms:created xsi:type="dcterms:W3CDTF">2020-03-16T16:57:44Z</dcterms:created>
  <dcterms:modified xsi:type="dcterms:W3CDTF">2020-11-25T13:36:58Z</dcterms:modified>
</cp:coreProperties>
</file>