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 autoAdjust="0"/>
  </p:normalViewPr>
  <p:slideViewPr>
    <p:cSldViewPr>
      <p:cViewPr varScale="1">
        <p:scale>
          <a:sx n="98" d="100"/>
          <a:sy n="98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C972-8968-42DB-B430-855A0C35B7BF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F82C7-5BD9-4BAC-8819-E8529EF79A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82C7-5BD9-4BAC-8819-E8529EF79A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DF2DF70-09C3-4D09-A736-0C8926AC33B6}" type="datetimeFigureOut">
              <a:rPr lang="en-US" smtClean="0"/>
              <a:pPr/>
              <a:t>3/18/11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4BA784-5BFA-46AC-8B13-21C5F3D76B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HollyHug Windows Tool Kit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Addresses The Reasons For This Report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Proposed Features</a:t>
            </a:r>
          </a:p>
          <a:p>
            <a:r>
              <a:rPr lang="en-US" dirty="0" smtClean="0"/>
              <a:t>Features in Development</a:t>
            </a:r>
          </a:p>
          <a:p>
            <a:r>
              <a:rPr lang="en-US" dirty="0" smtClean="0"/>
              <a:t>Long Term Goals</a:t>
            </a:r>
          </a:p>
          <a:p>
            <a:r>
              <a:rPr lang="en-US" dirty="0" smtClean="0"/>
              <a:t>Endpoint Objectives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 Considered But</a:t>
            </a:r>
          </a:p>
          <a:p>
            <a:r>
              <a:rPr lang="en-US" dirty="0" smtClean="0"/>
              <a:t>Not Yet In Development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Apple iPhone/iPod PC Control</a:t>
            </a:r>
          </a:p>
          <a:p>
            <a:r>
              <a:rPr lang="en-US" dirty="0" smtClean="0"/>
              <a:t>APC UPS Daemon Support</a:t>
            </a:r>
          </a:p>
          <a:p>
            <a:r>
              <a:rPr lang="en-US" dirty="0" smtClean="0"/>
              <a:t>Multiple “Stations” / Single PC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iPhone/iPod PC Control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Want to access all features of HollyHug sensibly from your Apple </a:t>
            </a:r>
            <a:r>
              <a:rPr lang="en-US" dirty="0" err="1" smtClean="0"/>
              <a:t>iOS</a:t>
            </a:r>
            <a:r>
              <a:rPr lang="en-US" dirty="0" smtClean="0"/>
              <a:t>-based mobile device, say, to sleep your home computer?</a:t>
            </a:r>
          </a:p>
          <a:p>
            <a:r>
              <a:rPr lang="en-US" dirty="0" smtClean="0"/>
              <a:t>Such feature would allow you to do this.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features available from the interface familiar to iPhone/iPod Touch users.</a:t>
            </a:r>
          </a:p>
          <a:p>
            <a:r>
              <a:rPr lang="en-US" dirty="0" smtClean="0"/>
              <a:t>Essentially a “web app” that runs in the Mobile Safari web browser.</a:t>
            </a:r>
          </a:p>
          <a:p>
            <a:r>
              <a:rPr lang="en-US" dirty="0" smtClean="0"/>
              <a:t>Built into the HollyHug application, built using .NET “HTTP Listener”</a:t>
            </a:r>
          </a:p>
          <a:p>
            <a:pPr lvl="1"/>
            <a:r>
              <a:rPr lang="en-US" dirty="0" smtClean="0"/>
              <a:t>This means no more bundled applications will be needed for this feature.</a:t>
            </a:r>
          </a:p>
          <a:p>
            <a:r>
              <a:rPr lang="en-US" dirty="0" smtClean="0"/>
              <a:t>When it is said “all features,” we mean all.</a:t>
            </a:r>
          </a:p>
          <a:p>
            <a:pPr lvl="1"/>
            <a:r>
              <a:rPr lang="en-US" dirty="0" smtClean="0"/>
              <a:t>Run away from the office, and want to have the PC sleep quickly or immediately?  Use iPod or iPhone Safari web UI to change the Power Plan or “Sleep” immediately.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100" dirty="0" smtClean="0"/>
              <a:t>*</a:t>
            </a:r>
            <a:r>
              <a:rPr lang="en-US" sz="1100" i="1" dirty="0" smtClean="0"/>
              <a:t>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Immediate “Sleep” option not yet present in HollyHug, but implements with minor UI change and one line of added program code.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EAEAEA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AEAE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219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Project Plans</vt:lpstr>
      <vt:lpstr>Purpose</vt:lpstr>
      <vt:lpstr>Purposes</vt:lpstr>
      <vt:lpstr>Proposed Features</vt:lpstr>
      <vt:lpstr>Proposed Features</vt:lpstr>
      <vt:lpstr>Apple iPhone/iPod PC Control</vt:lpstr>
    </vt:vector>
  </TitlesOfParts>
  <Company>Beyond IT,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Quinn Ebert</dc:creator>
  <cp:lastModifiedBy>Quinn Ebert</cp:lastModifiedBy>
  <cp:revision>7</cp:revision>
  <dcterms:created xsi:type="dcterms:W3CDTF">2011-03-18T17:53:49Z</dcterms:created>
  <dcterms:modified xsi:type="dcterms:W3CDTF">2011-03-18T21:32:18Z</dcterms:modified>
</cp:coreProperties>
</file>