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handoutMasterIdLst>
    <p:handoutMasterId r:id="rId8"/>
  </p:handoutMasterIdLst>
  <p:sldIdLst>
    <p:sldId id="266" r:id="rId4"/>
    <p:sldId id="267" r:id="rId5"/>
    <p:sldId id="305" r:id="rId6"/>
    <p:sldId id="306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67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EB21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704" autoAdjust="0"/>
  </p:normalViewPr>
  <p:slideViewPr>
    <p:cSldViewPr snapToGrid="0" snapToObjects="1">
      <p:cViewPr varScale="1">
        <p:scale>
          <a:sx n="68" d="100"/>
          <a:sy n="68" d="100"/>
        </p:scale>
        <p:origin x="130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891540"/>
            <a:ext cx="5279783" cy="435268"/>
          </a:xfrm>
        </p:spPr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7" y="2302393"/>
            <a:ext cx="4305091" cy="432669"/>
          </a:xfrm>
        </p:spPr>
        <p:txBody>
          <a:bodyPr anchor="ctr"/>
          <a:lstStyle/>
          <a:p>
            <a:r>
              <a:rPr lang="en-US" dirty="0"/>
              <a:t> Brani Vidakovic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19537" y="2958633"/>
            <a:ext cx="4305091" cy="322253"/>
          </a:xfrm>
        </p:spPr>
        <p:txBody>
          <a:bodyPr/>
          <a:lstStyle/>
          <a:p>
            <a:r>
              <a:rPr lang="en-US" sz="1400" dirty="0"/>
              <a:t>ISyE </a:t>
            </a:r>
            <a:r>
              <a:rPr lang="en-US" sz="1400" b="1" dirty="0"/>
              <a:t>Georgia</a:t>
            </a:r>
            <a:r>
              <a:rPr lang="en-US" sz="1400" dirty="0"/>
              <a:t> Tech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Professor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B6594F-8B6E-4499-9825-07F650BC6FEA}"/>
              </a:ext>
            </a:extLst>
          </p:cNvPr>
          <p:cNvSpPr txBox="1">
            <a:spLocks/>
          </p:cNvSpPr>
          <p:nvPr/>
        </p:nvSpPr>
        <p:spPr>
          <a:xfrm>
            <a:off x="227250" y="326765"/>
            <a:ext cx="5691763" cy="15601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Bayesian Statistics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54AD3-8C0D-4C05-ACA9-9215217AC1AD}"/>
              </a:ext>
            </a:extLst>
          </p:cNvPr>
          <p:cNvSpPr txBox="1">
            <a:spLocks/>
          </p:cNvSpPr>
          <p:nvPr/>
        </p:nvSpPr>
        <p:spPr>
          <a:xfrm>
            <a:off x="216667" y="816471"/>
            <a:ext cx="5279783" cy="54223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Bayesian Prediction</a:t>
            </a: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F447DDE-85B7-481F-9862-FD3EF3F44F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468" y="970171"/>
                <a:ext cx="8366875" cy="4173329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Recall 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m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f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𝜃</m:t>
                    </m:r>
                  </m:oMath>
                </a14:m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  marginal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sometimes called </a:t>
                </a:r>
                <a:r>
                  <a:rPr lang="is-IS" sz="1800" u="sng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prior predictive distribution</a:t>
                </a:r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f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f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𝜃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sz="1800" b="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		</a:t>
                </a:r>
                <a:r>
                  <a:rPr lang="is-IS" sz="1800" u="sng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posterior predictive distribution</a:t>
                </a:r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s-IS" sz="18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f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𝐸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f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  <a:r>
                  <a:rPr lang="is-IS" sz="1800" u="sng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predictive mean</a:t>
                </a:r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(prediction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s-IS" sz="1800" i="1">
                                            <a:latin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f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  <a:r>
                  <a:rPr lang="is-IS" sz="1800" u="sng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predictive variance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is-I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F447DDE-85B7-481F-9862-FD3EF3F44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68" y="970171"/>
                <a:ext cx="8366875" cy="4173329"/>
              </a:xfrm>
              <a:prstGeom prst="rect">
                <a:avLst/>
              </a:prstGeom>
              <a:blipFill>
                <a:blip r:embed="rId2"/>
                <a:stretch>
                  <a:fillRect l="-1531" t="-1022" b="-10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2">
            <a:extLst>
              <a:ext uri="{FF2B5EF4-FFF2-40B4-BE49-F238E27FC236}">
                <a16:creationId xmlns:a16="http://schemas.microsoft.com/office/drawing/2014/main" id="{BB886F96-F10E-4352-8007-CA5648D2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</p:spPr>
        <p:txBody>
          <a:bodyPr/>
          <a:lstStyle/>
          <a:p>
            <a:r>
              <a:rPr lang="en-US" dirty="0"/>
              <a:t>Bayesian Prediction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61AB40-1B29-4F12-94FC-FE10A56ED018}"/>
              </a:ext>
            </a:extLst>
          </p:cNvPr>
          <p:cNvCxnSpPr>
            <a:cxnSpLocks/>
          </p:cNvCxnSpPr>
          <p:nvPr/>
        </p:nvCxnSpPr>
        <p:spPr>
          <a:xfrm>
            <a:off x="363468" y="2432192"/>
            <a:ext cx="2009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85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F447DDE-85B7-481F-9862-FD3EF3F44F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467" y="402771"/>
                <a:ext cx="8588622" cy="4740729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Exp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𝛼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Γ</m:t>
                        </m:r>
                        <m:d>
                          <m:dPr>
                            <m:ctrlPr>
                              <a:rPr lang="el-G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𝛼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𝛽𝛼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≥0</m:t>
                    </m:r>
                  </m:oMath>
                </a14:m>
                <a:endParaRPr lang="is-I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Posterior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∝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exp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Ga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𝛼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𝛽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is-I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Posterior predictive distribution is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  <a:r>
                  <a:rPr lang="en-US" sz="1800" dirty="0"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f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+1</m:t>
                                </m:r>
                              </m:sub>
                            </m:sSub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𝜆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𝜆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𝛼</m:t>
                            </m:r>
                          </m:e>
                        </m:d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𝛽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𝛼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&gt;0</m:t>
                    </m:r>
                  </m:oMath>
                </a14:m>
                <a:endParaRPr lang="is-I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𝛽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Pa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𝛽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𝛼</m:t>
                            </m:r>
                          </m:e>
                        </m:d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  </m:t>
                    </m:r>
                  </m:oMath>
                </a14:m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[Pareto]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Pa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f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𝛼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𝑐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𝛼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,</m:t>
                    </m:r>
                  </m:oMath>
                </a14:m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𝑥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≥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𝑐</m:t>
                    </m:r>
                  </m:oMath>
                </a14:m>
                <a:endParaRPr lang="is-I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E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𝛼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𝛼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−1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&gt;1;     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Var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𝛼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𝛼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−2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&gt;2</m:t>
                      </m:r>
                    </m:oMath>
                  </m:oMathPara>
                </a14:m>
                <a:endParaRPr lang="is-I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F447DDE-85B7-481F-9862-FD3EF3F44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67" y="402771"/>
                <a:ext cx="8588622" cy="4740729"/>
              </a:xfrm>
              <a:prstGeom prst="rect">
                <a:avLst/>
              </a:prstGeom>
              <a:blipFill>
                <a:blip r:embed="rId2"/>
                <a:stretch>
                  <a:fillRect l="-639" r="-2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7DA0C9-2E86-4A6D-B0A6-12A5A8E26553}"/>
              </a:ext>
            </a:extLst>
          </p:cNvPr>
          <p:cNvCxnSpPr>
            <a:cxnSpLocks/>
          </p:cNvCxnSpPr>
          <p:nvPr/>
        </p:nvCxnSpPr>
        <p:spPr>
          <a:xfrm>
            <a:off x="363467" y="1585526"/>
            <a:ext cx="2009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E10B46-EBE8-4950-877A-6E5A69B57233}"/>
              </a:ext>
            </a:extLst>
          </p:cNvPr>
          <p:cNvCxnSpPr>
            <a:cxnSpLocks/>
          </p:cNvCxnSpPr>
          <p:nvPr/>
        </p:nvCxnSpPr>
        <p:spPr>
          <a:xfrm>
            <a:off x="363467" y="3432469"/>
            <a:ext cx="2009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83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F447DDE-85B7-481F-9862-FD3EF3F44F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467" y="402771"/>
                <a:ext cx="7670189" cy="4740729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𝛽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Pa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𝛽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𝛼</m:t>
                            </m:r>
                          </m:e>
                        </m:d>
                      </m:e>
                    </m:nary>
                  </m:oMath>
                </a14:m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s-I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E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𝛽</m:t>
                            </m:r>
                          </m:e>
                        </m:d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𝛼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−1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𝛽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𝛽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Show,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s-I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is-I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s-I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+1</m:t>
                            </m:r>
                          </m:sub>
                        </m:sSub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𝛼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𝛼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𝛼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−2</m:t>
                            </m:r>
                          </m:e>
                        </m: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.</m:t>
                    </m:r>
                  </m:oMath>
                </a14:m>
                <a:endParaRPr lang="is-I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 example,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=2.1,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=5.5,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=6.4,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=8.7,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5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=4.9,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=5.1,</m:t>
                    </m:r>
                  </m:oMath>
                </a14:m>
                <a:endParaRPr lang="is-I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7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=2.3</m:t>
                    </m:r>
                  </m:oMath>
                </a14:m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Ga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2,1</m:t>
                        </m:r>
                      </m:e>
                    </m:d>
                  </m:oMath>
                </a14:m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s-I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8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9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s-I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is-I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s-I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8</m:t>
                            </m:r>
                          </m:sub>
                        </m:sSub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=26.0357</m:t>
                    </m:r>
                  </m:oMath>
                </a14:m>
                <a:endParaRPr lang="is-I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Easier if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s-I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wanted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s-I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nary>
                      <m:nary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Θ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𝜃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𝜃</m:t>
                    </m:r>
                  </m:oMath>
                </a14:m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𝑥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f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𝑥</m:t>
                    </m:r>
                  </m:oMath>
                </a14:m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the mean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𝑋</m:t>
                    </m:r>
                  </m:oMath>
                </a14:m>
                <a:r>
                  <a:rPr lang="is-I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F447DDE-85B7-481F-9862-FD3EF3F44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67" y="402771"/>
                <a:ext cx="7670189" cy="4740729"/>
              </a:xfrm>
              <a:prstGeom prst="rect">
                <a:avLst/>
              </a:prstGeom>
              <a:blipFill>
                <a:blip r:embed="rId2"/>
                <a:stretch>
                  <a:fillRect l="-715" t="-9254" b="-13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E10B46-EBE8-4950-877A-6E5A69B57233}"/>
              </a:ext>
            </a:extLst>
          </p:cNvPr>
          <p:cNvCxnSpPr>
            <a:cxnSpLocks/>
          </p:cNvCxnSpPr>
          <p:nvPr/>
        </p:nvCxnSpPr>
        <p:spPr>
          <a:xfrm>
            <a:off x="363467" y="3384894"/>
            <a:ext cx="2009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F362C2B-523D-499A-BE4B-1F27A7781C1E}"/>
              </a:ext>
            </a:extLst>
          </p:cNvPr>
          <p:cNvSpPr/>
          <p:nvPr/>
        </p:nvSpPr>
        <p:spPr>
          <a:xfrm>
            <a:off x="4908595" y="897110"/>
            <a:ext cx="927759" cy="6043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85867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121</Words>
  <Application>Microsoft Office PowerPoint</Application>
  <PresentationFormat>On-screen Show (16:9)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Cambria Math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PowerPoint Presentation</vt:lpstr>
      <vt:lpstr>Bayesian Prediction</vt:lpstr>
      <vt:lpstr>PowerPoint Presentation</vt:lpstr>
      <vt:lpstr>PowerPoint Presentation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Georgieva, Mina P</cp:lastModifiedBy>
  <cp:revision>213</cp:revision>
  <dcterms:created xsi:type="dcterms:W3CDTF">2017-01-20T18:55:05Z</dcterms:created>
  <dcterms:modified xsi:type="dcterms:W3CDTF">2017-11-13T19:29:36Z</dcterms:modified>
</cp:coreProperties>
</file>