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58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C480-9D0A-98DA-37C9-DA805C82E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4FE60-D44C-2B3C-4827-ECB7D122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94006-DE54-4785-5CD1-E794516D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35DD-417B-476D-A311-5523DF013157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9007-4CC6-5BD8-9C4B-6DDF4542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69E8-5D67-E7F5-63C7-1F3CECD4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A82D-90D8-40C2-9901-4FBFD95C6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36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51CB-DF49-B633-5B5E-8B3911A8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59242-C77F-AFD7-35A7-0EE0C6DC0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319FE-1BFB-51A7-F6E7-84F064D7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35DD-417B-476D-A311-5523DF013157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937D8-B4FA-74A7-AEE5-B5355C6A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7768-85F4-C4B5-E6D1-4B7DD53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A82D-90D8-40C2-9901-4FBFD95C6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23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20B28-45E7-48D5-53A0-7648AABCA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D51EC-A052-AB33-082B-B2E566131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F51B-95F3-FBCB-CBC9-60DC2370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35DD-417B-476D-A311-5523DF013157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A75DB-E6BE-3934-2B39-64B96F0C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078A-1E6B-A454-2BE8-BA830697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A82D-90D8-40C2-9901-4FBFD95C6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60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A0C3-512F-1FDF-A26B-041A9D35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5C1D6-76B5-82D7-0101-43AA9AB7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56DC-999D-F17A-4258-CA5881F0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35DD-417B-476D-A311-5523DF013157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CB35-4386-546B-A1FD-19979C6F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68FB9-1AE1-C08D-B985-BAEF4582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A82D-90D8-40C2-9901-4FBFD95C6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17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085D-8D27-4799-E87F-597EFD02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FC10-4964-7607-41C7-0A46D385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F7D4-349A-1178-B542-61147818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35DD-417B-476D-A311-5523DF013157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654A-E7FC-73F6-72C2-652C3130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FFF9-890D-7CA2-F57B-A25397B4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A82D-90D8-40C2-9901-4FBFD95C6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63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31D7-93B6-6D6E-3C75-44AAD7DE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F3EF-30DF-C8B2-E058-A3BC84163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02083-5251-4FB9-F20A-8ED86CDD3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C9456-A08F-70F1-6F70-18B023BC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35DD-417B-476D-A311-5523DF013157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02A13-E53B-F25C-6256-29D7F02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4C9C7-DAB1-D565-79E0-7521EA9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A82D-90D8-40C2-9901-4FBFD95C6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3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ACF0-6D54-B4EF-A4F8-28BEAF35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22821-F8BC-DD9E-9F40-10E1ED3D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9D209-C993-5122-31D0-5F5211A64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D4163-A83C-0BED-BA50-02603F867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3C390-7FB0-27D7-5F6B-3A23766CE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70801-ED90-19C9-D62B-E924DA21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35DD-417B-476D-A311-5523DF013157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2050C-F034-05A2-BB3E-D0157EBB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22B40-946A-1DAE-6B96-80458F2C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A82D-90D8-40C2-9901-4FBFD95C6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24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CF3B-7D1E-1453-7DA0-C046352F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255CD-848B-FE56-630A-DC8C9905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35DD-417B-476D-A311-5523DF013157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B0CD8-5E66-CFA7-3A75-CBA35AAE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FB993-7C18-3A22-142F-3724353F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A82D-90D8-40C2-9901-4FBFD95C6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31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CECFD-BBDA-F0ED-0093-DA656842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35DD-417B-476D-A311-5523DF013157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B5E6C-BA95-DD3E-31EE-889E553B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F321-154A-D180-45DF-EAD9309A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A82D-90D8-40C2-9901-4FBFD95C6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0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4663-03F2-721E-CEC0-768BFD11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51AFE-8969-9282-15D9-BD1571B05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5DE41-76AC-CCF6-36FB-1EEEEDC08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1D01D-5624-7AFF-CA8D-464515C3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35DD-417B-476D-A311-5523DF013157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60B5D-26D2-E294-57B8-1D5FE014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C0531-70F5-3882-B012-AAB6CE64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A82D-90D8-40C2-9901-4FBFD95C6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9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8ECF-90B1-007C-5B28-0894C03E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0D848-64BA-DC39-A316-2536975D1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91570-FD20-FD0E-1A3D-1B100D3ED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35282-A52A-A294-FD56-383EB6DC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35DD-417B-476D-A311-5523DF013157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D7800-FEE1-4936-D6A4-C2F87D82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56B5-2089-17E4-DD3D-8D2B61DD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2A82D-90D8-40C2-9901-4FBFD95C6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15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D9C08-A4D6-198C-6434-F7409D96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A3055-19DC-C31A-9F86-84DA5D6FF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FBF2B-D9BE-845D-3D96-6D7DBC140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D35DD-417B-476D-A311-5523DF013157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A271-D259-364F-16BB-D01700254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9B48-A208-0267-E208-16251E9B4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2A82D-90D8-40C2-9901-4FBFD95C63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429C-01F7-F149-BD00-7D4F08651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F7C12-37FD-EEFE-1BDF-D3A280184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0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03D0A-E781-77A8-2634-6A7FC0ED5984}"/>
              </a:ext>
            </a:extLst>
          </p:cNvPr>
          <p:cNvSpPr txBox="1"/>
          <p:nvPr/>
        </p:nvSpPr>
        <p:spPr>
          <a:xfrm>
            <a:off x="313151" y="263047"/>
            <a:ext cx="84160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 Physical parameters for the cart-pole example (Standard units)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18.0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length of map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width of map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height of map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length of table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1.6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width of table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T₁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table right below corner x - position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T₂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table right below corner y - position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C659C-7D65-1B23-464B-6BFA25D389BA}"/>
              </a:ext>
            </a:extLst>
          </p:cNvPr>
          <p:cNvSpPr txBox="1"/>
          <p:nvPr/>
        </p:nvSpPr>
        <p:spPr>
          <a:xfrm>
            <a:off x="313151" y="3554137"/>
            <a:ext cx="48702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UAV parameters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1.8        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mass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UAV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Ixx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0.029125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Iyy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0.029125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Izz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0.055225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r₁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radius of UAV</a:t>
            </a:r>
          </a:p>
          <a:p>
            <a:endParaRPr lang="en-GB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9.8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C6787-DCB2-8BBC-E847-354E4FBD6103}"/>
              </a:ext>
            </a:extLst>
          </p:cNvPr>
          <p:cNvSpPr txBox="1"/>
          <p:nvPr/>
        </p:nvSpPr>
        <p:spPr>
          <a:xfrm>
            <a:off x="9183666" y="263047"/>
            <a:ext cx="24641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 position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A₁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8.5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A₂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A₃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final position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B₁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8.0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B₂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B₃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DE518-D92C-661A-9444-C58E37ED3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84953"/>
            <a:ext cx="5715000" cy="381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6D5421-F3CE-E77D-3AE3-7C1D87BF34E6}"/>
              </a:ext>
            </a:extLst>
          </p:cNvPr>
          <p:cNvSpPr/>
          <p:nvPr/>
        </p:nvSpPr>
        <p:spPr>
          <a:xfrm>
            <a:off x="6814159" y="3453927"/>
            <a:ext cx="2630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C29B4-8982-EF16-DC96-6D50B16D8FB7}"/>
              </a:ext>
            </a:extLst>
          </p:cNvPr>
          <p:cNvSpPr/>
          <p:nvPr/>
        </p:nvSpPr>
        <p:spPr>
          <a:xfrm>
            <a:off x="11384754" y="4035798"/>
            <a:ext cx="2630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GB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36BDF3-5B5C-7634-8741-BB6D550DEA0D}"/>
              </a:ext>
            </a:extLst>
          </p:cNvPr>
          <p:cNvSpPr/>
          <p:nvPr/>
        </p:nvSpPr>
        <p:spPr>
          <a:xfrm>
            <a:off x="9074705" y="3165953"/>
            <a:ext cx="407226" cy="1803054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C67448-3AF0-58C6-3125-6BB8663A933A}"/>
              </a:ext>
            </a:extLst>
          </p:cNvPr>
          <p:cNvSpPr/>
          <p:nvPr/>
        </p:nvSpPr>
        <p:spPr>
          <a:xfrm>
            <a:off x="8830747" y="2756009"/>
            <a:ext cx="895142" cy="2559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59EA8-77D3-0103-BB09-A593C0F2CFFF}"/>
              </a:ext>
            </a:extLst>
          </p:cNvPr>
          <p:cNvSpPr txBox="1"/>
          <p:nvPr/>
        </p:nvSpPr>
        <p:spPr>
          <a:xfrm>
            <a:off x="381000" y="6501378"/>
            <a:ext cx="1143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@NLconstraint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(model, [j 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n], ((q₁[j]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pl-PL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((l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r₁)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pl-PL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l-PL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(q₂[j]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pl-PL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((w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l-PL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r₁)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pl-PL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l-PL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pl-PL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≥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pl-PL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006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8" grpId="0"/>
      <p:bldP spid="9" grpId="0" animBg="1"/>
      <p:bldP spid="10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E0A724-60A8-4D95-8978-BF6B7689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68348" cy="3445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999B1-2AC2-46DE-9FDA-D3C58DA9C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168348" cy="3445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008364-FFFE-B0C9-142F-4C61E0665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2434"/>
            <a:ext cx="5168348" cy="3445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99BF8D-C06F-C760-8C05-90FB2141CD06}"/>
              </a:ext>
            </a:extLst>
          </p:cNvPr>
          <p:cNvSpPr txBox="1"/>
          <p:nvPr/>
        </p:nvSpPr>
        <p:spPr>
          <a:xfrm>
            <a:off x="6279046" y="3842554"/>
            <a:ext cx="62765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̇x =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v_x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̇y =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v_y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̇z =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v_z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̇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ϕ =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 + (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q⋅sin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ϕ +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r⋅cos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ϕ)⋅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tan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θ</a:t>
            </a:r>
            <a:endParaRPr lang="el-G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̇θ =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q⋅con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ϕ -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r⋅sin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ϕ</a:t>
            </a:r>
            <a:endParaRPr lang="el-G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̇ψ = (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q⋅sin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ϕ +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r⋅cos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ϕ)/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θ</a:t>
            </a:r>
            <a:endParaRPr lang="el-G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̇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v_x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(sin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ψ⋅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ϕ +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ψ⋅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θ⋅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ϕ)⋅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T/m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̇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v_y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(-cos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ψ⋅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ϕ +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ψ⋅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θ⋅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ϕ)⋅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T/m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̇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v_z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-g + cos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θ⋅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l-G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ϕ⋅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T/m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 = [T, p, q, r]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8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E0A724-60A8-4D95-8978-BF6B7689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E58237-6AD2-A964-55D8-B10367994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1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E0A724-60A8-4D95-8978-BF6B7689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E58237-6AD2-A964-55D8-B10367994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08463-7779-D7CE-B361-7F1CAB9E4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3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Kui</dc:creator>
  <cp:lastModifiedBy>Xie Kui</cp:lastModifiedBy>
  <cp:revision>2</cp:revision>
  <dcterms:created xsi:type="dcterms:W3CDTF">2023-07-18T12:49:51Z</dcterms:created>
  <dcterms:modified xsi:type="dcterms:W3CDTF">2023-07-18T13:05:35Z</dcterms:modified>
</cp:coreProperties>
</file>