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01DEA-FFAB-4A62-B1C3-3DCC1CA5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0CA006-EAA4-4A86-9538-99B3226D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3809B-09AE-4F30-8B5F-8A092335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EE625-0B2F-4523-B193-0AE4828C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97BCE-BDCD-4C57-B105-D27652C8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3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CFD0-E84A-4840-AAD2-61FA04B7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EE2D6-5714-4E6A-91F1-1540E690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A82BA-3A4A-4FB5-A5B9-1CFB30FE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86F87-3837-437B-935E-BE390D33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836B8-F341-44C3-B8E7-80251B8E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50E93-4E28-4154-8AEE-D0276D55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1D8A4-C5D6-44A6-B1E5-45FD226E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8BE0A-4778-44BE-91A6-5F17C616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F8BF1-C0C5-4A4A-BC19-85528426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F1442-1DC7-4109-BDDC-2354005F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203B5-83F8-4528-9A4C-76A7547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2B249-006B-48C1-A704-A577E50D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0261F-44A3-4AD9-B75C-59FDA885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476D-BE66-4863-8456-BC52F63C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E2C1C-3D3F-4B6D-9B8B-E9361DF2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F97FE-5F16-4909-9303-DEDEC149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0D8D-5206-4B59-8623-97ACA5FC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C9886-18AD-4014-A3EF-59DE93E4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0FD6D-773E-4EBD-9CFB-713C52F4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2605E-DB0C-49F2-9D65-1D18F8DC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3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A95C1-D497-451D-BD88-7922DD01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666FA-FE70-4E1D-8919-D1CA75CAD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60CE0-7B9B-4525-B1CC-A437E03C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65944-5AF1-4195-8685-5EA65A09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9313B-F6A7-4C39-8873-CAAD406E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410BC-7ACD-4F7C-BA8E-42CDC56C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6B4F7-F8F4-498B-8636-0C2263B2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F7FA7-FADD-4CCF-BB68-DA1A964A4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76A8A0-F974-4D77-A339-01692810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947915-93F2-44B9-8229-18575F7B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D1FE21-8831-4CE9-893D-788C7B30F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4A2A44-5123-451B-B9AB-C7A5069B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C543B1-D8E6-4030-8D8E-BC40D99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EBCC4-4B3E-45D8-AD9D-2786A442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C0551-1AD6-4595-A1E8-FBF1C44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F612B-56CD-4416-9A79-95271BD6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CEE8B-0D2D-431F-BB98-02F0673B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23C66-0F36-4C67-BEEF-C70C5776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C43562-B854-4A26-A70D-9FE9D875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C423B-FA84-4EA1-B883-9677DE68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ACFF3-6B54-43DF-8648-C3B98690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0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0B29F-6191-4EF0-901A-0D59E904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CED8C-FB55-46E6-BC72-41416B52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A16B5-7B4A-4336-8C4A-6BE6087B9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E7225-7245-4E21-B840-36FF57B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D833C-0EDD-47E4-81ED-21F20E58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88ED2-043F-4CC9-BA87-040FE658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9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323B4-37C5-44D1-8619-9A070EB5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1974BB-4675-41F2-A7D0-91A21D961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579DF6-5430-4D3F-B993-D47D2AAC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27395-5E1B-475B-93B6-FCDACD09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E9ACF-1F33-417F-B8CC-7E244523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ED7D4-6A60-4438-A876-2C98E9E7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D95DA-645E-4F17-AF18-55E37910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A48D5-147B-4616-8F78-B7B2B8E9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BE74B-9E06-4691-84BB-521249BE1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6EF4-0824-4EAD-86AE-13E6B8C561A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AC7EE-7D29-4C62-84DA-83F2FFA8C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D6724-0F5B-41DC-9371-31865200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ECC1-C071-4B79-84EE-88296BD4C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7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C7429F-21EF-4336-97E8-F275C222B3ED}"/>
              </a:ext>
            </a:extLst>
          </p:cNvPr>
          <p:cNvSpPr/>
          <p:nvPr/>
        </p:nvSpPr>
        <p:spPr>
          <a:xfrm>
            <a:off x="5663953" y="2805344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SPTrader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B40E25-21A0-4C91-86A9-F72DA3949E92}"/>
              </a:ext>
            </a:extLst>
          </p:cNvPr>
          <p:cNvSpPr/>
          <p:nvPr/>
        </p:nvSpPr>
        <p:spPr>
          <a:xfrm>
            <a:off x="5663953" y="3968319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E10C26F-3C87-4284-BC6B-22D4FA4230C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418555" y="3329127"/>
            <a:ext cx="0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D95BDC-C6CF-4A46-9719-CC7570FEF9CA}"/>
              </a:ext>
            </a:extLst>
          </p:cNvPr>
          <p:cNvSpPr txBox="1"/>
          <p:nvPr/>
        </p:nvSpPr>
        <p:spPr>
          <a:xfrm>
            <a:off x="6596108" y="3559946"/>
            <a:ext cx="150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add_product</a:t>
            </a:r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6EC39C-AA51-45A3-8491-F186AE69A223}"/>
              </a:ext>
            </a:extLst>
          </p:cNvPr>
          <p:cNvSpPr/>
          <p:nvPr/>
        </p:nvSpPr>
        <p:spPr>
          <a:xfrm>
            <a:off x="4610470" y="5317724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product_data_process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B9B093-A396-47E0-B0F0-35098E8C975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365072" y="4492102"/>
            <a:ext cx="1053483" cy="8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28FEC13-4696-4E1F-A71E-24BDA02896BC}"/>
              </a:ext>
            </a:extLst>
          </p:cNvPr>
          <p:cNvSpPr/>
          <p:nvPr/>
        </p:nvSpPr>
        <p:spPr>
          <a:xfrm>
            <a:off x="6874276" y="5317723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Get_market_info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C95EDB-6676-4062-B9E9-811DF0FF05D5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418555" y="4492102"/>
            <a:ext cx="1210323" cy="82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116D4E3-C3B3-45B3-B260-AE4C0DD7DDFB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6119674" y="5579615"/>
            <a:ext cx="754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690B22D-9CB9-4DA4-BD4F-FA7BA933C6E7}"/>
              </a:ext>
            </a:extLst>
          </p:cNvPr>
          <p:cNvSpPr txBox="1"/>
          <p:nvPr/>
        </p:nvSpPr>
        <p:spPr>
          <a:xfrm>
            <a:off x="6119674" y="5234217"/>
            <a:ext cx="92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BCF07B1-E15C-4B53-A902-FD5376DC4238}"/>
              </a:ext>
            </a:extLst>
          </p:cNvPr>
          <p:cNvSpPr/>
          <p:nvPr/>
        </p:nvSpPr>
        <p:spPr>
          <a:xfrm>
            <a:off x="5663953" y="1801337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25CD56A-D81F-4A96-A379-4615B4A36706}"/>
              </a:ext>
            </a:extLst>
          </p:cNvPr>
          <p:cNvCxnSpPr>
            <a:stCxn id="22" idx="2"/>
            <a:endCxn id="4" idx="0"/>
          </p:cNvCxnSpPr>
          <p:nvPr/>
        </p:nvCxnSpPr>
        <p:spPr>
          <a:xfrm>
            <a:off x="6418555" y="2325120"/>
            <a:ext cx="0" cy="4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A94FA84-B2E3-4668-81B9-EB6F262878D7}"/>
              </a:ext>
            </a:extLst>
          </p:cNvPr>
          <p:cNvSpPr/>
          <p:nvPr/>
        </p:nvSpPr>
        <p:spPr>
          <a:xfrm>
            <a:off x="3400148" y="2805344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Product_Panel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CEFB106-B677-4AC6-A653-C7CB9A4FF534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flipH="1">
            <a:off x="4154750" y="2325120"/>
            <a:ext cx="2263805" cy="48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2ECC177-7B65-4ACB-B6D9-2761C5127795}"/>
              </a:ext>
            </a:extLst>
          </p:cNvPr>
          <p:cNvSpPr/>
          <p:nvPr/>
        </p:nvSpPr>
        <p:spPr>
          <a:xfrm>
            <a:off x="8282867" y="2734323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Product_Panel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FA4AA5-4706-4BB4-BD8F-C3BE1D2545E6}"/>
              </a:ext>
            </a:extLst>
          </p:cNvPr>
          <p:cNvSpPr/>
          <p:nvPr/>
        </p:nvSpPr>
        <p:spPr>
          <a:xfrm>
            <a:off x="8282867" y="2805343"/>
            <a:ext cx="150920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</a:t>
            </a:r>
            <a:r>
              <a:rPr lang="en-US" altLang="zh-CN" b="1" dirty="0" err="1"/>
              <a:t>_</a:t>
            </a:r>
            <a:r>
              <a:rPr lang="en-US" altLang="zh-CN" dirty="0" err="1"/>
              <a:t>Chart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BD17D2D-1383-4E3C-A940-AC4D8CF76191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>
            <a:off x="6418555" y="2325120"/>
            <a:ext cx="2618914" cy="40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0E9E689-DCA2-48F1-A31D-BF8FC9736F9A}"/>
              </a:ext>
            </a:extLst>
          </p:cNvPr>
          <p:cNvGrpSpPr/>
          <p:nvPr/>
        </p:nvGrpSpPr>
        <p:grpSpPr>
          <a:xfrm>
            <a:off x="2254928" y="1136342"/>
            <a:ext cx="8398276" cy="4864963"/>
            <a:chOff x="2254928" y="1136342"/>
            <a:chExt cx="8398276" cy="48649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A4C964-FAA4-4CAC-B61A-7BA91F76565A}"/>
                </a:ext>
              </a:extLst>
            </p:cNvPr>
            <p:cNvSpPr/>
            <p:nvPr/>
          </p:nvSpPr>
          <p:spPr>
            <a:xfrm>
              <a:off x="2254928" y="1136342"/>
              <a:ext cx="8398276" cy="48649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435BE0-6D53-4E93-87C9-0704D5A12559}"/>
                </a:ext>
              </a:extLst>
            </p:cNvPr>
            <p:cNvSpPr/>
            <p:nvPr/>
          </p:nvSpPr>
          <p:spPr>
            <a:xfrm>
              <a:off x="2407328" y="1288743"/>
              <a:ext cx="8006179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请输入产品名称，请按压“增加”按键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803C47-3C4E-4FC1-940D-D707B579C404}"/>
                </a:ext>
              </a:extLst>
            </p:cNvPr>
            <p:cNvSpPr/>
            <p:nvPr/>
          </p:nvSpPr>
          <p:spPr>
            <a:xfrm>
              <a:off x="2407328" y="1906483"/>
              <a:ext cx="2288960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产品名称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F59C0E-4634-44D9-A60F-6FC48F28B2EE}"/>
                </a:ext>
              </a:extLst>
            </p:cNvPr>
            <p:cNvSpPr/>
            <p:nvPr/>
          </p:nvSpPr>
          <p:spPr>
            <a:xfrm>
              <a:off x="4848688" y="1906483"/>
              <a:ext cx="5564819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请输入产品名称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D7A08F-2268-40F7-8564-0C2D27862DDC}"/>
                </a:ext>
              </a:extLst>
            </p:cNvPr>
            <p:cNvSpPr/>
            <p:nvPr/>
          </p:nvSpPr>
          <p:spPr>
            <a:xfrm>
              <a:off x="6454066" y="5016995"/>
              <a:ext cx="1331651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增加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137E2A-A4F5-462F-80BE-D3CB64D601B0}"/>
                </a:ext>
              </a:extLst>
            </p:cNvPr>
            <p:cNvSpPr/>
            <p:nvPr/>
          </p:nvSpPr>
          <p:spPr>
            <a:xfrm>
              <a:off x="9081856" y="5016995"/>
              <a:ext cx="1331651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取消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3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0E9E689-DCA2-48F1-A31D-BF8FC9736F9A}"/>
              </a:ext>
            </a:extLst>
          </p:cNvPr>
          <p:cNvGrpSpPr/>
          <p:nvPr/>
        </p:nvGrpSpPr>
        <p:grpSpPr>
          <a:xfrm>
            <a:off x="2254928" y="1136342"/>
            <a:ext cx="8398276" cy="4864963"/>
            <a:chOff x="2254928" y="1136342"/>
            <a:chExt cx="8398276" cy="48649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5A4C964-FAA4-4CAC-B61A-7BA91F76565A}"/>
                </a:ext>
              </a:extLst>
            </p:cNvPr>
            <p:cNvSpPr/>
            <p:nvPr/>
          </p:nvSpPr>
          <p:spPr>
            <a:xfrm>
              <a:off x="2254928" y="1136342"/>
              <a:ext cx="8398276" cy="486496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435BE0-6D53-4E93-87C9-0704D5A12559}"/>
                </a:ext>
              </a:extLst>
            </p:cNvPr>
            <p:cNvSpPr/>
            <p:nvPr/>
          </p:nvSpPr>
          <p:spPr>
            <a:xfrm>
              <a:off x="2407328" y="1288743"/>
              <a:ext cx="8006179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确定增加</a:t>
              </a:r>
              <a:r>
                <a:rPr lang="en-US" altLang="zh-CN" dirty="0"/>
                <a:t>xxx</a:t>
              </a:r>
              <a:r>
                <a:rPr lang="zh-CN" altLang="en-US" dirty="0"/>
                <a:t>产品吗？如果确定，请按压“确定”，否则请按取消。如果需要删除或者修改产品，您还可以直接修改相应的</a:t>
              </a:r>
              <a:r>
                <a:rPr lang="en-US" altLang="zh-CN" dirty="0" err="1"/>
                <a:t>ini</a:t>
              </a:r>
              <a:r>
                <a:rPr lang="zh-CN" altLang="en-US"/>
                <a:t>文件。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D7A08F-2268-40F7-8564-0C2D27862DDC}"/>
                </a:ext>
              </a:extLst>
            </p:cNvPr>
            <p:cNvSpPr/>
            <p:nvPr/>
          </p:nvSpPr>
          <p:spPr>
            <a:xfrm>
              <a:off x="6454066" y="5016995"/>
              <a:ext cx="1331651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确定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137E2A-A4F5-462F-80BE-D3CB64D601B0}"/>
                </a:ext>
              </a:extLst>
            </p:cNvPr>
            <p:cNvSpPr/>
            <p:nvPr/>
          </p:nvSpPr>
          <p:spPr>
            <a:xfrm>
              <a:off x="9081856" y="5016995"/>
              <a:ext cx="1331651" cy="43352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取消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87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D670-40C7-4A45-9459-C4F51D80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AD3A8-51C2-4258-8006-3A5C89D6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892"/>
            <a:ext cx="1933575" cy="300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60505-C521-4D2F-9E8D-F8516068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221" y="1777892"/>
            <a:ext cx="1333500" cy="1847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46C2C6-25C4-4042-BF88-F5FE19E9E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56" y="1690688"/>
            <a:ext cx="2333625" cy="2028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A18391-905B-48E8-8BBD-88F9CB57D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862" y="1690688"/>
            <a:ext cx="1638300" cy="8667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D0949E-C224-47C4-A6EE-E07B52B09ADF}"/>
              </a:ext>
            </a:extLst>
          </p:cNvPr>
          <p:cNvSpPr txBox="1"/>
          <p:nvPr/>
        </p:nvSpPr>
        <p:spPr>
          <a:xfrm>
            <a:off x="838200" y="5095783"/>
            <a:ext cx="999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Frame</a:t>
            </a:r>
            <a:r>
              <a:rPr lang="zh-CN" altLang="en-US" dirty="0"/>
              <a:t>的</a:t>
            </a:r>
            <a:r>
              <a:rPr lang="en-US" altLang="zh-CN" dirty="0"/>
              <a:t>append</a:t>
            </a:r>
            <a:r>
              <a:rPr lang="zh-CN" altLang="en-US" dirty="0"/>
              <a:t>方法不会改变原</a:t>
            </a:r>
            <a:r>
              <a:rPr lang="en-US" altLang="zh-CN" dirty="0"/>
              <a:t>Data Frame</a:t>
            </a:r>
            <a:r>
              <a:rPr lang="zh-CN" altLang="en-US" dirty="0"/>
              <a:t>，这个与</a:t>
            </a:r>
            <a:r>
              <a:rPr lang="en-US" altLang="zh-CN" dirty="0"/>
              <a:t>list</a:t>
            </a:r>
            <a:r>
              <a:rPr lang="zh-CN" altLang="en-US" dirty="0"/>
              <a:t>不同，后者会改变原</a:t>
            </a:r>
            <a:r>
              <a:rPr lang="en-US" altLang="zh-CN" dirty="0"/>
              <a:t>list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02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103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z</dc:creator>
  <cp:lastModifiedBy>q z</cp:lastModifiedBy>
  <cp:revision>5</cp:revision>
  <dcterms:created xsi:type="dcterms:W3CDTF">2018-04-03T08:27:45Z</dcterms:created>
  <dcterms:modified xsi:type="dcterms:W3CDTF">2018-04-18T08:44:07Z</dcterms:modified>
</cp:coreProperties>
</file>