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FF7083-90BB-4DCA-A5CF-75600B8B15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196D572-ADEF-4102-9920-74F89456D5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3/9/23 3:23:38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ofit by State" id="10" name="slide10">
            <a:extLst>
              <a:ext uri="{FF2B5EF4-FFF2-40B4-BE49-F238E27FC236}">
                <a16:creationId xmlns:a16="http://schemas.microsoft.com/office/drawing/2014/main" id="{1D44EB3A-0FC5-4426-BE4F-4CC1BD84A7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7" y="0"/>
            <a:ext cx="8611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Sales by State Count" id="11" name="slide11">
            <a:extLst>
              <a:ext uri="{FF2B5EF4-FFF2-40B4-BE49-F238E27FC236}">
                <a16:creationId xmlns:a16="http://schemas.microsoft.com/office/drawing/2014/main" id="{4079A739-AA89-44AE-85D0-89C1F5FEC2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7" y="0"/>
            <a:ext cx="8836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ofit by State Count" id="12" name="slide12">
            <a:extLst>
              <a:ext uri="{FF2B5EF4-FFF2-40B4-BE49-F238E27FC236}">
                <a16:creationId xmlns:a16="http://schemas.microsoft.com/office/drawing/2014/main" id="{AA67B391-90AA-4A93-975E-E2473EB0D5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69" y="0"/>
            <a:ext cx="874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Sales by segment" id="13" name="slide13">
            <a:extLst>
              <a:ext uri="{FF2B5EF4-FFF2-40B4-BE49-F238E27FC236}">
                <a16:creationId xmlns:a16="http://schemas.microsoft.com/office/drawing/2014/main" id="{88CF3732-F26B-43FC-994E-E3A676984F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30" y="0"/>
            <a:ext cx="7510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by Location and Manager" id="14" name="slide14">
            <a:extLst>
              <a:ext uri="{FF2B5EF4-FFF2-40B4-BE49-F238E27FC236}">
                <a16:creationId xmlns:a16="http://schemas.microsoft.com/office/drawing/2014/main" id="{61EFCE4A-7E91-46F5-8CFA-8EBCB22D60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87" y="0"/>
            <a:ext cx="8892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wise Sales" id="15" name="slide15">
            <a:extLst>
              <a:ext uri="{FF2B5EF4-FFF2-40B4-BE49-F238E27FC236}">
                <a16:creationId xmlns:a16="http://schemas.microsoft.com/office/drawing/2014/main" id="{1BDED876-E0C0-4AA1-9C8A-D98FD580DC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35" y="0"/>
            <a:ext cx="899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16" name="slide16">
            <a:extLst>
              <a:ext uri="{FF2B5EF4-FFF2-40B4-BE49-F238E27FC236}">
                <a16:creationId xmlns:a16="http://schemas.microsoft.com/office/drawing/2014/main" id="{1F40465C-4DEF-4A75-8602-4AC348E58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 Light Black " id="17" name="slide17">
            <a:extLst>
              <a:ext uri="{FF2B5EF4-FFF2-40B4-BE49-F238E27FC236}">
                <a16:creationId xmlns:a16="http://schemas.microsoft.com/office/drawing/2014/main" id="{AF011371-AA14-4B67-82A8-B4A504FB25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8" name="slide18">
            <a:extLst>
              <a:ext uri="{FF2B5EF4-FFF2-40B4-BE49-F238E27FC236}">
                <a16:creationId xmlns:a16="http://schemas.microsoft.com/office/drawing/2014/main" id="{551CAAAB-0229-4802-890F-DEFACA2EB9B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KPI" id="2" name="slide2">
            <a:extLst>
              <a:ext uri="{FF2B5EF4-FFF2-40B4-BE49-F238E27FC236}">
                <a16:creationId xmlns:a16="http://schemas.microsoft.com/office/drawing/2014/main" id="{9619BEDA-A813-4916-B56E-A7DAEA3AE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83" y="0"/>
            <a:ext cx="9173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KPI " id="3" name="slide3">
            <a:extLst>
              <a:ext uri="{FF2B5EF4-FFF2-40B4-BE49-F238E27FC236}">
                <a16:creationId xmlns:a16="http://schemas.microsoft.com/office/drawing/2014/main" id="{9AAC0305-2859-4806-B9F5-AE3D699C6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83" y="0"/>
            <a:ext cx="9173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y KPI" id="4" name="slide4">
            <a:extLst>
              <a:ext uri="{FF2B5EF4-FFF2-40B4-BE49-F238E27FC236}">
                <a16:creationId xmlns:a16="http://schemas.microsoft.com/office/drawing/2014/main" id="{9EB86065-1F6B-4B8E-8F02-1DCEA38CA7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83" y="0"/>
            <a:ext cx="9173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parkline" id="5" name="slide5">
            <a:extLst>
              <a:ext uri="{FF2B5EF4-FFF2-40B4-BE49-F238E27FC236}">
                <a16:creationId xmlns:a16="http://schemas.microsoft.com/office/drawing/2014/main" id="{87E7A513-AAA9-4351-A252-708DEBE17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14" y="0"/>
            <a:ext cx="8706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Sparkline" id="6" name="slide6">
            <a:extLst>
              <a:ext uri="{FF2B5EF4-FFF2-40B4-BE49-F238E27FC236}">
                <a16:creationId xmlns:a16="http://schemas.microsoft.com/office/drawing/2014/main" id="{49A9FAFF-3B6B-4D57-BADD-FD29D1504E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14" y="0"/>
            <a:ext cx="8706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y Sparkline" id="7" name="slide7">
            <a:extLst>
              <a:ext uri="{FF2B5EF4-FFF2-40B4-BE49-F238E27FC236}">
                <a16:creationId xmlns:a16="http://schemas.microsoft.com/office/drawing/2014/main" id="{5165EEFC-D6E4-41C6-879A-8AA9B536AC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14" y="0"/>
            <a:ext cx="8706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Profit by State" id="8" name="slide8">
            <a:extLst>
              <a:ext uri="{FF2B5EF4-FFF2-40B4-BE49-F238E27FC236}">
                <a16:creationId xmlns:a16="http://schemas.microsoft.com/office/drawing/2014/main" id="{7E21A0E1-7B23-4BF6-BE73-72CF3243D4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14" y="0"/>
            <a:ext cx="8706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Sales by State" id="9" name="slide9">
            <a:extLst>
              <a:ext uri="{FF2B5EF4-FFF2-40B4-BE49-F238E27FC236}">
                <a16:creationId xmlns:a16="http://schemas.microsoft.com/office/drawing/2014/main" id="{B9E98613-BCF0-4D19-B5E9-9E1978845E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7" y="0"/>
            <a:ext cx="8611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2023-03-09T23:23:47Z</dcterms:created>
  <dcterms:modified xsi:type="dcterms:W3CDTF">2023-03-09T23:23:47Z</dcterms:modified>
</cp:coreProperties>
</file>