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essor" initials="P" lastIdx="1" clrIdx="0">
    <p:extLst>
      <p:ext uri="{19B8F6BF-5375-455C-9EA6-DF929625EA0E}">
        <p15:presenceInfo xmlns:p15="http://schemas.microsoft.com/office/powerpoint/2012/main" userId="Profess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58734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66384"/>
      </p:ext>
    </p:extLst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517912"/>
      </p:ext>
    </p:extLst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283403"/>
      </p:ext>
    </p:extLst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8855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609103"/>
      </p:ext>
    </p:extLst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36053"/>
      </p:ext>
    </p:extLst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818865"/>
      </p:ext>
    </p:extLst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31353"/>
      </p:ext>
    </p:extLst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984427"/>
      </p:ext>
    </p:extLst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875306"/>
      </p:ext>
    </p:extLst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40B028-1CA5-463A-9070-C8119C8E7D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5616008-B29F-4D6C-8F2C-C097997A4B2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537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r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git-cheat-sheet-educatio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TÉCNICAS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4143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clone [</a:t>
            </a:r>
            <a:r>
              <a:rPr lang="en-US" b="1" dirty="0" err="1" smtClean="0"/>
              <a:t>url</a:t>
            </a:r>
            <a:r>
              <a:rPr lang="en-US" b="1" dirty="0" smtClean="0"/>
              <a:t>]</a:t>
            </a:r>
          </a:p>
          <a:p>
            <a:pPr lvl="1"/>
            <a:r>
              <a:rPr lang="pt-BR" dirty="0" smtClean="0"/>
              <a:t>Copia seu repositório para a máquina.</a:t>
            </a:r>
          </a:p>
          <a:p>
            <a:r>
              <a:rPr lang="en-US" b="1" dirty="0" err="1"/>
              <a:t>git</a:t>
            </a:r>
            <a:r>
              <a:rPr lang="en-US" b="1" dirty="0"/>
              <a:t> add [file</a:t>
            </a:r>
            <a:r>
              <a:rPr lang="en-US" b="1" dirty="0" smtClean="0"/>
              <a:t>]</a:t>
            </a:r>
          </a:p>
          <a:p>
            <a:pPr lvl="1"/>
            <a:r>
              <a:rPr lang="en-US" dirty="0" err="1" smtClean="0"/>
              <a:t>Adiciona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) para a </a:t>
            </a:r>
            <a:r>
              <a:rPr lang="en-US" dirty="0" err="1" smtClean="0"/>
              <a:t>sua</a:t>
            </a:r>
            <a:r>
              <a:rPr lang="en-US" dirty="0" smtClean="0"/>
              <a:t> fila para o </a:t>
            </a: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b="1" dirty="0" smtClean="0"/>
              <a:t>commit</a:t>
            </a:r>
            <a:r>
              <a:rPr lang="en-US" dirty="0" smtClean="0"/>
              <a:t>.</a:t>
            </a:r>
          </a:p>
          <a:p>
            <a:r>
              <a:rPr lang="en-US" b="1" dirty="0" err="1"/>
              <a:t>git</a:t>
            </a:r>
            <a:r>
              <a:rPr lang="en-US" b="1" dirty="0"/>
              <a:t> commit -m </a:t>
            </a:r>
            <a:r>
              <a:rPr lang="en-US" b="1" dirty="0" smtClean="0"/>
              <a:t>“[</a:t>
            </a:r>
            <a:r>
              <a:rPr lang="en-US" b="1" dirty="0" err="1" smtClean="0"/>
              <a:t>Mensagem</a:t>
            </a:r>
            <a:r>
              <a:rPr lang="en-US" b="1" dirty="0" smtClean="0"/>
              <a:t> </a:t>
            </a:r>
            <a:r>
              <a:rPr lang="en-US" b="1" dirty="0" err="1" smtClean="0"/>
              <a:t>descritiva</a:t>
            </a:r>
            <a:r>
              <a:rPr lang="en-US" b="1" dirty="0" smtClean="0"/>
              <a:t>]”</a:t>
            </a:r>
          </a:p>
          <a:p>
            <a:pPr lvl="1"/>
            <a:r>
              <a:rPr lang="en-US" dirty="0" err="1" smtClean="0"/>
              <a:t>Prepara</a:t>
            </a:r>
            <a:r>
              <a:rPr lang="en-US" dirty="0" smtClean="0"/>
              <a:t> as </a:t>
            </a:r>
            <a:r>
              <a:rPr lang="en-US" dirty="0" err="1" smtClean="0"/>
              <a:t>alterações</a:t>
            </a:r>
            <a:r>
              <a:rPr lang="en-US" dirty="0" smtClean="0"/>
              <a:t> </a:t>
            </a:r>
            <a:r>
              <a:rPr lang="en-US" dirty="0" err="1" smtClean="0"/>
              <a:t>adicionadas</a:t>
            </a:r>
            <a:r>
              <a:rPr lang="en-US" dirty="0" smtClean="0"/>
              <a:t> </a:t>
            </a:r>
          </a:p>
          <a:p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</a:t>
            </a:r>
            <a:r>
              <a:rPr lang="pt-BR" b="1" dirty="0" smtClean="0"/>
              <a:t>[</a:t>
            </a:r>
            <a:r>
              <a:rPr lang="pt-BR" b="1" dirty="0" err="1" smtClean="0"/>
              <a:t>usuario</a:t>
            </a:r>
            <a:r>
              <a:rPr lang="pt-BR" b="1" dirty="0" smtClean="0"/>
              <a:t>] </a:t>
            </a:r>
            <a:r>
              <a:rPr lang="pt-BR" b="1" dirty="0"/>
              <a:t>[</a:t>
            </a:r>
            <a:r>
              <a:rPr lang="pt-BR" b="1" i="1" dirty="0" err="1"/>
              <a:t>branch</a:t>
            </a:r>
            <a:r>
              <a:rPr lang="pt-BR" b="1" dirty="0" smtClean="0"/>
              <a:t>]</a:t>
            </a:r>
          </a:p>
          <a:p>
            <a:pPr lvl="1"/>
            <a:r>
              <a:rPr lang="pt-BR" dirty="0" smtClean="0"/>
              <a:t>Joga as alterações para 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65789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Guia prático para </a:t>
            </a:r>
            <a:r>
              <a:rPr lang="pt-BR" dirty="0" err="1" smtClean="0"/>
              <a:t>commits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[FIX]: Mensagem dizendo o que você arrumou.</a:t>
            </a:r>
          </a:p>
          <a:p>
            <a:r>
              <a:rPr lang="pt-BR" dirty="0" smtClean="0"/>
              <a:t>[FEAT]: Mensagem dizendo que nova funcionalidade você introduziu ou estava trabalhando em.</a:t>
            </a:r>
          </a:p>
          <a:p>
            <a:r>
              <a:rPr lang="pt-BR" dirty="0" smtClean="0"/>
              <a:t>[BUGFIX]: </a:t>
            </a:r>
            <a:r>
              <a:rPr lang="pt-BR" dirty="0" err="1" smtClean="0"/>
              <a:t>commit</a:t>
            </a:r>
            <a:r>
              <a:rPr lang="pt-BR" dirty="0" smtClean="0"/>
              <a:t> de emergência para um bug </a:t>
            </a:r>
            <a:r>
              <a:rPr lang="pt-BR" smtClean="0"/>
              <a:t>recorrente.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1107129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gitBash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733861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GitCheatSheet</a:t>
            </a:r>
            <a:r>
              <a:rPr lang="pt-BR" dirty="0" smtClean="0"/>
              <a:t>. </a:t>
            </a:r>
            <a:r>
              <a:rPr lang="pt-BR" dirty="0"/>
              <a:t>Disponível em</a:t>
            </a:r>
          </a:p>
          <a:p>
            <a:pPr marL="0" indent="0">
              <a:buNone/>
            </a:pPr>
            <a:r>
              <a:rPr lang="pt-BR" sz="1200" i="1" dirty="0">
                <a:hlinkClick r:id="rId2"/>
              </a:rPr>
              <a:t>https://</a:t>
            </a:r>
            <a:r>
              <a:rPr lang="pt-BR" sz="1200" i="1" dirty="0" smtClean="0">
                <a:hlinkClick r:id="rId2"/>
              </a:rPr>
              <a:t>education.github.com/git-cheat-sheet-education.pdf</a:t>
            </a:r>
            <a:endParaRPr lang="pt-BR" sz="1200" i="1" dirty="0" smtClean="0"/>
          </a:p>
          <a:p>
            <a:pPr marL="0" indent="0">
              <a:buNone/>
            </a:pP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3320579986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Crop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321</TotalTime>
  <Words>115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TÉCNICAS DE PROGRAMAÇÃO</vt:lpstr>
      <vt:lpstr>Comandos básicos</vt:lpstr>
      <vt:lpstr>Guia prático para commits</vt:lpstr>
      <vt:lpstr>SOFTWARE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de trabalho de conclusão de curso</dc:title>
  <dc:creator>Usuário do Windows</dc:creator>
  <cp:lastModifiedBy>Professor</cp:lastModifiedBy>
  <cp:revision>39</cp:revision>
  <dcterms:created xsi:type="dcterms:W3CDTF">2019-02-07T19:09:45Z</dcterms:created>
  <dcterms:modified xsi:type="dcterms:W3CDTF">2019-04-13T01:28:50Z</dcterms:modified>
</cp:coreProperties>
</file>