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12/23/2020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500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12/23/2020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9935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12/23/2020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68180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12/23/2020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9213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12/23/2020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7356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12/23/2020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068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12/23/2020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492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12/23/2020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600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12/23/2020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1163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12/23/2020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960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12/23/2020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957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12/23/2020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024748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00987-1A15-49BC-A7C4-D7ECDA173AC2}"/>
              </a:ext>
            </a:extLst>
          </p:cNvPr>
          <p:cNvSpPr>
            <a:spLocks noGrp="1"/>
          </p:cNvSpPr>
          <p:nvPr>
            <p:ph type="ctrTitle"/>
          </p:nvPr>
        </p:nvSpPr>
        <p:spPr>
          <a:xfrm>
            <a:off x="6741994" y="3125424"/>
            <a:ext cx="4870886" cy="2347549"/>
          </a:xfrm>
        </p:spPr>
        <p:txBody>
          <a:bodyPr anchor="b">
            <a:normAutofit/>
          </a:bodyPr>
          <a:lstStyle/>
          <a:p>
            <a:pPr algn="l"/>
            <a:r>
              <a:rPr lang="en-US" sz="6600" dirty="0"/>
              <a:t>Warcraft weapons</a:t>
            </a:r>
          </a:p>
        </p:txBody>
      </p:sp>
      <p:sp>
        <p:nvSpPr>
          <p:cNvPr id="3" name="Subtitle 2">
            <a:extLst>
              <a:ext uri="{FF2B5EF4-FFF2-40B4-BE49-F238E27FC236}">
                <a16:creationId xmlns:a16="http://schemas.microsoft.com/office/drawing/2014/main" id="{58289219-1200-4703-B6C9-A7B272180F28}"/>
              </a:ext>
            </a:extLst>
          </p:cNvPr>
          <p:cNvSpPr>
            <a:spLocks noGrp="1"/>
          </p:cNvSpPr>
          <p:nvPr>
            <p:ph type="subTitle" idx="1"/>
          </p:nvPr>
        </p:nvSpPr>
        <p:spPr>
          <a:xfrm>
            <a:off x="6741993" y="5634749"/>
            <a:ext cx="4763063" cy="721601"/>
          </a:xfrm>
        </p:spPr>
        <p:txBody>
          <a:bodyPr anchor="ctr">
            <a:normAutofit/>
          </a:bodyPr>
          <a:lstStyle/>
          <a:p>
            <a:pPr algn="l">
              <a:lnSpc>
                <a:spcPct val="91000"/>
              </a:lnSpc>
            </a:pPr>
            <a:r>
              <a:rPr lang="en-US" sz="2400">
                <a:solidFill>
                  <a:schemeClr val="tx1"/>
                </a:solidFill>
              </a:rPr>
              <a:t>An ETL project by Phil Quintanilla</a:t>
            </a:r>
          </a:p>
        </p:txBody>
      </p:sp>
      <p:pic>
        <p:nvPicPr>
          <p:cNvPr id="6" name="Picture 5">
            <a:extLst>
              <a:ext uri="{FF2B5EF4-FFF2-40B4-BE49-F238E27FC236}">
                <a16:creationId xmlns:a16="http://schemas.microsoft.com/office/drawing/2014/main" id="{632BCFD8-D9DB-445E-A803-57BE1D15634B}"/>
              </a:ext>
            </a:extLst>
          </p:cNvPr>
          <p:cNvPicPr>
            <a:picLocks noChangeAspect="1"/>
          </p:cNvPicPr>
          <p:nvPr/>
        </p:nvPicPr>
        <p:blipFill rotWithShape="1">
          <a:blip r:embed="rId2">
            <a:extLst>
              <a:ext uri="{28A0092B-C50C-407E-A947-70E740481C1C}">
                <a14:useLocalDpi xmlns:a14="http://schemas.microsoft.com/office/drawing/2010/main" val="0"/>
              </a:ext>
            </a:extLst>
          </a:blip>
          <a:srcRect l="15966" r="23399" b="1"/>
          <a:stretch/>
        </p:blipFill>
        <p:spPr>
          <a:xfrm>
            <a:off x="20" y="-5"/>
            <a:ext cx="6076326" cy="6864470"/>
          </a:xfrm>
          <a:prstGeom prst="rect">
            <a:avLst/>
          </a:prstGeom>
        </p:spPr>
      </p:pic>
      <p:pic>
        <p:nvPicPr>
          <p:cNvPr id="4" name="Picture 3">
            <a:extLst>
              <a:ext uri="{FF2B5EF4-FFF2-40B4-BE49-F238E27FC236}">
                <a16:creationId xmlns:a16="http://schemas.microsoft.com/office/drawing/2014/main" id="{40387D60-0A85-43CF-92F3-7A899369B8FE}"/>
              </a:ext>
            </a:extLst>
          </p:cNvPr>
          <p:cNvPicPr>
            <a:picLocks noChangeAspect="1"/>
          </p:cNvPicPr>
          <p:nvPr/>
        </p:nvPicPr>
        <p:blipFill rotWithShape="1">
          <a:blip r:embed="rId3"/>
          <a:srcRect t="22206" r="-1" b="13683"/>
          <a:stretch/>
        </p:blipFill>
        <p:spPr>
          <a:xfrm>
            <a:off x="6076346" y="1"/>
            <a:ext cx="6115654" cy="2773951"/>
          </a:xfrm>
          <a:prstGeom prst="rect">
            <a:avLst/>
          </a:prstGeom>
        </p:spPr>
      </p:pic>
    </p:spTree>
    <p:extLst>
      <p:ext uri="{BB962C8B-B14F-4D97-AF65-F5344CB8AC3E}">
        <p14:creationId xmlns:p14="http://schemas.microsoft.com/office/powerpoint/2010/main" val="26459543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4A77A3D0-BFB1-4629-9A0B-56675C86B130}"/>
              </a:ext>
            </a:extLst>
          </p:cNvPr>
          <p:cNvPicPr>
            <a:picLocks noGrp="1" noChangeAspect="1"/>
          </p:cNvPicPr>
          <p:nvPr>
            <p:ph idx="1"/>
          </p:nvPr>
        </p:nvPicPr>
        <p:blipFill>
          <a:blip r:embed="rId2"/>
          <a:stretch>
            <a:fillRect/>
          </a:stretch>
        </p:blipFill>
        <p:spPr>
          <a:xfrm>
            <a:off x="2060588" y="321733"/>
            <a:ext cx="8070824" cy="6214533"/>
          </a:xfrm>
          <a:prstGeom prst="rect">
            <a:avLst/>
          </a:prstGeom>
        </p:spPr>
      </p:pic>
    </p:spTree>
    <p:extLst>
      <p:ext uri="{BB962C8B-B14F-4D97-AF65-F5344CB8AC3E}">
        <p14:creationId xmlns:p14="http://schemas.microsoft.com/office/powerpoint/2010/main" val="217740220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375D23A-F3A4-4B4E-8BD9-4209C724A696}"/>
              </a:ext>
            </a:extLst>
          </p:cNvPr>
          <p:cNvPicPr>
            <a:picLocks noGrp="1" noChangeAspect="1"/>
          </p:cNvPicPr>
          <p:nvPr>
            <p:ph idx="1"/>
          </p:nvPr>
        </p:nvPicPr>
        <p:blipFill>
          <a:blip r:embed="rId2"/>
          <a:stretch>
            <a:fillRect/>
          </a:stretch>
        </p:blipFill>
        <p:spPr>
          <a:xfrm>
            <a:off x="2124034" y="380516"/>
            <a:ext cx="7943931" cy="6096967"/>
          </a:xfrm>
          <a:prstGeom prst="rect">
            <a:avLst/>
          </a:prstGeom>
        </p:spPr>
      </p:pic>
    </p:spTree>
    <p:extLst>
      <p:ext uri="{BB962C8B-B14F-4D97-AF65-F5344CB8AC3E}">
        <p14:creationId xmlns:p14="http://schemas.microsoft.com/office/powerpoint/2010/main" val="39390689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03580F-FB48-48C0-8629-F23A0995CA6D}"/>
              </a:ext>
            </a:extLst>
          </p:cNvPr>
          <p:cNvSpPr>
            <a:spLocks noGrp="1"/>
          </p:cNvSpPr>
          <p:nvPr>
            <p:ph type="title"/>
          </p:nvPr>
        </p:nvSpPr>
        <p:spPr>
          <a:xfrm>
            <a:off x="960120" y="643467"/>
            <a:ext cx="3212593" cy="5571066"/>
          </a:xfrm>
        </p:spPr>
        <p:txBody>
          <a:bodyPr>
            <a:normAutofit/>
          </a:bodyPr>
          <a:lstStyle/>
          <a:p>
            <a:r>
              <a:rPr lang="en-US" sz="4100" dirty="0"/>
              <a:t>ETL: Conclusion</a:t>
            </a:r>
          </a:p>
        </p:txBody>
      </p:sp>
      <p:sp>
        <p:nvSpPr>
          <p:cNvPr id="3" name="Content Placeholder 2">
            <a:extLst>
              <a:ext uri="{FF2B5EF4-FFF2-40B4-BE49-F238E27FC236}">
                <a16:creationId xmlns:a16="http://schemas.microsoft.com/office/drawing/2014/main" id="{0E58041D-927D-4A1D-8CFD-1FADBDF05152}"/>
              </a:ext>
            </a:extLst>
          </p:cNvPr>
          <p:cNvSpPr>
            <a:spLocks noGrp="1"/>
          </p:cNvSpPr>
          <p:nvPr>
            <p:ph idx="1"/>
          </p:nvPr>
        </p:nvSpPr>
        <p:spPr>
          <a:xfrm>
            <a:off x="5302336" y="643467"/>
            <a:ext cx="5926496" cy="5571066"/>
          </a:xfrm>
        </p:spPr>
        <p:txBody>
          <a:bodyPr anchor="ctr">
            <a:normAutofit fontScale="92500" lnSpcReduction="10000"/>
          </a:bodyPr>
          <a:lstStyle/>
          <a:p>
            <a:r>
              <a:rPr lang="en-US" dirty="0"/>
              <a:t>This was a fun project, and I was thankful to have an opportunity to work with a dataset for a game that I have been playing for more than 10 years. I wish this dataset had broken the items into type such as axe, sword, or bow and was more up to date with items. It also seemed while cleaning the data some weapons would appear on multiple csv’s which is probably due to WoW’s main-hand/off-hand/one-hand categories since these should all be considered one-hand weapons, but itemization has gone through a lot of changes through the lifetime of the game. </a:t>
            </a:r>
          </a:p>
        </p:txBody>
      </p:sp>
    </p:spTree>
    <p:extLst>
      <p:ext uri="{BB962C8B-B14F-4D97-AF65-F5344CB8AC3E}">
        <p14:creationId xmlns:p14="http://schemas.microsoft.com/office/powerpoint/2010/main" val="12657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7341-F21D-4799-9666-9751577CEDD2}"/>
              </a:ext>
            </a:extLst>
          </p:cNvPr>
          <p:cNvSpPr>
            <a:spLocks noGrp="1"/>
          </p:cNvSpPr>
          <p:nvPr>
            <p:ph type="title"/>
          </p:nvPr>
        </p:nvSpPr>
        <p:spPr/>
        <p:txBody>
          <a:bodyPr>
            <a:normAutofit/>
          </a:bodyPr>
          <a:lstStyle/>
          <a:p>
            <a:r>
              <a:rPr lang="en-US" dirty="0"/>
              <a:t>Extraction</a:t>
            </a:r>
          </a:p>
        </p:txBody>
      </p:sp>
      <p:sp>
        <p:nvSpPr>
          <p:cNvPr id="3" name="Content Placeholder 2">
            <a:extLst>
              <a:ext uri="{FF2B5EF4-FFF2-40B4-BE49-F238E27FC236}">
                <a16:creationId xmlns:a16="http://schemas.microsoft.com/office/drawing/2014/main" id="{57FBB395-ACC8-437E-A895-544609CA7EF6}"/>
              </a:ext>
            </a:extLst>
          </p:cNvPr>
          <p:cNvSpPr>
            <a:spLocks noGrp="1"/>
          </p:cNvSpPr>
          <p:nvPr>
            <p:ph idx="1"/>
          </p:nvPr>
        </p:nvSpPr>
        <p:spPr/>
        <p:txBody>
          <a:bodyPr>
            <a:normAutofit fontScale="92500" lnSpcReduction="20000"/>
          </a:bodyPr>
          <a:lstStyle/>
          <a:p>
            <a:r>
              <a:rPr lang="en-US" dirty="0"/>
              <a:t>For this project I used the World of Warcraft items dataset from Kaggle. This dataset is filled with items that can be equipped by characters in World of Warcraft. For the purpose of this project, I only used items that could be equipped in the weapon slots. The csv’s used from this dataset were Main Hand, Off Hand, One-Hand, Ranged, and Two Hand. At the time of this dataset World of Warcraft was on patch 8.2.5 which was released 09/24/2019. For reference World of Warcraft is now on patch 9.0.2 as of 12/23/2020. </a:t>
            </a:r>
          </a:p>
          <a:p>
            <a:r>
              <a:rPr lang="en-US" sz="1800" dirty="0"/>
              <a:t>Please note: There are other weapon slot CSV’s in the data set, Held in Off-Hand, Thrown, and Shield but these items are not considered weapons as Held in Off-Hand Items just provide a boost to a character's stats, thrown weapons are no longer used as weapons and generally used for cosmetic or role-playing purposes and shields are considered an armor boost and not a weapon boost.</a:t>
            </a:r>
          </a:p>
          <a:p>
            <a:endParaRPr lang="en-US" dirty="0"/>
          </a:p>
        </p:txBody>
      </p:sp>
    </p:spTree>
    <p:extLst>
      <p:ext uri="{BB962C8B-B14F-4D97-AF65-F5344CB8AC3E}">
        <p14:creationId xmlns:p14="http://schemas.microsoft.com/office/powerpoint/2010/main" val="55362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Graphical user interface, application, table, Excel&#10;&#10;Description automatically generated">
            <a:extLst>
              <a:ext uri="{FF2B5EF4-FFF2-40B4-BE49-F238E27FC236}">
                <a16:creationId xmlns:a16="http://schemas.microsoft.com/office/drawing/2014/main" id="{BEC262D4-F3FA-4879-A536-E0B7B3082D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65B635-8D36-4D38-AA5E-90A368E67ED2}"/>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Data clean-up</a:t>
            </a:r>
          </a:p>
        </p:txBody>
      </p:sp>
    </p:spTree>
    <p:extLst>
      <p:ext uri="{BB962C8B-B14F-4D97-AF65-F5344CB8AC3E}">
        <p14:creationId xmlns:p14="http://schemas.microsoft.com/office/powerpoint/2010/main" val="240073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9B163E-F15B-457F-919C-FF214C760A41}"/>
              </a:ext>
            </a:extLst>
          </p:cNvPr>
          <p:cNvSpPr>
            <a:spLocks noGrp="1"/>
          </p:cNvSpPr>
          <p:nvPr>
            <p:ph type="title"/>
          </p:nvPr>
        </p:nvSpPr>
        <p:spPr>
          <a:xfrm>
            <a:off x="960120" y="317814"/>
            <a:ext cx="10268712" cy="1700784"/>
          </a:xfrm>
        </p:spPr>
        <p:txBody>
          <a:bodyPr>
            <a:normAutofit/>
          </a:bodyPr>
          <a:lstStyle/>
          <a:p>
            <a:r>
              <a:rPr lang="en-US" dirty="0"/>
              <a:t>Transform</a:t>
            </a:r>
          </a:p>
        </p:txBody>
      </p:sp>
      <p:sp>
        <p:nvSpPr>
          <p:cNvPr id="17" name="Rectangle 16">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54AE21F-E2C2-4FA5-A3D9-05B43EAC040E}"/>
              </a:ext>
            </a:extLst>
          </p:cNvPr>
          <p:cNvSpPr>
            <a:spLocks noGrp="1"/>
          </p:cNvSpPr>
          <p:nvPr>
            <p:ph idx="1"/>
          </p:nvPr>
        </p:nvSpPr>
        <p:spPr>
          <a:xfrm>
            <a:off x="960120" y="2587751"/>
            <a:ext cx="11109960" cy="3499539"/>
          </a:xfrm>
        </p:spPr>
        <p:txBody>
          <a:bodyPr>
            <a:normAutofit fontScale="92500" lnSpcReduction="10000"/>
          </a:bodyPr>
          <a:lstStyle/>
          <a:p>
            <a:pPr marL="457200" indent="-457200">
              <a:lnSpc>
                <a:spcPct val="91000"/>
              </a:lnSpc>
              <a:buFont typeface="Arial" panose="020B0604020202020204" pitchFamily="34" charset="0"/>
              <a:buChar char="•"/>
            </a:pPr>
            <a:r>
              <a:rPr lang="en-US" sz="1400" dirty="0"/>
              <a:t>As seen in the previous slide the CSV’s have a lot of columns with useless information. There are columns that are completely empty and not all weapons have agility(agi) or class requirements(classes).</a:t>
            </a:r>
          </a:p>
          <a:p>
            <a:pPr marL="457200" indent="-457200">
              <a:lnSpc>
                <a:spcPct val="91000"/>
              </a:lnSpc>
              <a:buFont typeface="Arial" panose="020B0604020202020204" pitchFamily="34" charset="0"/>
              <a:buChar char="•"/>
            </a:pPr>
            <a:r>
              <a:rPr lang="en-US" sz="1400" dirty="0"/>
              <a:t>When transforming the data, I only wanted the data that was relevant to damage and identification. </a:t>
            </a:r>
          </a:p>
          <a:p>
            <a:pPr marL="457200" indent="-457200">
              <a:lnSpc>
                <a:spcPct val="91000"/>
              </a:lnSpc>
              <a:buFont typeface="Arial" panose="020B0604020202020204" pitchFamily="34" charset="0"/>
              <a:buChar char="•"/>
            </a:pPr>
            <a:r>
              <a:rPr lang="en-US" sz="1400" dirty="0"/>
              <a:t>I limited my data to the following columns</a:t>
            </a:r>
          </a:p>
          <a:p>
            <a:pPr marL="731520" lvl="1" indent="-457200">
              <a:lnSpc>
                <a:spcPct val="91000"/>
              </a:lnSpc>
              <a:buFont typeface="+mj-lt"/>
              <a:buAutoNum type="arabicPeriod"/>
            </a:pPr>
            <a:r>
              <a:rPr lang="en-US" sz="1400" dirty="0"/>
              <a:t>Name_enus, Name of weapon</a:t>
            </a:r>
          </a:p>
          <a:p>
            <a:pPr marL="731520" lvl="1" indent="-457200">
              <a:lnSpc>
                <a:spcPct val="91000"/>
              </a:lnSpc>
              <a:buFont typeface="+mj-lt"/>
              <a:buAutoNum type="arabicPeriod"/>
            </a:pPr>
            <a:r>
              <a:rPr lang="en-US" sz="1400" dirty="0"/>
              <a:t>Quality, The rarity of the item</a:t>
            </a:r>
          </a:p>
          <a:p>
            <a:pPr marL="731520" lvl="1" indent="-457200">
              <a:lnSpc>
                <a:spcPct val="91000"/>
              </a:lnSpc>
              <a:buFont typeface="+mj-lt"/>
              <a:buAutoNum type="arabicPeriod"/>
            </a:pPr>
            <a:r>
              <a:rPr lang="en-US" sz="1400" dirty="0"/>
              <a:t>Dmgmin1, the lowest amount of damage a weapon could do</a:t>
            </a:r>
          </a:p>
          <a:p>
            <a:pPr marL="731520" lvl="1" indent="-457200">
              <a:lnSpc>
                <a:spcPct val="91000"/>
              </a:lnSpc>
              <a:buFont typeface="+mj-lt"/>
              <a:buAutoNum type="arabicPeriod"/>
            </a:pPr>
            <a:r>
              <a:rPr lang="en-US" sz="1400" dirty="0"/>
              <a:t>Dmgmax1, the highest amount of damage a weapon could do</a:t>
            </a:r>
          </a:p>
          <a:p>
            <a:pPr marL="731520" lvl="1" indent="-457200">
              <a:lnSpc>
                <a:spcPct val="91000"/>
              </a:lnSpc>
              <a:buFont typeface="+mj-lt"/>
              <a:buAutoNum type="arabicPeriod"/>
            </a:pPr>
            <a:r>
              <a:rPr lang="en-US" sz="1400" dirty="0"/>
              <a:t>DPS, the average amount of damage the weapon would do in a second</a:t>
            </a:r>
          </a:p>
          <a:p>
            <a:pPr marL="731520" lvl="1" indent="-457200">
              <a:lnSpc>
                <a:spcPct val="91000"/>
              </a:lnSpc>
              <a:buFont typeface="+mj-lt"/>
              <a:buAutoNum type="arabicPeriod"/>
            </a:pPr>
            <a:r>
              <a:rPr lang="en-US" sz="1400" dirty="0"/>
              <a:t>And mlespeed for melee weapons or rngspeed  for ranged weapons, amount of time it took to swing with a weapon</a:t>
            </a:r>
          </a:p>
          <a:p>
            <a:pPr lvl="1" indent="0">
              <a:lnSpc>
                <a:spcPct val="91000"/>
              </a:lnSpc>
              <a:buNone/>
            </a:pPr>
            <a:r>
              <a:rPr lang="en-US" sz="1400" dirty="0"/>
              <a:t>	</a:t>
            </a:r>
          </a:p>
          <a:p>
            <a:pPr lvl="1" indent="0">
              <a:lnSpc>
                <a:spcPct val="91000"/>
              </a:lnSpc>
              <a:buNone/>
            </a:pPr>
            <a:r>
              <a:rPr lang="en-US" sz="1400" dirty="0"/>
              <a:t>After this was completed, I gave the columns clearer names</a:t>
            </a:r>
          </a:p>
          <a:p>
            <a:pPr marL="731520" lvl="1" indent="-457200">
              <a:lnSpc>
                <a:spcPct val="91000"/>
              </a:lnSpc>
            </a:pPr>
            <a:endParaRPr lang="en-US" sz="1400" dirty="0"/>
          </a:p>
          <a:p>
            <a:pPr lvl="1" indent="0">
              <a:lnSpc>
                <a:spcPct val="91000"/>
              </a:lnSpc>
              <a:buNone/>
            </a:pPr>
            <a:endParaRPr lang="en-US" sz="1400" dirty="0"/>
          </a:p>
        </p:txBody>
      </p:sp>
    </p:spTree>
    <p:extLst>
      <p:ext uri="{BB962C8B-B14F-4D97-AF65-F5344CB8AC3E}">
        <p14:creationId xmlns:p14="http://schemas.microsoft.com/office/powerpoint/2010/main" val="2313148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F5B6A72C-3D3D-4B87-B350-45D0ADC5363C}"/>
              </a:ext>
            </a:extLst>
          </p:cNvPr>
          <p:cNvSpPr>
            <a:spLocks noGrp="1"/>
          </p:cNvSpPr>
          <p:nvPr>
            <p:ph type="title"/>
          </p:nvPr>
        </p:nvSpPr>
        <p:spPr>
          <a:xfrm>
            <a:off x="960120" y="317814"/>
            <a:ext cx="10268712" cy="1700784"/>
          </a:xfrm>
        </p:spPr>
        <p:txBody>
          <a:bodyPr>
            <a:normAutofit/>
          </a:bodyPr>
          <a:lstStyle/>
          <a:p>
            <a:r>
              <a:rPr lang="en-US" dirty="0"/>
              <a:t>Cleaned Data Frame</a:t>
            </a:r>
          </a:p>
        </p:txBody>
      </p:sp>
      <p:pic>
        <p:nvPicPr>
          <p:cNvPr id="5" name="Content Placeholder 4" descr="Table&#10;&#10;Description automatically generated">
            <a:extLst>
              <a:ext uri="{FF2B5EF4-FFF2-40B4-BE49-F238E27FC236}">
                <a16:creationId xmlns:a16="http://schemas.microsoft.com/office/drawing/2014/main" id="{EEA5944F-E825-4B33-85B7-9247D3D0A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986" y="3253805"/>
            <a:ext cx="8720980" cy="2438123"/>
          </a:xfrm>
          <a:prstGeom prst="rect">
            <a:avLst/>
          </a:prstGeom>
        </p:spPr>
      </p:pic>
    </p:spTree>
    <p:extLst>
      <p:ext uri="{BB962C8B-B14F-4D97-AF65-F5344CB8AC3E}">
        <p14:creationId xmlns:p14="http://schemas.microsoft.com/office/powerpoint/2010/main" val="303861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CDE104-F663-46CC-8478-FF79E65101C3}"/>
              </a:ext>
            </a:extLst>
          </p:cNvPr>
          <p:cNvSpPr>
            <a:spLocks noGrp="1"/>
          </p:cNvSpPr>
          <p:nvPr>
            <p:ph type="title"/>
          </p:nvPr>
        </p:nvSpPr>
        <p:spPr>
          <a:xfrm>
            <a:off x="960438" y="640080"/>
            <a:ext cx="4500737" cy="2194560"/>
          </a:xfrm>
        </p:spPr>
        <p:txBody>
          <a:bodyPr>
            <a:normAutofit/>
          </a:bodyPr>
          <a:lstStyle/>
          <a:p>
            <a:r>
              <a:rPr lang="en-US" dirty="0"/>
              <a:t>Load</a:t>
            </a:r>
          </a:p>
        </p:txBody>
      </p:sp>
      <p:sp>
        <p:nvSpPr>
          <p:cNvPr id="3" name="Content Placeholder 2">
            <a:extLst>
              <a:ext uri="{FF2B5EF4-FFF2-40B4-BE49-F238E27FC236}">
                <a16:creationId xmlns:a16="http://schemas.microsoft.com/office/drawing/2014/main" id="{BC23C3BB-ABB0-4561-A27A-B1AAF950DDBF}"/>
              </a:ext>
            </a:extLst>
          </p:cNvPr>
          <p:cNvSpPr>
            <a:spLocks noGrp="1"/>
          </p:cNvSpPr>
          <p:nvPr>
            <p:ph idx="1"/>
          </p:nvPr>
        </p:nvSpPr>
        <p:spPr>
          <a:xfrm>
            <a:off x="960438" y="2916936"/>
            <a:ext cx="4500737" cy="3264408"/>
          </a:xfrm>
        </p:spPr>
        <p:txBody>
          <a:bodyPr anchor="t">
            <a:normAutofit/>
          </a:bodyPr>
          <a:lstStyle/>
          <a:p>
            <a:r>
              <a:rPr lang="en-US" dirty="0">
                <a:solidFill>
                  <a:schemeClr val="bg1"/>
                </a:solidFill>
              </a:rPr>
              <a:t>After each data frame was cleaned, they were loaded into a PgAdmin database.</a:t>
            </a:r>
          </a:p>
        </p:txBody>
      </p:sp>
      <p:pic>
        <p:nvPicPr>
          <p:cNvPr id="5" name="Picture 4">
            <a:extLst>
              <a:ext uri="{FF2B5EF4-FFF2-40B4-BE49-F238E27FC236}">
                <a16:creationId xmlns:a16="http://schemas.microsoft.com/office/drawing/2014/main" id="{24986378-6D80-4E8E-98E8-C4101FC43824}"/>
              </a:ext>
            </a:extLst>
          </p:cNvPr>
          <p:cNvPicPr>
            <a:picLocks noChangeAspect="1"/>
          </p:cNvPicPr>
          <p:nvPr/>
        </p:nvPicPr>
        <p:blipFill>
          <a:blip r:embed="rId2"/>
          <a:stretch>
            <a:fillRect/>
          </a:stretch>
        </p:blipFill>
        <p:spPr>
          <a:xfrm>
            <a:off x="7576457" y="31447"/>
            <a:ext cx="3140214" cy="6826553"/>
          </a:xfrm>
          <a:prstGeom prst="rect">
            <a:avLst/>
          </a:prstGeom>
        </p:spPr>
      </p:pic>
    </p:spTree>
    <p:extLst>
      <p:ext uri="{BB962C8B-B14F-4D97-AF65-F5344CB8AC3E}">
        <p14:creationId xmlns:p14="http://schemas.microsoft.com/office/powerpoint/2010/main" val="396574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FEA0DE88-E0E3-4C06-8C34-C83B8EA64574}"/>
              </a:ext>
            </a:extLst>
          </p:cNvPr>
          <p:cNvPicPr>
            <a:picLocks noGrp="1" noChangeAspect="1"/>
          </p:cNvPicPr>
          <p:nvPr>
            <p:ph idx="1"/>
          </p:nvPr>
        </p:nvPicPr>
        <p:blipFill>
          <a:blip r:embed="rId2"/>
          <a:stretch>
            <a:fillRect/>
          </a:stretch>
        </p:blipFill>
        <p:spPr>
          <a:xfrm>
            <a:off x="2220686" y="367503"/>
            <a:ext cx="8085907" cy="6387866"/>
          </a:xfrm>
          <a:prstGeom prst="rect">
            <a:avLst/>
          </a:prstGeom>
        </p:spPr>
      </p:pic>
    </p:spTree>
    <p:extLst>
      <p:ext uri="{BB962C8B-B14F-4D97-AF65-F5344CB8AC3E}">
        <p14:creationId xmlns:p14="http://schemas.microsoft.com/office/powerpoint/2010/main" val="373539400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41E5C04D-12C3-4221-A46B-EF342EDCBA52}"/>
              </a:ext>
            </a:extLst>
          </p:cNvPr>
          <p:cNvPicPr>
            <a:picLocks noGrp="1" noChangeAspect="1"/>
          </p:cNvPicPr>
          <p:nvPr>
            <p:ph idx="1"/>
          </p:nvPr>
        </p:nvPicPr>
        <p:blipFill>
          <a:blip r:embed="rId2"/>
          <a:stretch>
            <a:fillRect/>
          </a:stretch>
        </p:blipFill>
        <p:spPr>
          <a:xfrm>
            <a:off x="721259" y="498082"/>
            <a:ext cx="11008144" cy="5861836"/>
          </a:xfrm>
          <a:prstGeom prst="rect">
            <a:avLst/>
          </a:prstGeom>
        </p:spPr>
      </p:pic>
    </p:spTree>
    <p:extLst>
      <p:ext uri="{BB962C8B-B14F-4D97-AF65-F5344CB8AC3E}">
        <p14:creationId xmlns:p14="http://schemas.microsoft.com/office/powerpoint/2010/main" val="18674881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DF2B884-845A-4623-B659-52AEB5CC8B05}"/>
              </a:ext>
            </a:extLst>
          </p:cNvPr>
          <p:cNvPicPr>
            <a:picLocks noGrp="1" noChangeAspect="1"/>
          </p:cNvPicPr>
          <p:nvPr>
            <p:ph idx="1"/>
          </p:nvPr>
        </p:nvPicPr>
        <p:blipFill>
          <a:blip r:embed="rId2"/>
          <a:stretch>
            <a:fillRect/>
          </a:stretch>
        </p:blipFill>
        <p:spPr>
          <a:xfrm>
            <a:off x="1559638" y="302139"/>
            <a:ext cx="8366182" cy="6253722"/>
          </a:xfrm>
          <a:prstGeom prst="rect">
            <a:avLst/>
          </a:prstGeom>
        </p:spPr>
      </p:pic>
    </p:spTree>
    <p:extLst>
      <p:ext uri="{BB962C8B-B14F-4D97-AF65-F5344CB8AC3E}">
        <p14:creationId xmlns:p14="http://schemas.microsoft.com/office/powerpoint/2010/main" val="41800521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181A32"/>
      </a:dk2>
      <a:lt2>
        <a:srgbClr val="F0F3F1"/>
      </a:lt2>
      <a:accent1>
        <a:srgbClr val="E72998"/>
      </a:accent1>
      <a:accent2>
        <a:srgbClr val="D417D5"/>
      </a:accent2>
      <a:accent3>
        <a:srgbClr val="9729E7"/>
      </a:accent3>
      <a:accent4>
        <a:srgbClr val="4224D7"/>
      </a:accent4>
      <a:accent5>
        <a:srgbClr val="2959E7"/>
      </a:accent5>
      <a:accent6>
        <a:srgbClr val="1796D5"/>
      </a:accent6>
      <a:hlink>
        <a:srgbClr val="3F4A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5</TotalTime>
  <Words>469</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Franklin Gothic Demi Cond</vt:lpstr>
      <vt:lpstr>Franklin Gothic Medium</vt:lpstr>
      <vt:lpstr>Wingdings</vt:lpstr>
      <vt:lpstr>JuxtaposeVTI</vt:lpstr>
      <vt:lpstr>Warcraft weapons</vt:lpstr>
      <vt:lpstr>Extraction</vt:lpstr>
      <vt:lpstr>Data clean-up</vt:lpstr>
      <vt:lpstr>Transform</vt:lpstr>
      <vt:lpstr>Cleaned Data Frame</vt:lpstr>
      <vt:lpstr>Load</vt:lpstr>
      <vt:lpstr>PowerPoint Presentation</vt:lpstr>
      <vt:lpstr>PowerPoint Presentation</vt:lpstr>
      <vt:lpstr>PowerPoint Presentation</vt:lpstr>
      <vt:lpstr>PowerPoint Presentation</vt:lpstr>
      <vt:lpstr>PowerPoint Presentation</vt:lpstr>
      <vt:lpstr>ETL: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Warcraft weapons</dc:title>
  <dc:creator>Phil Quintanilla</dc:creator>
  <cp:lastModifiedBy>Phil Quintanilla</cp:lastModifiedBy>
  <cp:revision>1</cp:revision>
  <dcterms:created xsi:type="dcterms:W3CDTF">2020-12-24T03:41:18Z</dcterms:created>
  <dcterms:modified xsi:type="dcterms:W3CDTF">2020-12-24T03:46:40Z</dcterms:modified>
</cp:coreProperties>
</file>