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5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8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3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6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492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3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960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957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7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87D60-0A85-43CF-92F3-7A899369B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63" b="5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00987-1A15-49BC-A7C4-D7ECDA173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6600"/>
              <a:t>Warcraft weapons</a:t>
            </a:r>
            <a:endParaRPr lang="en-US" sz="6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89219-1200-4703-B6C9-A7B272180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 fontScale="77500" lnSpcReduction="20000"/>
          </a:bodyPr>
          <a:lstStyle/>
          <a:p>
            <a:pPr algn="l"/>
            <a:r>
              <a:rPr lang="en-US" sz="2800"/>
              <a:t>An ETL project by Phil Quintanilla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595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7341-F21D-4799-9666-9751577C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B395-ACC8-437E-A895-544609CA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2368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1"/>
      </a:lt2>
      <a:accent1>
        <a:srgbClr val="E72998"/>
      </a:accent1>
      <a:accent2>
        <a:srgbClr val="D417D5"/>
      </a:accent2>
      <a:accent3>
        <a:srgbClr val="9729E7"/>
      </a:accent3>
      <a:accent4>
        <a:srgbClr val="4224D7"/>
      </a:accent4>
      <a:accent5>
        <a:srgbClr val="2959E7"/>
      </a:accent5>
      <a:accent6>
        <a:srgbClr val="1796D5"/>
      </a:accent6>
      <a:hlink>
        <a:srgbClr val="3F4A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Franklin Gothic Demi Cond</vt:lpstr>
      <vt:lpstr>Franklin Gothic Medium</vt:lpstr>
      <vt:lpstr>Wingdings</vt:lpstr>
      <vt:lpstr>JuxtaposeVTI</vt:lpstr>
      <vt:lpstr>Warcraft weapons</vt:lpstr>
      <vt:lpstr>Data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Warcraft weapons</dc:title>
  <dc:creator>Phil Quintanilla</dc:creator>
  <cp:lastModifiedBy>Phil Quintanilla</cp:lastModifiedBy>
  <cp:revision>2</cp:revision>
  <dcterms:created xsi:type="dcterms:W3CDTF">2020-12-23T02:09:42Z</dcterms:created>
  <dcterms:modified xsi:type="dcterms:W3CDTF">2020-12-23T03:08:28Z</dcterms:modified>
</cp:coreProperties>
</file>