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35E6E-B6AB-47BF-837E-E1B1B324E6D9}" type="datetime1">
              <a:rPr lang="nl-NL" smtClean="0"/>
              <a:t>29-6-2022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3E2DD-2F56-4683-9C33-6689EB9BC2E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145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0E65-3559-48E0-BEC6-1D86B07E9DA6}" type="datetime1">
              <a:rPr lang="nl-NL" smtClean="0"/>
              <a:pPr/>
              <a:t>29-6-2022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4953-45DF-4BC3-9BE4-AC0A7CD68A4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1144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953-45DF-4BC3-9BE4-AC0A7CD68A4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11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736D5B-2965-4D40-8FF5-30EE349E6D96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4B1EE-F782-42CB-9138-40A769E63D6F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83CEF7-9FA5-445D-A723-DCC5D8774BBD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AA2A0-E1C1-4A96-8DE2-8A6B1420BBE3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74B85-E1FC-4DD7-95DC-00F84E7CFEAD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6F93B-EB7B-467D-8F50-01AEC11A2E6A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B0B65-CD46-4FFD-8F3C-4D92C11B2468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6F101E4-E152-41E1-84EC-3EDAFF36C8C1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6853A4C-5C46-4003-84B3-7475B84897FA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39AEC41-D78A-42D4-BC1C-9858B0DE8185}" type="datetime1">
              <a:rPr lang="nl-NL" noProof="0" smtClean="0"/>
              <a:t>29-6-2022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hoe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nl-NL" dirty="0"/>
              <a:t>Connect </a:t>
            </a:r>
            <a:r>
              <a:rPr lang="nl-NL" dirty="0" err="1"/>
              <a:t>four</a:t>
            </a:r>
            <a:r>
              <a:rPr lang="nl-NL" dirty="0"/>
              <a:t>-AI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Gemaakt door Quinten Bakker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A314F-EA27-FCD1-51E2-2EB1093F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CD3DAF-802E-3FF1-7EE0-131155D3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Probleemen</a:t>
            </a:r>
            <a:endParaRPr lang="en-US" dirty="0"/>
          </a:p>
          <a:p>
            <a:r>
              <a:rPr lang="en-US" dirty="0"/>
              <a:t>AI</a:t>
            </a:r>
          </a:p>
          <a:p>
            <a:r>
              <a:rPr lang="en-US" dirty="0" err="1"/>
              <a:t>Analystics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Vragen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18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2845A-FCC3-512F-A1D3-D36EF568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5897FD-2283-4171-F7B8-44345148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Niemand</a:t>
            </a:r>
            <a:r>
              <a:rPr lang="en-US" dirty="0"/>
              <a:t> om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spelen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Tkinter</a:t>
            </a:r>
            <a:r>
              <a:rPr lang="en-US" dirty="0"/>
              <a:t>(while loop, input)</a:t>
            </a:r>
          </a:p>
          <a:p>
            <a:r>
              <a:rPr lang="en-US" dirty="0"/>
              <a:t>- </a:t>
            </a:r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search tree </a:t>
            </a:r>
            <a:r>
              <a:rPr lang="en-US" dirty="0" err="1"/>
              <a:t>inplementen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586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6D779-A20F-B357-7242-266D606E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C9E117-F233-EC75-B09D-917FA0B7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Evaluatie_window</a:t>
            </a:r>
            <a:endParaRPr lang="en-US" dirty="0"/>
          </a:p>
          <a:p>
            <a:r>
              <a:rPr lang="en-US" dirty="0"/>
              <a:t>- Score</a:t>
            </a:r>
          </a:p>
          <a:p>
            <a:r>
              <a:rPr lang="en-US" dirty="0"/>
              <a:t>- </a:t>
            </a:r>
            <a:r>
              <a:rPr lang="en-US" dirty="0" err="1"/>
              <a:t>MiniMax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084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1DC23-3642-8B60-0E39-807A56DF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E85357-520C-81C7-A40F-414DE54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Size * time</a:t>
            </a:r>
          </a:p>
          <a:p>
            <a:r>
              <a:rPr lang="en-US" dirty="0"/>
              <a:t>- Size * depth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16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AE6EA-E61D-EB1B-3355-C03A44F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F0795-4FF6-923E-09B6-A92310DB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Normaal</a:t>
            </a:r>
            <a:r>
              <a:rPr lang="en-US" dirty="0"/>
              <a:t> </a:t>
            </a:r>
            <a:r>
              <a:rPr lang="en-US" dirty="0" err="1"/>
              <a:t>groote</a:t>
            </a:r>
            <a:r>
              <a:rPr lang="en-US" dirty="0"/>
              <a:t> board (D1 = 4, D2 = 2)</a:t>
            </a:r>
          </a:p>
          <a:p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1129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18680-0A6B-EEB5-EDA6-85B9862A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9359A-77B6-8DE2-5ABC-4C977B0B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US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5264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2_TF11437505" id="{1C87C4E4-1D74-4099-84EA-C32A3FA14CEA}" vid="{988533EC-C64D-445B-916D-0A8C118FBF42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{04D6EE73-BDF5-4994-BD5C-FC852B970A91}tf11437505_win32</Template>
  <TotalTime>28</TotalTime>
  <Words>73</Words>
  <Application>Microsoft Office PowerPoint</Application>
  <PresentationFormat>Breedbeeld</PresentationFormat>
  <Paragraphs>25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Calibri</vt:lpstr>
      <vt:lpstr>Georgia Pro Cond Light</vt:lpstr>
      <vt:lpstr>Speak Pro</vt:lpstr>
      <vt:lpstr>RetrospectVTI</vt:lpstr>
      <vt:lpstr>Connect four-AI</vt:lpstr>
      <vt:lpstr>Inhoud pagina</vt:lpstr>
      <vt:lpstr>Problemen</vt:lpstr>
      <vt:lpstr>AI</vt:lpstr>
      <vt:lpstr>Analytics</vt:lpstr>
      <vt:lpstr>Demo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four-AI</dc:title>
  <dc:creator>quinten bakker</dc:creator>
  <cp:lastModifiedBy>quinten bakker</cp:lastModifiedBy>
  <cp:revision>1</cp:revision>
  <dcterms:created xsi:type="dcterms:W3CDTF">2022-06-29T20:06:57Z</dcterms:created>
  <dcterms:modified xsi:type="dcterms:W3CDTF">2022-06-29T20:35:23Z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