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5"/>
  </p:notesMasterIdLst>
  <p:handoutMasterIdLst>
    <p:handoutMasterId r:id="rId6"/>
  </p:handoutMasterIdLst>
  <p:sldIdLst>
    <p:sldId id="262" r:id="rId3"/>
    <p:sldId id="263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29-6-2023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29-6-2023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146-F617-492E-B737-F93461ACF855}" type="datetime1">
              <a:rPr lang="nl-BE" smtClean="0"/>
              <a:t>29/06/2023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9EAA-B023-4E46-97B4-C65F041FD840}" type="datetime1">
              <a:rPr lang="nl-BE" smtClean="0"/>
              <a:t>29/06/2023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AD0-EF1F-45CD-A921-DCE73A153AFC}" type="datetime1">
              <a:rPr lang="nl-BE" smtClean="0"/>
              <a:t>29/06/2023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810F-454E-4736-99FA-D8398BBF8C8B}" type="datetime1">
              <a:rPr lang="nl-BE" smtClean="0"/>
              <a:t>29/06/2023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E578-A225-47B1-88D8-E6E7AB7A2C8F}" type="datetime1">
              <a:rPr lang="nl-BE" smtClean="0"/>
              <a:t>29/06/2023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84B-A1EC-466E-B9A3-010C200891F2}" type="datetime1">
              <a:rPr lang="nl-BE" smtClean="0"/>
              <a:t>29/06/2023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58B5-F5D1-42E2-8945-3D3DFC137105}" type="datetime1">
              <a:rPr lang="nl-BE" smtClean="0"/>
              <a:t>29/06/2023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B185-EE24-4580-8046-F60280AE29E8}" type="datetime1">
              <a:rPr lang="nl-BE" smtClean="0"/>
              <a:t>29/06/2023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C34-2BE0-4554-ADA1-E58988826324}" type="datetime1">
              <a:rPr lang="nl-BE" smtClean="0"/>
              <a:t>29/06/2023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3F73-F71B-4AFB-A738-2C471B8738DC}" type="datetime1">
              <a:rPr lang="nl-BE" smtClean="0"/>
              <a:t>29/06/2023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KU Leuven Brugge, Faculteit Industriële 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D943E4-C9C7-41E1-A4A6-2F53A2D125E0}" type="datetime1">
              <a:rPr lang="nl-BE" smtClean="0"/>
              <a:t>29/06/2023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KU Leuven Brugge, Faculteit Industriële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C9E858F-04BD-4799-AF9F-80E48E9CB9BD}" type="datetime1">
              <a:rPr lang="nl-BE" smtClean="0"/>
              <a:t>29/06/2023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KU Leuven Brugge, Faculteit Industriële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D998DC07-5786-20F4-0D25-C0A5E2954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72" y="783036"/>
            <a:ext cx="6820856" cy="5115642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730B4-CDFB-46C9-9267-1D041A8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1600" b="1" dirty="0"/>
              <a:t>KU Leuven Brugge </a:t>
            </a:r>
          </a:p>
          <a:p>
            <a:r>
              <a:rPr lang="nl-BE" dirty="0"/>
              <a:t>Faculteit Industriële Ingenieurswetenschappen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6AD37C-6AB4-4180-A0B8-F0EA1EF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6E9E93-68FE-47FD-BE6E-61D9F739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9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730B4-CDFB-46C9-9267-1D041A8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1600" b="1" dirty="0"/>
              <a:t>KU Leuven Brugge </a:t>
            </a:r>
          </a:p>
          <a:p>
            <a:r>
              <a:rPr lang="nl-BE" dirty="0"/>
              <a:t>Faculteit Industriële Ingenieurswetenschappen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6AD37C-6AB4-4180-A0B8-F0EA1EF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6E9E93-68FE-47FD-BE6E-61D9F739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Tijdelijke aanduiding voor inhoud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9E1F4B01-4E36-135A-C38B-7C304794B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488"/>
          <a:stretch/>
        </p:blipFill>
        <p:spPr>
          <a:xfrm>
            <a:off x="3341465" y="2192161"/>
            <a:ext cx="5384270" cy="1021758"/>
          </a:xfr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C211BDD-D767-B36A-521F-EF87A4EC9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03"/>
          <a:stretch/>
        </p:blipFill>
        <p:spPr>
          <a:xfrm>
            <a:off x="3787961" y="3429000"/>
            <a:ext cx="4491278" cy="10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942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</Words>
  <Application>Microsoft Office PowerPoint</Application>
  <PresentationFormat>Breedbeeld</PresentationFormat>
  <Paragraphs>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KU Leuven</vt:lpstr>
      <vt:lpstr>KU Leuven Sedes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2023-06-29T07:33:44Z</dcterms:modified>
</cp:coreProperties>
</file>