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7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25C-1427-4538-857F-41B64F3B9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49570-9317-4C50-9E57-98E1C8FD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D422-9DD9-4E9A-8436-037776FB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F031-B925-46EB-A6F0-0A28DEC7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3047-0029-4276-9745-391A6AD3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7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0C6B-A26F-4AE5-B3F4-7128B22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AF180-EAD7-41AB-9ADB-0817A1EA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42E2-39E3-4BCD-9557-04A18147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6CC1-4B7B-430C-90AF-2AA362F4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320B-7239-47BE-A4B3-7BE8A1D9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AFA98-0139-4E18-A83E-8773A05D1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839FB-D6E7-4508-A3CA-E7078454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6DEA-42FF-4DE8-88EA-68C7595C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89B2-C804-4DCA-8FC6-FE852F74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7040-B980-4869-8F8E-BD1DE0CD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C60E-2FEF-41C6-97D3-5A703B8E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5812-D5FD-42E4-8490-FA10F67A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6ABA-5C8A-4456-BBB6-595B95C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238C-9A8E-4866-B9C9-561B5935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9FA8-D894-4891-B8F7-FA36C3D7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4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4AD-D37A-4D38-9239-BEEB9A34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C96A-F10C-47AB-82A8-EA7E9C6B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8885-90AC-49DB-B21F-DA13117D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7FF5-25DA-4911-85DE-88579440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4547-B28F-41F2-8B45-A18242B4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B037-8216-4CF3-9E61-F0AD3ECA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94A8-9DCE-4074-AD01-746D5D8F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E9976-0291-44D1-B2D9-14751198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1838-C23A-481A-BDDB-5C07BF98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8A48-1ECE-4EFA-921F-F46FB96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6B6B-0DA1-4435-9E9E-9BDE227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6A8-A3C0-4F1F-A08E-9942271C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99C4-C1E0-40D9-9D3F-93B6A7F8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797C-D79E-411E-9ED5-67A1324E4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D6B3-C7F4-4F5D-BB3B-6A0298A09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D69BA-7963-4827-9614-FC807BCA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82819-8D23-439D-AF46-5544E1E9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05A86-4546-4F9E-98ED-A74783E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BBAA0-5A8D-4F3C-8157-02E42E1F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8391-E8F5-49D5-B51B-66585EB7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D29AE-8CFC-4738-BD86-7E2839EC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C8CE-6A6B-45D3-B153-9BF790BD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8DC8-7A77-4668-98E5-9F260E05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F143B-E7B9-44CD-9447-9FF3F47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AF123-02BB-4FB4-9C8E-A6EBCCD1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D872-F459-4C39-870C-49C068A2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92D7-05CD-41CE-9835-F98ACB07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65BF-AB4F-4380-BFD2-42C2F696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04A81-D96B-44F7-8F71-CE2A521A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E6F6-A2C3-44BF-BBA4-9740CE4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8E5E-58C1-4F0C-9AA6-CF5B5273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DC5F8-7CFD-4898-BADC-FC5890A4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3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7BAC-4F2E-4F13-9CE9-62BCEC63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1E4DA-B46C-476C-BE41-923CF586E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2FCB5-842E-4125-8E8E-F8C7C8782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36BC9-4D04-4824-B93B-82DD4A3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926C-78F8-46C1-BA1E-09B8CAFD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66E2-3B5F-4089-99BC-199B14C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CA89D-B7FE-415B-8275-FF65E1B6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89BE-4517-4A6A-8548-90647182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74E1-94B4-4BE8-BE2A-33FB4AB2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742D-FB05-4E00-967E-E07D85021F67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BC56-5334-4014-B968-2115C409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88D5-15DE-4614-9589-DFE50DA5C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9478-F886-401D-9B69-418D5D5A3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3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8E9BA-AE6A-4CCE-AF84-FBB58B77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4DCF9-EA87-4A2D-A63D-AD4398C3C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428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315C7D6-5BFF-4164-8005-D2BA3568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Object start </a:t>
            </a:r>
            <a:r>
              <a:rPr lang="en-US" dirty="0" err="1">
                <a:solidFill>
                  <a:srgbClr val="000000"/>
                </a:solidFill>
              </a:rPr>
              <a:t>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eind</a:t>
            </a:r>
            <a:r>
              <a:rPr lang="en-US" dirty="0">
                <a:solidFill>
                  <a:srgbClr val="000000"/>
                </a:solidFill>
              </a:rPr>
              <a:t> met: </a:t>
            </a:r>
            <a:r>
              <a:rPr lang="en-US" b="1" dirty="0">
                <a:solidFill>
                  <a:srgbClr val="000000"/>
                </a:solidFill>
              </a:rPr>
              <a:t>{  }</a:t>
            </a: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EF618BE-BAB3-4650-9EBD-BC3C6E2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6049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FD08CD-70E2-4C39-BCB4-1BAC59C93D10}"/>
              </a:ext>
            </a:extLst>
          </p:cNvPr>
          <p:cNvSpPr/>
          <p:nvPr/>
        </p:nvSpPr>
        <p:spPr>
          <a:xfrm>
            <a:off x="1024057" y="1287625"/>
            <a:ext cx="34754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961A1-F6AF-468A-ADE9-1EECBE816DCB}"/>
              </a:ext>
            </a:extLst>
          </p:cNvPr>
          <p:cNvSpPr/>
          <p:nvPr/>
        </p:nvSpPr>
        <p:spPr>
          <a:xfrm>
            <a:off x="1024057" y="3533112"/>
            <a:ext cx="34754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412DC-24B4-4085-B613-957726C230BE}"/>
              </a:ext>
            </a:extLst>
          </p:cNvPr>
          <p:cNvSpPr txBox="1"/>
          <p:nvPr/>
        </p:nvSpPr>
        <p:spPr>
          <a:xfrm rot="20469943">
            <a:off x="8113263" y="5490424"/>
            <a:ext cx="32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Curly </a:t>
            </a:r>
            <a:r>
              <a:rPr lang="en-GB" sz="4400" dirty="0" err="1"/>
              <a:t>boiiiiis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408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044E0-7C3A-45C2-A810-98ECACDE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9626-9EC2-43A2-B31A-D9B4E366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E081E-8A56-497B-A633-ABFBEC30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44" y="1485548"/>
            <a:ext cx="4054727" cy="3346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B0CF5-279B-4EA9-9668-23782AA2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2" y="1483925"/>
            <a:ext cx="5822186" cy="3347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AECE59-BAB1-4496-B989-A5520348C17F}"/>
              </a:ext>
            </a:extLst>
          </p:cNvPr>
          <p:cNvSpPr txBox="1"/>
          <p:nvPr/>
        </p:nvSpPr>
        <p:spPr>
          <a:xfrm>
            <a:off x="193832" y="4915047"/>
            <a:ext cx="598214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dirty="0"/>
              <a:t>POCO</a:t>
            </a:r>
          </a:p>
          <a:p>
            <a:pPr>
              <a:spcAft>
                <a:spcPts val="600"/>
              </a:spcAft>
            </a:pPr>
            <a:r>
              <a:rPr lang="en-GB" sz="4400" dirty="0"/>
              <a:t>(Plain old C# Object)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E7B95-94FD-4D4C-A235-8965B99BB034}"/>
              </a:ext>
            </a:extLst>
          </p:cNvPr>
          <p:cNvSpPr txBox="1"/>
          <p:nvPr/>
        </p:nvSpPr>
        <p:spPr>
          <a:xfrm>
            <a:off x="8274404" y="5075399"/>
            <a:ext cx="3002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4400" dirty="0"/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70712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6F0CF-6DA6-4DFF-B0C5-168540EA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UML - Class Diagram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UML Class Diagrams Tutorial, Step by Step - Salma - Medium">
            <a:extLst>
              <a:ext uri="{FF2B5EF4-FFF2-40B4-BE49-F238E27FC236}">
                <a16:creationId xmlns:a16="http://schemas.microsoft.com/office/drawing/2014/main" id="{DED02002-10E7-40CB-876B-79966E619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r="29183" b="1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5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7905C-88DF-4F67-A133-C6A10B3E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UML – ER Diagram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Entity Relationship Diagram - Data Modeling - UML Diagramming Software">
            <a:extLst>
              <a:ext uri="{FF2B5EF4-FFF2-40B4-BE49-F238E27FC236}">
                <a16:creationId xmlns:a16="http://schemas.microsoft.com/office/drawing/2014/main" id="{45BF804D-A8A7-460E-946D-D053195ED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17794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7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9A057-BDA9-49D8-90FD-29A0D933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.NET class </a:t>
            </a:r>
            <a:r>
              <a:rPr lang="en-US" dirty="0" err="1">
                <a:solidFill>
                  <a:srgbClr val="000000"/>
                </a:solidFill>
              </a:rPr>
              <a:t>instantieert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naar</a:t>
            </a:r>
            <a:r>
              <a:rPr lang="en-US" dirty="0">
                <a:solidFill>
                  <a:srgbClr val="000000"/>
                </a:solidFill>
              </a:rPr>
              <a:t> POCO’s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F8C31-455E-45B3-8EC2-1129D02B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5582" r="44451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E6EDC-8989-4B78-B4B4-6CBAFE7BF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59435">
            <a:off x="6567969" y="1027387"/>
            <a:ext cx="5327324" cy="8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9A057-BDA9-49D8-90FD-29A0D933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95" y="4267831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These ones !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F8C31-455E-45B3-8EC2-1129D02B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5582" r="44451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F14F1-47BB-47EB-AEFD-7F77BDBBA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59435">
            <a:off x="6567969" y="1027387"/>
            <a:ext cx="5327324" cy="84535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D9468FCB-22CB-4235-AB28-94E62AC56449}"/>
              </a:ext>
            </a:extLst>
          </p:cNvPr>
          <p:cNvSpPr/>
          <p:nvPr/>
        </p:nvSpPr>
        <p:spPr>
          <a:xfrm rot="1157586">
            <a:off x="8167218" y="1874398"/>
            <a:ext cx="1010873" cy="2454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3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07B26-238B-4F66-BF48-20F06E48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461" cy="985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D30810-DE28-43A4-A66D-AE0297F6A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" r="6989"/>
          <a:stretch/>
        </p:blipFill>
        <p:spPr>
          <a:xfrm>
            <a:off x="93969" y="2662037"/>
            <a:ext cx="9022040" cy="9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A657F-A737-4950-AAE3-20836C89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" y="985503"/>
            <a:ext cx="6405801" cy="146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17A1C-18A4-40E1-AF36-2FA06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05" y="1647098"/>
            <a:ext cx="2581635" cy="521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D2AEF-D598-47AE-9E03-30601C7C1DAB}"/>
              </a:ext>
            </a:extLst>
          </p:cNvPr>
          <p:cNvSpPr txBox="1"/>
          <p:nvPr/>
        </p:nvSpPr>
        <p:spPr>
          <a:xfrm>
            <a:off x="5094431" y="4096541"/>
            <a:ext cx="464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/>
              <a:t>JsonString</a:t>
            </a:r>
            <a:r>
              <a:rPr lang="en-GB" sz="6000" dirty="0"/>
              <a:t> ==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D9EB2F-3894-488F-BEC4-B00AB4E237BC}"/>
              </a:ext>
            </a:extLst>
          </p:cNvPr>
          <p:cNvSpPr/>
          <p:nvPr/>
        </p:nvSpPr>
        <p:spPr>
          <a:xfrm rot="19843230">
            <a:off x="2173671" y="3768837"/>
            <a:ext cx="2164359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AA71B-1C82-417E-92E3-FE1F0A6110B8}"/>
              </a:ext>
            </a:extLst>
          </p:cNvPr>
          <p:cNvSpPr txBox="1"/>
          <p:nvPr/>
        </p:nvSpPr>
        <p:spPr>
          <a:xfrm>
            <a:off x="570900" y="4252549"/>
            <a:ext cx="166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Generic type would go here</a:t>
            </a:r>
          </a:p>
        </p:txBody>
      </p:sp>
    </p:spTree>
    <p:extLst>
      <p:ext uri="{BB962C8B-B14F-4D97-AF65-F5344CB8AC3E}">
        <p14:creationId xmlns:p14="http://schemas.microsoft.com/office/powerpoint/2010/main" val="300825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07B26-238B-4F66-BF48-20F06E48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461" cy="985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D30810-DE28-43A4-A66D-AE0297F6A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" r="6989"/>
          <a:stretch/>
        </p:blipFill>
        <p:spPr>
          <a:xfrm>
            <a:off x="93969" y="2662037"/>
            <a:ext cx="9022040" cy="9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A657F-A737-4950-AAE3-20836C89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" y="985503"/>
            <a:ext cx="6405801" cy="146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17A1C-18A4-40E1-AF36-2FA06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05" y="1647098"/>
            <a:ext cx="2581635" cy="521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D2AEF-D598-47AE-9E03-30601C7C1DAB}"/>
              </a:ext>
            </a:extLst>
          </p:cNvPr>
          <p:cNvSpPr txBox="1"/>
          <p:nvPr/>
        </p:nvSpPr>
        <p:spPr>
          <a:xfrm>
            <a:off x="5094431" y="4096541"/>
            <a:ext cx="464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/>
              <a:t>JsonString</a:t>
            </a:r>
            <a:r>
              <a:rPr lang="en-GB" sz="6000" dirty="0"/>
              <a:t> 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A62B4-B4BC-49FC-93C1-5DC4245CDBDE}"/>
              </a:ext>
            </a:extLst>
          </p:cNvPr>
          <p:cNvSpPr/>
          <p:nvPr/>
        </p:nvSpPr>
        <p:spPr>
          <a:xfrm>
            <a:off x="4329319" y="3037114"/>
            <a:ext cx="3665389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07B26-238B-4F66-BF48-20F06E48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461" cy="985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D30810-DE28-43A4-A66D-AE0297F6A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" r="6989"/>
          <a:stretch/>
        </p:blipFill>
        <p:spPr>
          <a:xfrm>
            <a:off x="93969" y="2662037"/>
            <a:ext cx="9022040" cy="9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A657F-A737-4950-AAE3-20836C89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" y="985503"/>
            <a:ext cx="6405801" cy="146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17A1C-18A4-40E1-AF36-2FA06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05" y="1647098"/>
            <a:ext cx="2581635" cy="521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D2AEF-D598-47AE-9E03-30601C7C1DAB}"/>
              </a:ext>
            </a:extLst>
          </p:cNvPr>
          <p:cNvSpPr txBox="1"/>
          <p:nvPr/>
        </p:nvSpPr>
        <p:spPr>
          <a:xfrm>
            <a:off x="5094431" y="4096541"/>
            <a:ext cx="464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/>
              <a:t>JsonString</a:t>
            </a:r>
            <a:r>
              <a:rPr lang="en-GB" sz="6000" dirty="0"/>
              <a:t> 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A793-7299-4FFB-811B-7340B770391B}"/>
              </a:ext>
            </a:extLst>
          </p:cNvPr>
          <p:cNvSpPr/>
          <p:nvPr/>
        </p:nvSpPr>
        <p:spPr>
          <a:xfrm>
            <a:off x="8045642" y="3037114"/>
            <a:ext cx="938967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46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07B26-238B-4F66-BF48-20F06E48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461" cy="985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D30810-DE28-43A4-A66D-AE0297F6A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" r="6989"/>
          <a:stretch/>
        </p:blipFill>
        <p:spPr>
          <a:xfrm>
            <a:off x="93969" y="2662037"/>
            <a:ext cx="9022040" cy="969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A657F-A737-4950-AAE3-20836C89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" y="985503"/>
            <a:ext cx="6405801" cy="146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17A1C-18A4-40E1-AF36-2FA06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705" y="1647098"/>
            <a:ext cx="2581635" cy="5210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D2AEF-D598-47AE-9E03-30601C7C1DAB}"/>
              </a:ext>
            </a:extLst>
          </p:cNvPr>
          <p:cNvSpPr txBox="1"/>
          <p:nvPr/>
        </p:nvSpPr>
        <p:spPr>
          <a:xfrm>
            <a:off x="5094431" y="4096541"/>
            <a:ext cx="464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/>
              <a:t>JsonString</a:t>
            </a:r>
            <a:r>
              <a:rPr lang="en-GB" sz="6000" dirty="0"/>
              <a:t> ==</a:t>
            </a:r>
          </a:p>
        </p:txBody>
      </p:sp>
    </p:spTree>
    <p:extLst>
      <p:ext uri="{BB962C8B-B14F-4D97-AF65-F5344CB8AC3E}">
        <p14:creationId xmlns:p14="http://schemas.microsoft.com/office/powerpoint/2010/main" val="18276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C91B50-EBE6-40C1-AEFF-40CA442EA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Application/json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422F56-15A1-426D-B660-8F2A7316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8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E947-16F2-4DF6-9DD8-6274D211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D6E6-E689-4916-8C37-76685E52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E485E-9002-4EC3-BFBE-7629A5A5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937" y="3275806"/>
            <a:ext cx="12400937" cy="219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3830A-1F2A-4F89-BB55-76FE9F14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89989">
            <a:off x="211042" y="1117984"/>
            <a:ext cx="4141901" cy="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9FDE-5D00-44E9-9013-64F53741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B8CDC-F1FC-4377-A1E5-D50AB5EE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7" y="233159"/>
            <a:ext cx="10276907" cy="2556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840E11-6DA7-44E5-A6C6-D60676B1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8" y="3624943"/>
            <a:ext cx="11401464" cy="25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22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D8C1-65A7-4DA0-8D0E-73B8CFC4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350AEF-DD93-4F9B-86DE-3D997345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2626" y="333892"/>
            <a:ext cx="3216283" cy="2370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73784-02F8-4BE4-9995-FE5EF645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45" y="2846366"/>
            <a:ext cx="6367196" cy="38857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9406F8E-C7FF-4477-AF43-9549A46B6D23}"/>
              </a:ext>
            </a:extLst>
          </p:cNvPr>
          <p:cNvSpPr/>
          <p:nvPr/>
        </p:nvSpPr>
        <p:spPr>
          <a:xfrm>
            <a:off x="2488916" y="4311395"/>
            <a:ext cx="2645146" cy="301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23DEA0-693D-4373-B015-E42029334703}"/>
              </a:ext>
            </a:extLst>
          </p:cNvPr>
          <p:cNvSpPr/>
          <p:nvPr/>
        </p:nvSpPr>
        <p:spPr>
          <a:xfrm rot="21013862">
            <a:off x="3054822" y="3987209"/>
            <a:ext cx="2068637" cy="301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44B8E-D44E-437B-B2BD-E9DD05C1FA3A}"/>
              </a:ext>
            </a:extLst>
          </p:cNvPr>
          <p:cNvSpPr txBox="1"/>
          <p:nvPr/>
        </p:nvSpPr>
        <p:spPr>
          <a:xfrm>
            <a:off x="787167" y="3913385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JsonPropertyName</a:t>
            </a:r>
            <a:br>
              <a:rPr lang="en-GB" dirty="0"/>
            </a:br>
            <a:r>
              <a:rPr lang="en-GB" dirty="0"/>
              <a:t>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733AF-802A-4163-9171-CB11D939D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035" y="333892"/>
            <a:ext cx="2459743" cy="2172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ECE61-0BFE-4C2C-B8E7-86C555BA97EF}"/>
              </a:ext>
            </a:extLst>
          </p:cNvPr>
          <p:cNvSpPr txBox="1"/>
          <p:nvPr/>
        </p:nvSpPr>
        <p:spPr>
          <a:xfrm>
            <a:off x="4381713" y="987688"/>
            <a:ext cx="2759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Instead of</a:t>
            </a:r>
          </a:p>
        </p:txBody>
      </p:sp>
    </p:spTree>
    <p:extLst>
      <p:ext uri="{BB962C8B-B14F-4D97-AF65-F5344CB8AC3E}">
        <p14:creationId xmlns:p14="http://schemas.microsoft.com/office/powerpoint/2010/main" val="296221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867-F0E4-4D77-95F7-85C1BFA6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7A82-52BF-4BAB-99B1-2C715FC4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9785D-FFD1-4AFB-956E-AB83B11E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6" y="1616497"/>
            <a:ext cx="10127469" cy="29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8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8390-22A7-4C65-8FAD-5F3BE4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1C3D-63C5-4BFD-BF1F-E73CF91F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B756D-3E40-41DF-87D6-AAE34E79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373"/>
            <a:ext cx="10966877" cy="52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3ACD-3143-4CE7-B87E-1CAA676F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8"/>
            <a:ext cx="12202306" cy="65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C1D47-4384-48A7-88BC-DB06ADF967B1}"/>
              </a:ext>
            </a:extLst>
          </p:cNvPr>
          <p:cNvSpPr/>
          <p:nvPr/>
        </p:nvSpPr>
        <p:spPr>
          <a:xfrm>
            <a:off x="838200" y="1026366"/>
            <a:ext cx="1186543" cy="2332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19276-27BE-400E-8115-DD1D1404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8"/>
            <a:ext cx="12202306" cy="6534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CBD392-FF3B-4913-824B-A6C6EC29AE90}"/>
              </a:ext>
            </a:extLst>
          </p:cNvPr>
          <p:cNvSpPr/>
          <p:nvPr/>
        </p:nvSpPr>
        <p:spPr>
          <a:xfrm>
            <a:off x="690466" y="1026365"/>
            <a:ext cx="2220686" cy="368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97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39A8D-4018-46EB-ADC5-B04ADF69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8"/>
            <a:ext cx="12202306" cy="6534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C1D47-4384-48A7-88BC-DB06ADF967B1}"/>
              </a:ext>
            </a:extLst>
          </p:cNvPr>
          <p:cNvSpPr/>
          <p:nvPr/>
        </p:nvSpPr>
        <p:spPr>
          <a:xfrm>
            <a:off x="139959" y="1026365"/>
            <a:ext cx="5533053" cy="541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5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39A8D-4018-46EB-ADC5-B04ADF69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8"/>
            <a:ext cx="12202306" cy="6534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C1D47-4384-48A7-88BC-DB06ADF967B1}"/>
              </a:ext>
            </a:extLst>
          </p:cNvPr>
          <p:cNvSpPr/>
          <p:nvPr/>
        </p:nvSpPr>
        <p:spPr>
          <a:xfrm>
            <a:off x="419877" y="1487568"/>
            <a:ext cx="3760237" cy="541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251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39A8D-4018-46EB-ADC5-B04ADF69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58"/>
            <a:ext cx="12202306" cy="6534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C1D47-4384-48A7-88BC-DB06ADF967B1}"/>
              </a:ext>
            </a:extLst>
          </p:cNvPr>
          <p:cNvSpPr/>
          <p:nvPr/>
        </p:nvSpPr>
        <p:spPr>
          <a:xfrm>
            <a:off x="447869" y="2178034"/>
            <a:ext cx="11196735" cy="4222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8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A6703-F041-4A3D-B7A1-D7E8C7D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19400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A0-C79F-4379-806F-6494ABAC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2971-FA76-424F-B0A6-D55B10AD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8E345-831A-4886-A286-DCB2A974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12"/>
            <a:ext cx="12192000" cy="68072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C1D47-4384-48A7-88BC-DB06ADF967B1}"/>
              </a:ext>
            </a:extLst>
          </p:cNvPr>
          <p:cNvSpPr/>
          <p:nvPr/>
        </p:nvSpPr>
        <p:spPr>
          <a:xfrm>
            <a:off x="276837" y="5800987"/>
            <a:ext cx="5041783" cy="1006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B1853-C4E5-40F4-AEB6-1867D0D4A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1" b="36983"/>
          <a:stretch/>
        </p:blipFill>
        <p:spPr>
          <a:xfrm>
            <a:off x="8674217" y="3620463"/>
            <a:ext cx="3517783" cy="32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1D40D-51B8-46B2-9401-9C613AAC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1CB-3D2D-4A42-BEEE-BAE16733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Hou </a:t>
            </a:r>
            <a:r>
              <a:rPr lang="en-GB" sz="2400" dirty="0" err="1">
                <a:solidFill>
                  <a:srgbClr val="000000"/>
                </a:solidFill>
              </a:rPr>
              <a:t>aparte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objecten</a:t>
            </a:r>
            <a:r>
              <a:rPr lang="en-GB" sz="2400" dirty="0">
                <a:solidFill>
                  <a:srgbClr val="000000"/>
                </a:solidFill>
              </a:rPr>
              <a:t> in </a:t>
            </a:r>
            <a:r>
              <a:rPr lang="en-GB" sz="2400" dirty="0" err="1">
                <a:solidFill>
                  <a:srgbClr val="000000"/>
                </a:solidFill>
              </a:rPr>
              <a:t>aparte</a:t>
            </a:r>
            <a:r>
              <a:rPr lang="en-GB" sz="2400" dirty="0">
                <a:solidFill>
                  <a:srgbClr val="000000"/>
                </a:solidFill>
              </a:rPr>
              <a:t> files</a:t>
            </a:r>
          </a:p>
          <a:p>
            <a:r>
              <a:rPr lang="en-GB" sz="2400" dirty="0" err="1">
                <a:solidFill>
                  <a:srgbClr val="000000"/>
                </a:solidFill>
              </a:rPr>
              <a:t>Consistente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structuur</a:t>
            </a:r>
            <a:r>
              <a:rPr lang="en-GB" sz="2400" dirty="0">
                <a:solidFill>
                  <a:srgbClr val="000000"/>
                </a:solidFill>
              </a:rPr>
              <a:t> in JSON</a:t>
            </a:r>
          </a:p>
          <a:p>
            <a:r>
              <a:rPr lang="en-GB" sz="2400" dirty="0" err="1">
                <a:solidFill>
                  <a:srgbClr val="000000"/>
                </a:solidFill>
              </a:rPr>
              <a:t>Maak</a:t>
            </a:r>
            <a:r>
              <a:rPr lang="en-GB" sz="2400" dirty="0">
                <a:solidFill>
                  <a:srgbClr val="000000"/>
                </a:solidFill>
              </a:rPr>
              <a:t> models </a:t>
            </a:r>
            <a:r>
              <a:rPr lang="en-GB" sz="2400" dirty="0" err="1">
                <a:solidFill>
                  <a:srgbClr val="000000"/>
                </a:solidFill>
              </a:rPr>
              <a:t>en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conversiefuncties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voor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iedere</a:t>
            </a:r>
            <a:r>
              <a:rPr lang="en-GB" sz="2400" dirty="0">
                <a:solidFill>
                  <a:srgbClr val="000000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47268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1D40D-51B8-46B2-9401-9C613AAC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Verder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oefenen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1CB-3D2D-4A42-BEEE-BAE16733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665997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Github.com/QuintenVerheij/JSON_Demo</a:t>
            </a:r>
          </a:p>
          <a:p>
            <a:r>
              <a:rPr lang="en-GB" sz="2400" dirty="0"/>
              <a:t>docs.microsoft.com/en-us/dotnet/standard/serialization/system-text-json-how-to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Google </a:t>
            </a:r>
            <a:r>
              <a:rPr lang="en-GB" sz="2400" dirty="0" err="1">
                <a:solidFill>
                  <a:srgbClr val="000000"/>
                </a:solidFill>
              </a:rPr>
              <a:t>system.text.json</a:t>
            </a:r>
            <a:r>
              <a:rPr lang="en-GB" sz="2400" dirty="0">
                <a:solidFill>
                  <a:srgbClr val="000000"/>
                </a:solidFill>
              </a:rPr>
              <a:t> how to</a:t>
            </a:r>
          </a:p>
        </p:txBody>
      </p:sp>
    </p:spTree>
    <p:extLst>
      <p:ext uri="{BB962C8B-B14F-4D97-AF65-F5344CB8AC3E}">
        <p14:creationId xmlns:p14="http://schemas.microsoft.com/office/powerpoint/2010/main" val="3964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A6703-F041-4A3D-B7A1-D7E8C7D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Key: Value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8207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A6703-F041-4A3D-B7A1-D7E8C7D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886115-A7F0-4BBF-A485-628A670C9449}"/>
              </a:ext>
            </a:extLst>
          </p:cNvPr>
          <p:cNvSpPr/>
          <p:nvPr/>
        </p:nvSpPr>
        <p:spPr>
          <a:xfrm>
            <a:off x="520117" y="3032449"/>
            <a:ext cx="637564" cy="314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A6703-F041-4A3D-B7A1-D7E8C7D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Value </a:t>
            </a:r>
            <a:r>
              <a:rPr lang="en-US" dirty="0" err="1">
                <a:solidFill>
                  <a:srgbClr val="000000"/>
                </a:solidFill>
              </a:rPr>
              <a:t>kan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een</a:t>
            </a:r>
            <a:r>
              <a:rPr lang="en-US" dirty="0">
                <a:solidFill>
                  <a:srgbClr val="000000"/>
                </a:solidFill>
              </a:rPr>
              <a:t> int </a:t>
            </a:r>
            <a:r>
              <a:rPr lang="en-US" dirty="0" err="1">
                <a:solidFill>
                  <a:srgbClr val="000000"/>
                </a:solidFill>
              </a:rPr>
              <a:t>zijn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DA2A0-CC31-429B-9990-31116178EA0A}"/>
              </a:ext>
            </a:extLst>
          </p:cNvPr>
          <p:cNvSpPr/>
          <p:nvPr/>
        </p:nvSpPr>
        <p:spPr>
          <a:xfrm>
            <a:off x="1249960" y="3032449"/>
            <a:ext cx="159389" cy="314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8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A6703-F041-4A3D-B7A1-D7E8C7D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Of string</a:t>
            </a: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DA2A0-CC31-429B-9990-31116178EA0A}"/>
              </a:ext>
            </a:extLst>
          </p:cNvPr>
          <p:cNvSpPr/>
          <p:nvPr/>
        </p:nvSpPr>
        <p:spPr>
          <a:xfrm>
            <a:off x="1184988" y="3284375"/>
            <a:ext cx="106369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EF6DA0-73CA-4FB6-BA0E-B2E0A97F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dirty="0" err="1">
                <a:solidFill>
                  <a:srgbClr val="000000"/>
                </a:solidFill>
              </a:rPr>
              <a:t>ingewikkeldere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types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3AE48-2E9C-49ED-B5C1-26BC5FC4F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341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5F1DAF-0311-470B-946B-6A5234947973}"/>
              </a:ext>
            </a:extLst>
          </p:cNvPr>
          <p:cNvSpPr/>
          <p:nvPr/>
        </p:nvSpPr>
        <p:spPr>
          <a:xfrm>
            <a:off x="522514" y="3713583"/>
            <a:ext cx="1362270" cy="867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9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315C7D6-5BFF-4164-8005-D2BA3568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Array start </a:t>
            </a:r>
            <a:r>
              <a:rPr lang="en-US" dirty="0" err="1">
                <a:solidFill>
                  <a:srgbClr val="000000"/>
                </a:solidFill>
              </a:rPr>
              <a:t>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eind</a:t>
            </a:r>
            <a:r>
              <a:rPr lang="en-US" dirty="0">
                <a:solidFill>
                  <a:srgbClr val="000000"/>
                </a:solidFill>
              </a:rPr>
              <a:t> met:  </a:t>
            </a:r>
            <a:r>
              <a:rPr lang="en-US" b="1" dirty="0">
                <a:solidFill>
                  <a:srgbClr val="000000"/>
                </a:solidFill>
              </a:rPr>
              <a:t>[   ]</a:t>
            </a: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EF618BE-BAB3-4650-9EBD-BC3C6E2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6049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A024ED-3ECD-43FE-B7D0-A622E0AC87B1}"/>
              </a:ext>
            </a:extLst>
          </p:cNvPr>
          <p:cNvSpPr/>
          <p:nvPr/>
        </p:nvSpPr>
        <p:spPr>
          <a:xfrm>
            <a:off x="800122" y="1035698"/>
            <a:ext cx="34754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EE4C99-D33E-4D58-BEC6-68A04CA7DC69}"/>
              </a:ext>
            </a:extLst>
          </p:cNvPr>
          <p:cNvSpPr/>
          <p:nvPr/>
        </p:nvSpPr>
        <p:spPr>
          <a:xfrm>
            <a:off x="783115" y="6346371"/>
            <a:ext cx="34754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Widescreen</PresentationFormat>
  <Paragraphs>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JSON</vt:lpstr>
      <vt:lpstr>Application/json</vt:lpstr>
      <vt:lpstr>PowerPoint Presentation</vt:lpstr>
      <vt:lpstr>Key: Value</vt:lpstr>
      <vt:lpstr>Key</vt:lpstr>
      <vt:lpstr>Value kan een int zijn</vt:lpstr>
      <vt:lpstr>Of string</vt:lpstr>
      <vt:lpstr>Of ingewikkeldere types</vt:lpstr>
      <vt:lpstr>Array start en eind met:  [   ]</vt:lpstr>
      <vt:lpstr>Object start en eind met: {  }</vt:lpstr>
      <vt:lpstr>PowerPoint Presentation</vt:lpstr>
      <vt:lpstr>UML - Class Diagram</vt:lpstr>
      <vt:lpstr>UML – ER Diagram</vt:lpstr>
      <vt:lpstr>.NET class instantieert naar POCO’s</vt:lpstr>
      <vt:lpstr>These ones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</vt:lpstr>
      <vt:lpstr>Verder oefenen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Q. Verheij</dc:creator>
  <cp:lastModifiedBy>Q. Verheij</cp:lastModifiedBy>
  <cp:revision>2</cp:revision>
  <dcterms:created xsi:type="dcterms:W3CDTF">2020-04-21T13:07:39Z</dcterms:created>
  <dcterms:modified xsi:type="dcterms:W3CDTF">2020-04-21T13:14:13Z</dcterms:modified>
</cp:coreProperties>
</file>