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4"/>
  </p:sldMasterIdLst>
  <p:notesMasterIdLst>
    <p:notesMasterId r:id="rId18"/>
  </p:notesMasterIdLst>
  <p:sldIdLst>
    <p:sldId id="256" r:id="rId5"/>
    <p:sldId id="257" r:id="rId6"/>
    <p:sldId id="258" r:id="rId7"/>
    <p:sldId id="260" r:id="rId8"/>
    <p:sldId id="261" r:id="rId9"/>
    <p:sldId id="271" r:id="rId10"/>
    <p:sldId id="272" r:id="rId11"/>
    <p:sldId id="262" r:id="rId12"/>
    <p:sldId id="273" r:id="rId13"/>
    <p:sldId id="274" r:id="rId14"/>
    <p:sldId id="276" r:id="rId15"/>
    <p:sldId id="275" r:id="rId16"/>
    <p:sldId id="26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1D0848D-738D-4544-9A52-DEA45B37E7B8}" v="2" dt="2023-12-19T11:00:49.9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51" autoAdjust="0"/>
  </p:normalViewPr>
  <p:slideViewPr>
    <p:cSldViewPr snapToGrid="0">
      <p:cViewPr varScale="1">
        <p:scale>
          <a:sx n="92" d="100"/>
          <a:sy n="92" d="100"/>
        </p:scale>
        <p:origin x="12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rius Dixon" userId="S::ddixon02@syr.edu::b9dfce06-249a-4d49-8808-101dabf6228f" providerId="AD" clId="Web-{2B538D66-74AC-63FE-1CDB-691E0E9DCA6D}"/>
    <pc:docChg chg="modSld">
      <pc:chgData name="Darius Dixon" userId="S::ddixon02@syr.edu::b9dfce06-249a-4d49-8808-101dabf6228f" providerId="AD" clId="Web-{2B538D66-74AC-63FE-1CDB-691E0E9DCA6D}" dt="2023-12-18T02:43:20.145" v="5" actId="20577"/>
      <pc:docMkLst>
        <pc:docMk/>
      </pc:docMkLst>
      <pc:sldChg chg="modSp">
        <pc:chgData name="Darius Dixon" userId="S::ddixon02@syr.edu::b9dfce06-249a-4d49-8808-101dabf6228f" providerId="AD" clId="Web-{2B538D66-74AC-63FE-1CDB-691E0E9DCA6D}" dt="2023-12-18T02:43:20.145" v="5" actId="20577"/>
        <pc:sldMkLst>
          <pc:docMk/>
          <pc:sldMk cId="3943110752" sldId="258"/>
        </pc:sldMkLst>
        <pc:spChg chg="mod">
          <ac:chgData name="Darius Dixon" userId="S::ddixon02@syr.edu::b9dfce06-249a-4d49-8808-101dabf6228f" providerId="AD" clId="Web-{2B538D66-74AC-63FE-1CDB-691E0E9DCA6D}" dt="2023-12-18T02:43:20.145" v="5" actId="20577"/>
          <ac:spMkLst>
            <pc:docMk/>
            <pc:sldMk cId="3943110752" sldId="258"/>
            <ac:spMk id="9" creationId="{73A66232-5425-2E66-E139-427A6CB8E60D}"/>
          </ac:spMkLst>
        </pc:spChg>
      </pc:sldChg>
    </pc:docChg>
  </pc:docChgLst>
  <pc:docChgLst>
    <pc:chgData name="Keli Davis" userId="S::kdavis54@syr.edu::9272fbeb-da54-47c5-898a-176922f6384a" providerId="AD" clId="Web-{BC62FFF8-855E-4CC4-BA6F-D0A39E456787}"/>
    <pc:docChg chg="modSld">
      <pc:chgData name="Keli Davis" userId="S::kdavis54@syr.edu::9272fbeb-da54-47c5-898a-176922f6384a" providerId="AD" clId="Web-{BC62FFF8-855E-4CC4-BA6F-D0A39E456787}" dt="2023-12-19T00:24:45.834" v="3" actId="14100"/>
      <pc:docMkLst>
        <pc:docMk/>
      </pc:docMkLst>
      <pc:sldChg chg="modSp">
        <pc:chgData name="Keli Davis" userId="S::kdavis54@syr.edu::9272fbeb-da54-47c5-898a-176922f6384a" providerId="AD" clId="Web-{BC62FFF8-855E-4CC4-BA6F-D0A39E456787}" dt="2023-12-19T00:24:45.834" v="3" actId="14100"/>
        <pc:sldMkLst>
          <pc:docMk/>
          <pc:sldMk cId="1774057997" sldId="266"/>
        </pc:sldMkLst>
        <pc:spChg chg="mod">
          <ac:chgData name="Keli Davis" userId="S::kdavis54@syr.edu::9272fbeb-da54-47c5-898a-176922f6384a" providerId="AD" clId="Web-{BC62FFF8-855E-4CC4-BA6F-D0A39E456787}" dt="2023-12-19T00:24:45.834" v="3" actId="14100"/>
          <ac:spMkLst>
            <pc:docMk/>
            <pc:sldMk cId="1774057997" sldId="266"/>
            <ac:spMk id="4" creationId="{BF0670AE-1C92-575B-62D8-D5F2A7AC7DCC}"/>
          </ac:spMkLst>
        </pc:spChg>
      </pc:sldChg>
    </pc:docChg>
  </pc:docChgLst>
  <pc:docChgLst>
    <pc:chgData name="Keli Davis" userId="S::kdavis54@syr.edu::9272fbeb-da54-47c5-898a-176922f6384a" providerId="AD" clId="Web-{B9BF45EF-C05D-4B95-BD6C-08D59A27399A}"/>
    <pc:docChg chg="modSld">
      <pc:chgData name="Keli Davis" userId="S::kdavis54@syr.edu::9272fbeb-da54-47c5-898a-176922f6384a" providerId="AD" clId="Web-{B9BF45EF-C05D-4B95-BD6C-08D59A27399A}" dt="2023-12-19T00:11:52.487" v="1" actId="1076"/>
      <pc:docMkLst>
        <pc:docMk/>
      </pc:docMkLst>
      <pc:sldChg chg="modSp">
        <pc:chgData name="Keli Davis" userId="S::kdavis54@syr.edu::9272fbeb-da54-47c5-898a-176922f6384a" providerId="AD" clId="Web-{B9BF45EF-C05D-4B95-BD6C-08D59A27399A}" dt="2023-12-19T00:11:52.487" v="1" actId="1076"/>
        <pc:sldMkLst>
          <pc:docMk/>
          <pc:sldMk cId="137987930" sldId="269"/>
        </pc:sldMkLst>
        <pc:picChg chg="mod">
          <ac:chgData name="Keli Davis" userId="S::kdavis54@syr.edu::9272fbeb-da54-47c5-898a-176922f6384a" providerId="AD" clId="Web-{B9BF45EF-C05D-4B95-BD6C-08D59A27399A}" dt="2023-12-19T00:11:52.487" v="1" actId="1076"/>
          <ac:picMkLst>
            <pc:docMk/>
            <pc:sldMk cId="137987930" sldId="269"/>
            <ac:picMk id="8" creationId="{8F1AF9D7-D48A-CF6A-0A75-9940C8B778D6}"/>
          </ac:picMkLst>
        </pc:picChg>
      </pc:sldChg>
    </pc:docChg>
  </pc:docChgLst>
  <pc:docChgLst>
    <pc:chgData name="Keli Davis" userId="9272fbeb-da54-47c5-898a-176922f6384a" providerId="ADAL" clId="{11D0848D-738D-4544-9A52-DEA45B37E7B8}"/>
    <pc:docChg chg="undo custSel addSld delSld modSld sldOrd">
      <pc:chgData name="Keli Davis" userId="9272fbeb-da54-47c5-898a-176922f6384a" providerId="ADAL" clId="{11D0848D-738D-4544-9A52-DEA45B37E7B8}" dt="2023-12-19T22:47:34.342" v="1813" actId="20577"/>
      <pc:docMkLst>
        <pc:docMk/>
      </pc:docMkLst>
      <pc:sldChg chg="modSp mod">
        <pc:chgData name="Keli Davis" userId="9272fbeb-da54-47c5-898a-176922f6384a" providerId="ADAL" clId="{11D0848D-738D-4544-9A52-DEA45B37E7B8}" dt="2023-12-19T11:00:36.580" v="0" actId="20577"/>
        <pc:sldMkLst>
          <pc:docMk/>
          <pc:sldMk cId="109857222" sldId="256"/>
        </pc:sldMkLst>
        <pc:spChg chg="mod">
          <ac:chgData name="Keli Davis" userId="9272fbeb-da54-47c5-898a-176922f6384a" providerId="ADAL" clId="{11D0848D-738D-4544-9A52-DEA45B37E7B8}" dt="2023-12-19T11:00:36.580" v="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">
        <pc:chgData name="Keli Davis" userId="9272fbeb-da54-47c5-898a-176922f6384a" providerId="ADAL" clId="{11D0848D-738D-4544-9A52-DEA45B37E7B8}" dt="2023-12-19T12:45:50.422" v="1480" actId="20577"/>
        <pc:sldMkLst>
          <pc:docMk/>
          <pc:sldMk cId="841206124" sldId="257"/>
        </pc:sldMkLst>
        <pc:spChg chg="mod">
          <ac:chgData name="Keli Davis" userId="9272fbeb-da54-47c5-898a-176922f6384a" providerId="ADAL" clId="{11D0848D-738D-4544-9A52-DEA45B37E7B8}" dt="2023-12-19T12:03:14.235" v="355" actId="14100"/>
          <ac:spMkLst>
            <pc:docMk/>
            <pc:sldMk cId="841206124" sldId="257"/>
            <ac:spMk id="2" creationId="{53ADC976-8BB2-49E4-212B-58FEEA4FF8F7}"/>
          </ac:spMkLst>
        </pc:spChg>
        <pc:graphicFrameChg chg="mod">
          <ac:chgData name="Keli Davis" userId="9272fbeb-da54-47c5-898a-176922f6384a" providerId="ADAL" clId="{11D0848D-738D-4544-9A52-DEA45B37E7B8}" dt="2023-12-19T12:45:50.422" v="1480" actId="20577"/>
          <ac:graphicFrameMkLst>
            <pc:docMk/>
            <pc:sldMk cId="841206124" sldId="257"/>
            <ac:graphicFrameMk id="5" creationId="{55BBDC2A-A4A6-16C3-8E71-0877CFBA4901}"/>
          </ac:graphicFrameMkLst>
        </pc:graphicFrameChg>
      </pc:sldChg>
      <pc:sldChg chg="modSp mod">
        <pc:chgData name="Keli Davis" userId="9272fbeb-da54-47c5-898a-176922f6384a" providerId="ADAL" clId="{11D0848D-738D-4544-9A52-DEA45B37E7B8}" dt="2023-12-19T18:04:15.141" v="1675" actId="20577"/>
        <pc:sldMkLst>
          <pc:docMk/>
          <pc:sldMk cId="3943110752" sldId="258"/>
        </pc:sldMkLst>
        <pc:spChg chg="mod">
          <ac:chgData name="Keli Davis" userId="9272fbeb-da54-47c5-898a-176922f6384a" providerId="ADAL" clId="{11D0848D-738D-4544-9A52-DEA45B37E7B8}" dt="2023-12-19T12:23:21.719" v="709" actId="20577"/>
          <ac:spMkLst>
            <pc:docMk/>
            <pc:sldMk cId="3943110752" sldId="258"/>
            <ac:spMk id="2" creationId="{5506FF34-7850-819C-34D4-843CE35B0322}"/>
          </ac:spMkLst>
        </pc:spChg>
        <pc:spChg chg="mod">
          <ac:chgData name="Keli Davis" userId="9272fbeb-da54-47c5-898a-176922f6384a" providerId="ADAL" clId="{11D0848D-738D-4544-9A52-DEA45B37E7B8}" dt="2023-12-19T18:04:15.141" v="1675" actId="20577"/>
          <ac:spMkLst>
            <pc:docMk/>
            <pc:sldMk cId="3943110752" sldId="258"/>
            <ac:spMk id="9" creationId="{73A66232-5425-2E66-E139-427A6CB8E60D}"/>
          </ac:spMkLst>
        </pc:spChg>
      </pc:sldChg>
      <pc:sldChg chg="addSp delSp modSp del mod">
        <pc:chgData name="Keli Davis" userId="9272fbeb-da54-47c5-898a-176922f6384a" providerId="ADAL" clId="{11D0848D-738D-4544-9A52-DEA45B37E7B8}" dt="2023-12-19T12:20:31.677" v="610" actId="47"/>
        <pc:sldMkLst>
          <pc:docMk/>
          <pc:sldMk cId="2053299527" sldId="259"/>
        </pc:sldMkLst>
        <pc:spChg chg="add mod">
          <ac:chgData name="Keli Davis" userId="9272fbeb-da54-47c5-898a-176922f6384a" providerId="ADAL" clId="{11D0848D-738D-4544-9A52-DEA45B37E7B8}" dt="2023-12-19T12:20:01.097" v="606" actId="20577"/>
          <ac:spMkLst>
            <pc:docMk/>
            <pc:sldMk cId="2053299527" sldId="259"/>
            <ac:spMk id="4" creationId="{D2C65F11-C43E-B553-7748-56A4C48A54F0}"/>
          </ac:spMkLst>
        </pc:spChg>
        <pc:graphicFrameChg chg="del modGraphic">
          <ac:chgData name="Keli Davis" userId="9272fbeb-da54-47c5-898a-176922f6384a" providerId="ADAL" clId="{11D0848D-738D-4544-9A52-DEA45B37E7B8}" dt="2023-12-19T12:19:19.639" v="576" actId="478"/>
          <ac:graphicFrameMkLst>
            <pc:docMk/>
            <pc:sldMk cId="2053299527" sldId="259"/>
            <ac:graphicFrameMk id="26" creationId="{325C53D4-3668-95BE-287E-869E78E74B4F}"/>
          </ac:graphicFrameMkLst>
        </pc:graphicFrameChg>
      </pc:sldChg>
      <pc:sldChg chg="addSp delSp modSp mod">
        <pc:chgData name="Keli Davis" userId="9272fbeb-da54-47c5-898a-176922f6384a" providerId="ADAL" clId="{11D0848D-738D-4544-9A52-DEA45B37E7B8}" dt="2023-12-19T12:45:16.729" v="1454" actId="20577"/>
        <pc:sldMkLst>
          <pc:docMk/>
          <pc:sldMk cId="3234718510" sldId="260"/>
        </pc:sldMkLst>
        <pc:spChg chg="mod">
          <ac:chgData name="Keli Davis" userId="9272fbeb-da54-47c5-898a-176922f6384a" providerId="ADAL" clId="{11D0848D-738D-4544-9A52-DEA45B37E7B8}" dt="2023-12-19T12:45:16.729" v="1454" actId="20577"/>
          <ac:spMkLst>
            <pc:docMk/>
            <pc:sldMk cId="3234718510" sldId="260"/>
            <ac:spMk id="2" creationId="{E46DF1A0-8784-0F6A-585F-1E49370A7015}"/>
          </ac:spMkLst>
        </pc:spChg>
        <pc:spChg chg="del mod">
          <ac:chgData name="Keli Davis" userId="9272fbeb-da54-47c5-898a-176922f6384a" providerId="ADAL" clId="{11D0848D-738D-4544-9A52-DEA45B37E7B8}" dt="2023-12-19T12:34:15.193" v="1045" actId="478"/>
          <ac:spMkLst>
            <pc:docMk/>
            <pc:sldMk cId="3234718510" sldId="260"/>
            <ac:spMk id="3" creationId="{C086D9F6-27AC-3AD5-FAE5-196413980DB6}"/>
          </ac:spMkLst>
        </pc:spChg>
        <pc:spChg chg="add mod">
          <ac:chgData name="Keli Davis" userId="9272fbeb-da54-47c5-898a-176922f6384a" providerId="ADAL" clId="{11D0848D-738D-4544-9A52-DEA45B37E7B8}" dt="2023-12-19T12:45:08.947" v="1442" actId="20577"/>
          <ac:spMkLst>
            <pc:docMk/>
            <pc:sldMk cId="3234718510" sldId="260"/>
            <ac:spMk id="4" creationId="{2082D411-3EFF-C76F-0844-3536591E9F2A}"/>
          </ac:spMkLst>
        </pc:spChg>
      </pc:sldChg>
      <pc:sldChg chg="addSp delSp modSp mod modClrScheme delDesignElem chgLayout">
        <pc:chgData name="Keli Davis" userId="9272fbeb-da54-47c5-898a-176922f6384a" providerId="ADAL" clId="{11D0848D-738D-4544-9A52-DEA45B37E7B8}" dt="2023-12-19T12:47:46.467" v="1503" actId="14100"/>
        <pc:sldMkLst>
          <pc:docMk/>
          <pc:sldMk cId="713779098" sldId="261"/>
        </pc:sldMkLst>
        <pc:spChg chg="mod ord">
          <ac:chgData name="Keli Davis" userId="9272fbeb-da54-47c5-898a-176922f6384a" providerId="ADAL" clId="{11D0848D-738D-4544-9A52-DEA45B37E7B8}" dt="2023-12-19T12:08:44.234" v="511" actId="1076"/>
          <ac:spMkLst>
            <pc:docMk/>
            <pc:sldMk cId="713779098" sldId="261"/>
            <ac:spMk id="2" creationId="{6951CD87-6F45-D49C-F182-16D0A3205070}"/>
          </ac:spMkLst>
        </pc:spChg>
        <pc:spChg chg="add del mod ord">
          <ac:chgData name="Keli Davis" userId="9272fbeb-da54-47c5-898a-176922f6384a" providerId="ADAL" clId="{11D0848D-738D-4544-9A52-DEA45B37E7B8}" dt="2023-12-19T11:57:02.911" v="243" actId="700"/>
          <ac:spMkLst>
            <pc:docMk/>
            <pc:sldMk cId="713779098" sldId="261"/>
            <ac:spMk id="5" creationId="{6874B9D6-527F-897A-3635-F924B283BE4A}"/>
          </ac:spMkLst>
        </pc:spChg>
        <pc:spChg chg="add del mod">
          <ac:chgData name="Keli Davis" userId="9272fbeb-da54-47c5-898a-176922f6384a" providerId="ADAL" clId="{11D0848D-738D-4544-9A52-DEA45B37E7B8}" dt="2023-12-19T12:47:46.467" v="1503" actId="14100"/>
          <ac:spMkLst>
            <pc:docMk/>
            <pc:sldMk cId="713779098" sldId="261"/>
            <ac:spMk id="6" creationId="{A6B949C3-6DA0-F131-6D28-C5BA811191CD}"/>
          </ac:spMkLst>
        </pc:spChg>
        <pc:spChg chg="add del mod">
          <ac:chgData name="Keli Davis" userId="9272fbeb-da54-47c5-898a-176922f6384a" providerId="ADAL" clId="{11D0848D-738D-4544-9A52-DEA45B37E7B8}" dt="2023-12-19T11:57:08.101" v="248" actId="478"/>
          <ac:spMkLst>
            <pc:docMk/>
            <pc:sldMk cId="713779098" sldId="261"/>
            <ac:spMk id="10" creationId="{B7AB0C8A-786C-6156-1BAA-5183C40F6F19}"/>
          </ac:spMkLst>
        </pc:spChg>
        <pc:spChg chg="add del">
          <ac:chgData name="Keli Davis" userId="9272fbeb-da54-47c5-898a-176922f6384a" providerId="ADAL" clId="{11D0848D-738D-4544-9A52-DEA45B37E7B8}" dt="2023-12-19T11:57:02.911" v="243" actId="700"/>
          <ac:spMkLst>
            <pc:docMk/>
            <pc:sldMk cId="713779098" sldId="261"/>
            <ac:spMk id="26" creationId="{06E29850-FF8C-4A70-A54F-29A8CFCF99CA}"/>
          </ac:spMkLst>
        </pc:spChg>
        <pc:spChg chg="add del">
          <ac:chgData name="Keli Davis" userId="9272fbeb-da54-47c5-898a-176922f6384a" providerId="ADAL" clId="{11D0848D-738D-4544-9A52-DEA45B37E7B8}" dt="2023-12-19T11:57:02.911" v="243" actId="700"/>
          <ac:spMkLst>
            <pc:docMk/>
            <pc:sldMk cId="713779098" sldId="261"/>
            <ac:spMk id="33" creationId="{32B2619C-2C88-4DD6-96FE-CF708FF6A8F7}"/>
          </ac:spMkLst>
        </pc:spChg>
        <pc:spChg chg="add del">
          <ac:chgData name="Keli Davis" userId="9272fbeb-da54-47c5-898a-176922f6384a" providerId="ADAL" clId="{11D0848D-738D-4544-9A52-DEA45B37E7B8}" dt="2023-12-19T11:57:02.911" v="243" actId="700"/>
          <ac:spMkLst>
            <pc:docMk/>
            <pc:sldMk cId="713779098" sldId="261"/>
            <ac:spMk id="34" creationId="{AE3A44A7-098D-4DB2-9081-4499626D1909}"/>
          </ac:spMkLst>
        </pc:spChg>
        <pc:spChg chg="add del">
          <ac:chgData name="Keli Davis" userId="9272fbeb-da54-47c5-898a-176922f6384a" providerId="ADAL" clId="{11D0848D-738D-4544-9A52-DEA45B37E7B8}" dt="2023-12-19T11:57:02.911" v="243" actId="700"/>
          <ac:spMkLst>
            <pc:docMk/>
            <pc:sldMk cId="713779098" sldId="261"/>
            <ac:spMk id="35" creationId="{4F1CB7E3-24EA-46FC-AFBA-DD5B72918A37}"/>
          </ac:spMkLst>
        </pc:spChg>
        <pc:grpChg chg="add del">
          <ac:chgData name="Keli Davis" userId="9272fbeb-da54-47c5-898a-176922f6384a" providerId="ADAL" clId="{11D0848D-738D-4544-9A52-DEA45B37E7B8}" dt="2023-12-19T11:57:02.911" v="243" actId="700"/>
          <ac:grpSpMkLst>
            <pc:docMk/>
            <pc:sldMk cId="713779098" sldId="261"/>
            <ac:grpSpMk id="28" creationId="{179E390A-405A-41FF-B91F-F5FAA0E594C8}"/>
          </ac:grpSpMkLst>
        </pc:grpChg>
        <pc:picChg chg="add del">
          <ac:chgData name="Keli Davis" userId="9272fbeb-da54-47c5-898a-176922f6384a" providerId="ADAL" clId="{11D0848D-738D-4544-9A52-DEA45B37E7B8}" dt="2023-12-19T11:57:05.491" v="246" actId="478"/>
          <ac:picMkLst>
            <pc:docMk/>
            <pc:sldMk cId="713779098" sldId="261"/>
            <ac:picMk id="3" creationId="{68936891-A9FF-45A8-8037-96F26337A904}"/>
          </ac:picMkLst>
        </pc:picChg>
        <pc:picChg chg="add del">
          <ac:chgData name="Keli Davis" userId="9272fbeb-da54-47c5-898a-176922f6384a" providerId="ADAL" clId="{11D0848D-738D-4544-9A52-DEA45B37E7B8}" dt="2023-12-19T11:57:04.651" v="244" actId="478"/>
          <ac:picMkLst>
            <pc:docMk/>
            <pc:sldMk cId="713779098" sldId="261"/>
            <ac:picMk id="4" creationId="{74113374-9589-B89F-6AE8-455A901EE1A6}"/>
          </ac:picMkLst>
        </pc:picChg>
        <pc:picChg chg="add del">
          <ac:chgData name="Keli Davis" userId="9272fbeb-da54-47c5-898a-176922f6384a" providerId="ADAL" clId="{11D0848D-738D-4544-9A52-DEA45B37E7B8}" dt="2023-12-19T11:57:05.067" v="245" actId="478"/>
          <ac:picMkLst>
            <pc:docMk/>
            <pc:sldMk cId="713779098" sldId="261"/>
            <ac:picMk id="7" creationId="{3F715FD1-8135-9984-3941-52E27084F69D}"/>
          </ac:picMkLst>
        </pc:picChg>
        <pc:picChg chg="add del mod ord">
          <ac:chgData name="Keli Davis" userId="9272fbeb-da54-47c5-898a-176922f6384a" providerId="ADAL" clId="{11D0848D-738D-4544-9A52-DEA45B37E7B8}" dt="2023-12-19T11:57:05.869" v="247" actId="478"/>
          <ac:picMkLst>
            <pc:docMk/>
            <pc:sldMk cId="713779098" sldId="261"/>
            <ac:picMk id="8" creationId="{7F305204-3B29-BC45-C370-6D255FA37DA2}"/>
          </ac:picMkLst>
        </pc:picChg>
      </pc:sldChg>
      <pc:sldChg chg="delSp modSp mod">
        <pc:chgData name="Keli Davis" userId="9272fbeb-da54-47c5-898a-176922f6384a" providerId="ADAL" clId="{11D0848D-738D-4544-9A52-DEA45B37E7B8}" dt="2023-12-19T12:49:21.596" v="1530" actId="5793"/>
        <pc:sldMkLst>
          <pc:docMk/>
          <pc:sldMk cId="4135732855" sldId="262"/>
        </pc:sldMkLst>
        <pc:spChg chg="mod">
          <ac:chgData name="Keli Davis" userId="9272fbeb-da54-47c5-898a-176922f6384a" providerId="ADAL" clId="{11D0848D-738D-4544-9A52-DEA45B37E7B8}" dt="2023-12-19T12:08:59.102" v="512" actId="14100"/>
          <ac:spMkLst>
            <pc:docMk/>
            <pc:sldMk cId="4135732855" sldId="262"/>
            <ac:spMk id="2" creationId="{553C49D7-A640-A30E-C6AF-9CCEEF934448}"/>
          </ac:spMkLst>
        </pc:spChg>
        <pc:spChg chg="mod">
          <ac:chgData name="Keli Davis" userId="9272fbeb-da54-47c5-898a-176922f6384a" providerId="ADAL" clId="{11D0848D-738D-4544-9A52-DEA45B37E7B8}" dt="2023-12-19T12:49:21.596" v="1530" actId="5793"/>
          <ac:spMkLst>
            <pc:docMk/>
            <pc:sldMk cId="4135732855" sldId="262"/>
            <ac:spMk id="33" creationId="{56AB132E-3F06-7455-0F95-A5DB367D769E}"/>
          </ac:spMkLst>
        </pc:spChg>
        <pc:picChg chg="del">
          <ac:chgData name="Keli Davis" userId="9272fbeb-da54-47c5-898a-176922f6384a" providerId="ADAL" clId="{11D0848D-738D-4544-9A52-DEA45B37E7B8}" dt="2023-12-19T12:08:12.656" v="485" actId="478"/>
          <ac:picMkLst>
            <pc:docMk/>
            <pc:sldMk cId="4135732855" sldId="262"/>
            <ac:picMk id="4" creationId="{63E33315-4EA1-AF84-3FB3-476920478F98}"/>
          </ac:picMkLst>
        </pc:picChg>
        <pc:picChg chg="del">
          <ac:chgData name="Keli Davis" userId="9272fbeb-da54-47c5-898a-176922f6384a" providerId="ADAL" clId="{11D0848D-738D-4544-9A52-DEA45B37E7B8}" dt="2023-12-19T12:08:13.136" v="486" actId="478"/>
          <ac:picMkLst>
            <pc:docMk/>
            <pc:sldMk cId="4135732855" sldId="262"/>
            <ac:picMk id="5" creationId="{C05523A4-D06C-4D32-31BF-BAA3AB619C06}"/>
          </ac:picMkLst>
        </pc:picChg>
        <pc:picChg chg="del">
          <ac:chgData name="Keli Davis" userId="9272fbeb-da54-47c5-898a-176922f6384a" providerId="ADAL" clId="{11D0848D-738D-4544-9A52-DEA45B37E7B8}" dt="2023-12-19T12:08:13.581" v="487" actId="478"/>
          <ac:picMkLst>
            <pc:docMk/>
            <pc:sldMk cId="4135732855" sldId="262"/>
            <ac:picMk id="6" creationId="{B4A4510F-D0A5-CCB1-8387-8599CC8281A5}"/>
          </ac:picMkLst>
        </pc:picChg>
        <pc:picChg chg="del">
          <ac:chgData name="Keli Davis" userId="9272fbeb-da54-47c5-898a-176922f6384a" providerId="ADAL" clId="{11D0848D-738D-4544-9A52-DEA45B37E7B8}" dt="2023-12-19T12:08:15.262" v="488" actId="478"/>
          <ac:picMkLst>
            <pc:docMk/>
            <pc:sldMk cId="4135732855" sldId="262"/>
            <ac:picMk id="7" creationId="{9DDDA1C8-7D5E-47BF-C522-63474C4404DC}"/>
          </ac:picMkLst>
        </pc:picChg>
      </pc:sldChg>
      <pc:sldChg chg="del">
        <pc:chgData name="Keli Davis" userId="9272fbeb-da54-47c5-898a-176922f6384a" providerId="ADAL" clId="{11D0848D-738D-4544-9A52-DEA45B37E7B8}" dt="2023-12-19T12:15:17.043" v="543" actId="47"/>
        <pc:sldMkLst>
          <pc:docMk/>
          <pc:sldMk cId="2857878843" sldId="263"/>
        </pc:sldMkLst>
      </pc:sldChg>
      <pc:sldChg chg="modSp mod">
        <pc:chgData name="Keli Davis" userId="9272fbeb-da54-47c5-898a-176922f6384a" providerId="ADAL" clId="{11D0848D-738D-4544-9A52-DEA45B37E7B8}" dt="2023-12-19T18:10:05.480" v="1764" actId="14100"/>
        <pc:sldMkLst>
          <pc:docMk/>
          <pc:sldMk cId="2801262522" sldId="264"/>
        </pc:sldMkLst>
        <pc:spChg chg="mod">
          <ac:chgData name="Keli Davis" userId="9272fbeb-da54-47c5-898a-176922f6384a" providerId="ADAL" clId="{11D0848D-738D-4544-9A52-DEA45B37E7B8}" dt="2023-12-19T18:10:03.017" v="1763" actId="27636"/>
          <ac:spMkLst>
            <pc:docMk/>
            <pc:sldMk cId="2801262522" sldId="264"/>
            <ac:spMk id="2" creationId="{7B99DC93-BE6C-066D-0467-CB8CA23AA8A5}"/>
          </ac:spMkLst>
        </pc:spChg>
        <pc:graphicFrameChg chg="mod">
          <ac:chgData name="Keli Davis" userId="9272fbeb-da54-47c5-898a-176922f6384a" providerId="ADAL" clId="{11D0848D-738D-4544-9A52-DEA45B37E7B8}" dt="2023-12-19T18:10:05.480" v="1764" actId="14100"/>
          <ac:graphicFrameMkLst>
            <pc:docMk/>
            <pc:sldMk cId="2801262522" sldId="264"/>
            <ac:graphicFrameMk id="5" creationId="{B8BF7C98-9B9C-3614-C11E-DC2B88BAAF10}"/>
          </ac:graphicFrameMkLst>
        </pc:graphicFrameChg>
      </pc:sldChg>
      <pc:sldChg chg="modSp del mod">
        <pc:chgData name="Keli Davis" userId="9272fbeb-da54-47c5-898a-176922f6384a" providerId="ADAL" clId="{11D0848D-738D-4544-9A52-DEA45B37E7B8}" dt="2023-12-19T11:16:52.796" v="82" actId="2696"/>
        <pc:sldMkLst>
          <pc:docMk/>
          <pc:sldMk cId="3149884579" sldId="265"/>
        </pc:sldMkLst>
        <pc:spChg chg="mod">
          <ac:chgData name="Keli Davis" userId="9272fbeb-da54-47c5-898a-176922f6384a" providerId="ADAL" clId="{11D0848D-738D-4544-9A52-DEA45B37E7B8}" dt="2023-12-19T11:05:16.588" v="20" actId="27636"/>
          <ac:spMkLst>
            <pc:docMk/>
            <pc:sldMk cId="3149884579" sldId="265"/>
            <ac:spMk id="2" creationId="{1A08EF6D-398C-4D78-90BD-428ABF95964E}"/>
          </ac:spMkLst>
        </pc:spChg>
      </pc:sldChg>
      <pc:sldChg chg="modSp del mod">
        <pc:chgData name="Keli Davis" userId="9272fbeb-da54-47c5-898a-176922f6384a" providerId="ADAL" clId="{11D0848D-738D-4544-9A52-DEA45B37E7B8}" dt="2023-12-19T11:55:52.294" v="212" actId="47"/>
        <pc:sldMkLst>
          <pc:docMk/>
          <pc:sldMk cId="1774057997" sldId="266"/>
        </pc:sldMkLst>
        <pc:spChg chg="mod">
          <ac:chgData name="Keli Davis" userId="9272fbeb-da54-47c5-898a-176922f6384a" providerId="ADAL" clId="{11D0848D-738D-4544-9A52-DEA45B37E7B8}" dt="2023-12-19T11:49:41.003" v="87" actId="14100"/>
          <ac:spMkLst>
            <pc:docMk/>
            <pc:sldMk cId="1774057997" sldId="266"/>
            <ac:spMk id="2" creationId="{C4DD28C8-6875-0EF4-F685-608A043B36AA}"/>
          </ac:spMkLst>
        </pc:spChg>
      </pc:sldChg>
      <pc:sldChg chg="modSp del mod">
        <pc:chgData name="Keli Davis" userId="9272fbeb-da54-47c5-898a-176922f6384a" providerId="ADAL" clId="{11D0848D-738D-4544-9A52-DEA45B37E7B8}" dt="2023-12-19T12:07:55.166" v="484" actId="2696"/>
        <pc:sldMkLst>
          <pc:docMk/>
          <pc:sldMk cId="1999518671" sldId="267"/>
        </pc:sldMkLst>
        <pc:spChg chg="mod">
          <ac:chgData name="Keli Davis" userId="9272fbeb-da54-47c5-898a-176922f6384a" providerId="ADAL" clId="{11D0848D-738D-4544-9A52-DEA45B37E7B8}" dt="2023-12-19T12:03:51.049" v="361" actId="14100"/>
          <ac:spMkLst>
            <pc:docMk/>
            <pc:sldMk cId="1999518671" sldId="267"/>
            <ac:spMk id="4" creationId="{6A1ABDF4-ACBD-66F6-8895-0351887D576F}"/>
          </ac:spMkLst>
        </pc:spChg>
      </pc:sldChg>
      <pc:sldChg chg="del">
        <pc:chgData name="Keli Davis" userId="9272fbeb-da54-47c5-898a-176922f6384a" providerId="ADAL" clId="{11D0848D-738D-4544-9A52-DEA45B37E7B8}" dt="2023-12-19T12:54:25.660" v="1577" actId="47"/>
        <pc:sldMkLst>
          <pc:docMk/>
          <pc:sldMk cId="137987930" sldId="269"/>
        </pc:sldMkLst>
      </pc:sldChg>
      <pc:sldChg chg="del">
        <pc:chgData name="Keli Davis" userId="9272fbeb-da54-47c5-898a-176922f6384a" providerId="ADAL" clId="{11D0848D-738D-4544-9A52-DEA45B37E7B8}" dt="2023-12-19T12:15:51.254" v="553" actId="47"/>
        <pc:sldMkLst>
          <pc:docMk/>
          <pc:sldMk cId="2596245884" sldId="270"/>
        </pc:sldMkLst>
      </pc:sldChg>
      <pc:sldChg chg="addSp modSp add mod ord">
        <pc:chgData name="Keli Davis" userId="9272fbeb-da54-47c5-898a-176922f6384a" providerId="ADAL" clId="{11D0848D-738D-4544-9A52-DEA45B37E7B8}" dt="2023-12-19T18:12:12.860" v="1767" actId="14100"/>
        <pc:sldMkLst>
          <pc:docMk/>
          <pc:sldMk cId="3308275698" sldId="271"/>
        </pc:sldMkLst>
        <pc:spChg chg="mod">
          <ac:chgData name="Keli Davis" userId="9272fbeb-da54-47c5-898a-176922f6384a" providerId="ADAL" clId="{11D0848D-738D-4544-9A52-DEA45B37E7B8}" dt="2023-12-19T11:59:27.504" v="317"/>
          <ac:spMkLst>
            <pc:docMk/>
            <pc:sldMk cId="3308275698" sldId="271"/>
            <ac:spMk id="2" creationId="{5506FF34-7850-819C-34D4-843CE35B0322}"/>
          </ac:spMkLst>
        </pc:spChg>
        <pc:spChg chg="add mod">
          <ac:chgData name="Keli Davis" userId="9272fbeb-da54-47c5-898a-176922f6384a" providerId="ADAL" clId="{11D0848D-738D-4544-9A52-DEA45B37E7B8}" dt="2023-12-19T18:12:12.860" v="1767" actId="14100"/>
          <ac:spMkLst>
            <pc:docMk/>
            <pc:sldMk cId="3308275698" sldId="271"/>
            <ac:spMk id="7" creationId="{DC50F43F-92F4-233F-E52D-AC2CAE443079}"/>
          </ac:spMkLst>
        </pc:spChg>
        <pc:spChg chg="add mod">
          <ac:chgData name="Keli Davis" userId="9272fbeb-da54-47c5-898a-176922f6384a" providerId="ADAL" clId="{11D0848D-738D-4544-9A52-DEA45B37E7B8}" dt="2023-12-19T18:06:28.771" v="1711" actId="255"/>
          <ac:spMkLst>
            <pc:docMk/>
            <pc:sldMk cId="3308275698" sldId="271"/>
            <ac:spMk id="8" creationId="{B2A9E31B-EED0-8875-3179-3654E5B1D093}"/>
          </ac:spMkLst>
        </pc:spChg>
        <pc:spChg chg="mod">
          <ac:chgData name="Keli Davis" userId="9272fbeb-da54-47c5-898a-176922f6384a" providerId="ADAL" clId="{11D0848D-738D-4544-9A52-DEA45B37E7B8}" dt="2023-12-19T18:06:58.395" v="1714" actId="1076"/>
          <ac:spMkLst>
            <pc:docMk/>
            <pc:sldMk cId="3308275698" sldId="271"/>
            <ac:spMk id="9" creationId="{73A66232-5425-2E66-E139-427A6CB8E60D}"/>
          </ac:spMkLst>
        </pc:spChg>
        <pc:spChg chg="add mod">
          <ac:chgData name="Keli Davis" userId="9272fbeb-da54-47c5-898a-176922f6384a" providerId="ADAL" clId="{11D0848D-738D-4544-9A52-DEA45B37E7B8}" dt="2023-12-19T18:06:39.554" v="1713" actId="403"/>
          <ac:spMkLst>
            <pc:docMk/>
            <pc:sldMk cId="3308275698" sldId="271"/>
            <ac:spMk id="10" creationId="{CA045FAD-B793-5C62-7D86-958C5B143815}"/>
          </ac:spMkLst>
        </pc:spChg>
        <pc:picChg chg="add mod">
          <ac:chgData name="Keli Davis" userId="9272fbeb-da54-47c5-898a-176922f6384a" providerId="ADAL" clId="{11D0848D-738D-4544-9A52-DEA45B37E7B8}" dt="2023-12-19T18:06:06.328" v="1705" actId="1076"/>
          <ac:picMkLst>
            <pc:docMk/>
            <pc:sldMk cId="3308275698" sldId="271"/>
            <ac:picMk id="4" creationId="{8FE040EA-6BAF-DDBD-2A31-E6F6B99E3063}"/>
          </ac:picMkLst>
        </pc:picChg>
        <pc:picChg chg="add mod">
          <ac:chgData name="Keli Davis" userId="9272fbeb-da54-47c5-898a-176922f6384a" providerId="ADAL" clId="{11D0848D-738D-4544-9A52-DEA45B37E7B8}" dt="2023-12-19T18:05:52.781" v="1700" actId="1076"/>
          <ac:picMkLst>
            <pc:docMk/>
            <pc:sldMk cId="3308275698" sldId="271"/>
            <ac:picMk id="6" creationId="{883D3621-34AB-E6E1-8768-EF8FBA579C70}"/>
          </ac:picMkLst>
        </pc:picChg>
      </pc:sldChg>
      <pc:sldChg chg="addSp delSp modSp add mod">
        <pc:chgData name="Keli Davis" userId="9272fbeb-da54-47c5-898a-176922f6384a" providerId="ADAL" clId="{11D0848D-738D-4544-9A52-DEA45B37E7B8}" dt="2023-12-19T18:15:02.501" v="1797" actId="1076"/>
        <pc:sldMkLst>
          <pc:docMk/>
          <pc:sldMk cId="1310273191" sldId="272"/>
        </pc:sldMkLst>
        <pc:spChg chg="mod">
          <ac:chgData name="Keli Davis" userId="9272fbeb-da54-47c5-898a-176922f6384a" providerId="ADAL" clId="{11D0848D-738D-4544-9A52-DEA45B37E7B8}" dt="2023-12-19T11:59:31.735" v="318"/>
          <ac:spMkLst>
            <pc:docMk/>
            <pc:sldMk cId="1310273191" sldId="272"/>
            <ac:spMk id="2" creationId="{5506FF34-7850-819C-34D4-843CE35B0322}"/>
          </ac:spMkLst>
        </pc:spChg>
        <pc:spChg chg="del">
          <ac:chgData name="Keli Davis" userId="9272fbeb-da54-47c5-898a-176922f6384a" providerId="ADAL" clId="{11D0848D-738D-4544-9A52-DEA45B37E7B8}" dt="2023-12-19T11:50:38.775" v="94" actId="478"/>
          <ac:spMkLst>
            <pc:docMk/>
            <pc:sldMk cId="1310273191" sldId="272"/>
            <ac:spMk id="7" creationId="{DC50F43F-92F4-233F-E52D-AC2CAE443079}"/>
          </ac:spMkLst>
        </pc:spChg>
        <pc:spChg chg="add mod">
          <ac:chgData name="Keli Davis" userId="9272fbeb-da54-47c5-898a-176922f6384a" providerId="ADAL" clId="{11D0848D-738D-4544-9A52-DEA45B37E7B8}" dt="2023-12-19T18:08:29.619" v="1731" actId="1076"/>
          <ac:spMkLst>
            <pc:docMk/>
            <pc:sldMk cId="1310273191" sldId="272"/>
            <ac:spMk id="8" creationId="{6D1E41D1-C9A9-244B-5997-DD17B2B35759}"/>
          </ac:spMkLst>
        </pc:spChg>
        <pc:spChg chg="del">
          <ac:chgData name="Keli Davis" userId="9272fbeb-da54-47c5-898a-176922f6384a" providerId="ADAL" clId="{11D0848D-738D-4544-9A52-DEA45B37E7B8}" dt="2023-12-19T11:55:08.263" v="201" actId="478"/>
          <ac:spMkLst>
            <pc:docMk/>
            <pc:sldMk cId="1310273191" sldId="272"/>
            <ac:spMk id="9" creationId="{73A66232-5425-2E66-E139-427A6CB8E60D}"/>
          </ac:spMkLst>
        </pc:spChg>
        <pc:spChg chg="add del mod">
          <ac:chgData name="Keli Davis" userId="9272fbeb-da54-47c5-898a-176922f6384a" providerId="ADAL" clId="{11D0848D-738D-4544-9A52-DEA45B37E7B8}" dt="2023-12-19T11:55:11.415" v="202" actId="478"/>
          <ac:spMkLst>
            <pc:docMk/>
            <pc:sldMk cId="1310273191" sldId="272"/>
            <ac:spMk id="11" creationId="{90B186A8-7E86-F894-0582-8EE5943C831F}"/>
          </ac:spMkLst>
        </pc:spChg>
        <pc:picChg chg="del">
          <ac:chgData name="Keli Davis" userId="9272fbeb-da54-47c5-898a-176922f6384a" providerId="ADAL" clId="{11D0848D-738D-4544-9A52-DEA45B37E7B8}" dt="2023-12-19T11:50:25.455" v="88" actId="478"/>
          <ac:picMkLst>
            <pc:docMk/>
            <pc:sldMk cId="1310273191" sldId="272"/>
            <ac:picMk id="4" creationId="{8FE040EA-6BAF-DDBD-2A31-E6F6B99E3063}"/>
          </ac:picMkLst>
        </pc:picChg>
        <pc:picChg chg="add mod">
          <ac:chgData name="Keli Davis" userId="9272fbeb-da54-47c5-898a-176922f6384a" providerId="ADAL" clId="{11D0848D-738D-4544-9A52-DEA45B37E7B8}" dt="2023-12-19T18:15:02.501" v="1797" actId="1076"/>
          <ac:picMkLst>
            <pc:docMk/>
            <pc:sldMk cId="1310273191" sldId="272"/>
            <ac:picMk id="5" creationId="{CE6E4F7D-C84E-66E8-0E3B-1285F2C6A2D0}"/>
          </ac:picMkLst>
        </pc:picChg>
        <pc:picChg chg="del">
          <ac:chgData name="Keli Davis" userId="9272fbeb-da54-47c5-898a-176922f6384a" providerId="ADAL" clId="{11D0848D-738D-4544-9A52-DEA45B37E7B8}" dt="2023-12-19T11:50:26.140" v="89" actId="478"/>
          <ac:picMkLst>
            <pc:docMk/>
            <pc:sldMk cId="1310273191" sldId="272"/>
            <ac:picMk id="6" creationId="{883D3621-34AB-E6E1-8768-EF8FBA579C70}"/>
          </ac:picMkLst>
        </pc:picChg>
      </pc:sldChg>
      <pc:sldChg chg="new del">
        <pc:chgData name="Keli Davis" userId="9272fbeb-da54-47c5-898a-176922f6384a" providerId="ADAL" clId="{11D0848D-738D-4544-9A52-DEA45B37E7B8}" dt="2023-12-19T11:19:14.168" v="84" actId="2696"/>
        <pc:sldMkLst>
          <pc:docMk/>
          <pc:sldMk cId="3343680482" sldId="272"/>
        </pc:sldMkLst>
      </pc:sldChg>
      <pc:sldChg chg="addSp delSp modSp add mod">
        <pc:chgData name="Keli Davis" userId="9272fbeb-da54-47c5-898a-176922f6384a" providerId="ADAL" clId="{11D0848D-738D-4544-9A52-DEA45B37E7B8}" dt="2023-12-19T22:47:34.342" v="1813" actId="20577"/>
        <pc:sldMkLst>
          <pc:docMk/>
          <pc:sldMk cId="2246983913" sldId="273"/>
        </pc:sldMkLst>
        <pc:spChg chg="add mod">
          <ac:chgData name="Keli Davis" userId="9272fbeb-da54-47c5-898a-176922f6384a" providerId="ADAL" clId="{11D0848D-738D-4544-9A52-DEA45B37E7B8}" dt="2023-12-19T22:47:34.342" v="1813" actId="20577"/>
          <ac:spMkLst>
            <pc:docMk/>
            <pc:sldMk cId="2246983913" sldId="273"/>
            <ac:spMk id="3" creationId="{C6AD0DA8-B65A-931B-DDEA-5F378C3240E3}"/>
          </ac:spMkLst>
        </pc:spChg>
        <pc:spChg chg="del">
          <ac:chgData name="Keli Davis" userId="9272fbeb-da54-47c5-898a-176922f6384a" providerId="ADAL" clId="{11D0848D-738D-4544-9A52-DEA45B37E7B8}" dt="2023-12-19T12:04:02.137" v="363" actId="478"/>
          <ac:spMkLst>
            <pc:docMk/>
            <pc:sldMk cId="2246983913" sldId="273"/>
            <ac:spMk id="8" creationId="{6D1E41D1-C9A9-244B-5997-DD17B2B35759}"/>
          </ac:spMkLst>
        </pc:spChg>
        <pc:picChg chg="del">
          <ac:chgData name="Keli Davis" userId="9272fbeb-da54-47c5-898a-176922f6384a" providerId="ADAL" clId="{11D0848D-738D-4544-9A52-DEA45B37E7B8}" dt="2023-12-19T12:03:59.242" v="362" actId="478"/>
          <ac:picMkLst>
            <pc:docMk/>
            <pc:sldMk cId="2246983913" sldId="273"/>
            <ac:picMk id="5" creationId="{CE6E4F7D-C84E-66E8-0E3B-1285F2C6A2D0}"/>
          </ac:picMkLst>
        </pc:picChg>
        <pc:picChg chg="add mod">
          <ac:chgData name="Keli Davis" userId="9272fbeb-da54-47c5-898a-176922f6384a" providerId="ADAL" clId="{11D0848D-738D-4544-9A52-DEA45B37E7B8}" dt="2023-12-19T18:15:18.711" v="1799" actId="1076"/>
          <ac:picMkLst>
            <pc:docMk/>
            <pc:sldMk cId="2246983913" sldId="273"/>
            <ac:picMk id="6" creationId="{0A5F477A-23EA-9B08-6761-D5E5DAB413E7}"/>
          </ac:picMkLst>
        </pc:picChg>
      </pc:sldChg>
      <pc:sldChg chg="addSp delSp modSp add mod ord">
        <pc:chgData name="Keli Davis" userId="9272fbeb-da54-47c5-898a-176922f6384a" providerId="ADAL" clId="{11D0848D-738D-4544-9A52-DEA45B37E7B8}" dt="2023-12-19T18:13:34.722" v="1782" actId="1076"/>
        <pc:sldMkLst>
          <pc:docMk/>
          <pc:sldMk cId="3598035616" sldId="274"/>
        </pc:sldMkLst>
        <pc:spChg chg="mod">
          <ac:chgData name="Keli Davis" userId="9272fbeb-da54-47c5-898a-176922f6384a" providerId="ADAL" clId="{11D0848D-738D-4544-9A52-DEA45B37E7B8}" dt="2023-12-19T12:10:48.439" v="537" actId="20577"/>
          <ac:spMkLst>
            <pc:docMk/>
            <pc:sldMk cId="3598035616" sldId="274"/>
            <ac:spMk id="2" creationId="{5506FF34-7850-819C-34D4-843CE35B0322}"/>
          </ac:spMkLst>
        </pc:spChg>
        <pc:spChg chg="del">
          <ac:chgData name="Keli Davis" userId="9272fbeb-da54-47c5-898a-176922f6384a" providerId="ADAL" clId="{11D0848D-738D-4544-9A52-DEA45B37E7B8}" dt="2023-12-19T12:11:00.761" v="539" actId="478"/>
          <ac:spMkLst>
            <pc:docMk/>
            <pc:sldMk cId="3598035616" sldId="274"/>
            <ac:spMk id="3" creationId="{C6AD0DA8-B65A-931B-DDEA-5F378C3240E3}"/>
          </ac:spMkLst>
        </pc:spChg>
        <pc:spChg chg="add mod">
          <ac:chgData name="Keli Davis" userId="9272fbeb-da54-47c5-898a-176922f6384a" providerId="ADAL" clId="{11D0848D-738D-4544-9A52-DEA45B37E7B8}" dt="2023-12-19T18:13:34.722" v="1782" actId="1076"/>
          <ac:spMkLst>
            <pc:docMk/>
            <pc:sldMk cId="3598035616" sldId="274"/>
            <ac:spMk id="4" creationId="{B991C93F-78E0-6710-509B-83BD9C7C4528}"/>
          </ac:spMkLst>
        </pc:spChg>
        <pc:spChg chg="add mod">
          <ac:chgData name="Keli Davis" userId="9272fbeb-da54-47c5-898a-176922f6384a" providerId="ADAL" clId="{11D0848D-738D-4544-9A52-DEA45B37E7B8}" dt="2023-12-19T18:13:14.771" v="1778" actId="14100"/>
          <ac:spMkLst>
            <pc:docMk/>
            <pc:sldMk cId="3598035616" sldId="274"/>
            <ac:spMk id="10" creationId="{1B376C58-FA1A-F65B-4100-B381F5E8A954}"/>
          </ac:spMkLst>
        </pc:spChg>
        <pc:picChg chg="del">
          <ac:chgData name="Keli Davis" userId="9272fbeb-da54-47c5-898a-176922f6384a" providerId="ADAL" clId="{11D0848D-738D-4544-9A52-DEA45B37E7B8}" dt="2023-12-19T12:11:06.009" v="542" actId="478"/>
          <ac:picMkLst>
            <pc:docMk/>
            <pc:sldMk cId="3598035616" sldId="274"/>
            <ac:picMk id="6" creationId="{0A5F477A-23EA-9B08-6761-D5E5DAB413E7}"/>
          </ac:picMkLst>
        </pc:picChg>
        <pc:picChg chg="add mod">
          <ac:chgData name="Keli Davis" userId="9272fbeb-da54-47c5-898a-176922f6384a" providerId="ADAL" clId="{11D0848D-738D-4544-9A52-DEA45B37E7B8}" dt="2023-12-19T18:12:57.915" v="1775" actId="1076"/>
          <ac:picMkLst>
            <pc:docMk/>
            <pc:sldMk cId="3598035616" sldId="274"/>
            <ac:picMk id="7" creationId="{E5C5653C-F2DD-BD42-8157-C2E82DAFC9D2}"/>
          </ac:picMkLst>
        </pc:picChg>
        <pc:picChg chg="add mod">
          <ac:chgData name="Keli Davis" userId="9272fbeb-da54-47c5-898a-176922f6384a" providerId="ADAL" clId="{11D0848D-738D-4544-9A52-DEA45B37E7B8}" dt="2023-12-19T18:13:25.297" v="1780" actId="1076"/>
          <ac:picMkLst>
            <pc:docMk/>
            <pc:sldMk cId="3598035616" sldId="274"/>
            <ac:picMk id="9" creationId="{AF03EDB5-8688-CDFD-ADF6-50B3117B9DF7}"/>
          </ac:picMkLst>
        </pc:picChg>
      </pc:sldChg>
      <pc:sldChg chg="addSp delSp modSp add mod ord">
        <pc:chgData name="Keli Davis" userId="9272fbeb-da54-47c5-898a-176922f6384a" providerId="ADAL" clId="{11D0848D-738D-4544-9A52-DEA45B37E7B8}" dt="2023-12-19T18:14:25.745" v="1795" actId="14100"/>
        <pc:sldMkLst>
          <pc:docMk/>
          <pc:sldMk cId="3262890807" sldId="275"/>
        </pc:sldMkLst>
        <pc:spChg chg="add mod">
          <ac:chgData name="Keli Davis" userId="9272fbeb-da54-47c5-898a-176922f6384a" providerId="ADAL" clId="{11D0848D-738D-4544-9A52-DEA45B37E7B8}" dt="2023-12-19T18:14:25.745" v="1795" actId="14100"/>
          <ac:spMkLst>
            <pc:docMk/>
            <pc:sldMk cId="3262890807" sldId="275"/>
            <ac:spMk id="3" creationId="{8DD947A6-B7EB-ED6A-AD1F-E8A86480EBA6}"/>
          </ac:spMkLst>
        </pc:spChg>
        <pc:spChg chg="del">
          <ac:chgData name="Keli Davis" userId="9272fbeb-da54-47c5-898a-176922f6384a" providerId="ADAL" clId="{11D0848D-738D-4544-9A52-DEA45B37E7B8}" dt="2023-12-19T12:15:39.309" v="547" actId="478"/>
          <ac:spMkLst>
            <pc:docMk/>
            <pc:sldMk cId="3262890807" sldId="275"/>
            <ac:spMk id="4" creationId="{B991C93F-78E0-6710-509B-83BD9C7C4528}"/>
          </ac:spMkLst>
        </pc:spChg>
        <pc:picChg chg="add mod">
          <ac:chgData name="Keli Davis" userId="9272fbeb-da54-47c5-898a-176922f6384a" providerId="ADAL" clId="{11D0848D-738D-4544-9A52-DEA45B37E7B8}" dt="2023-12-19T18:14:12.573" v="1793" actId="1076"/>
          <ac:picMkLst>
            <pc:docMk/>
            <pc:sldMk cId="3262890807" sldId="275"/>
            <ac:picMk id="6" creationId="{EB108914-0C2D-58F2-3A4B-40586F13479E}"/>
          </ac:picMkLst>
        </pc:picChg>
      </pc:sldChg>
      <pc:sldChg chg="addSp delSp modSp add mod">
        <pc:chgData name="Keli Davis" userId="9272fbeb-da54-47c5-898a-176922f6384a" providerId="ADAL" clId="{11D0848D-738D-4544-9A52-DEA45B37E7B8}" dt="2023-12-19T18:15:40.026" v="1802" actId="1076"/>
        <pc:sldMkLst>
          <pc:docMk/>
          <pc:sldMk cId="2552180853" sldId="276"/>
        </pc:sldMkLst>
        <pc:spChg chg="mod">
          <ac:chgData name="Keli Davis" userId="9272fbeb-da54-47c5-898a-176922f6384a" providerId="ADAL" clId="{11D0848D-738D-4544-9A52-DEA45B37E7B8}" dt="2023-12-19T18:13:56.877" v="1788" actId="14100"/>
          <ac:spMkLst>
            <pc:docMk/>
            <pc:sldMk cId="2552180853" sldId="276"/>
            <ac:spMk id="4" creationId="{B991C93F-78E0-6710-509B-83BD9C7C4528}"/>
          </ac:spMkLst>
        </pc:spChg>
        <pc:spChg chg="add del mod">
          <ac:chgData name="Keli Davis" userId="9272fbeb-da54-47c5-898a-176922f6384a" providerId="ADAL" clId="{11D0848D-738D-4544-9A52-DEA45B37E7B8}" dt="2023-12-19T12:53:56.739" v="1571" actId="478"/>
          <ac:spMkLst>
            <pc:docMk/>
            <pc:sldMk cId="2552180853" sldId="276"/>
            <ac:spMk id="5" creationId="{BBE4571E-971E-F1D6-E0F0-7D26B7972E03}"/>
          </ac:spMkLst>
        </pc:spChg>
        <pc:spChg chg="del">
          <ac:chgData name="Keli Davis" userId="9272fbeb-da54-47c5-898a-176922f6384a" providerId="ADAL" clId="{11D0848D-738D-4544-9A52-DEA45B37E7B8}" dt="2023-12-19T12:53:58.267" v="1572" actId="478"/>
          <ac:spMkLst>
            <pc:docMk/>
            <pc:sldMk cId="2552180853" sldId="276"/>
            <ac:spMk id="10" creationId="{1B376C58-FA1A-F65B-4100-B381F5E8A954}"/>
          </ac:spMkLst>
        </pc:spChg>
        <pc:picChg chg="del">
          <ac:chgData name="Keli Davis" userId="9272fbeb-da54-47c5-898a-176922f6384a" providerId="ADAL" clId="{11D0848D-738D-4544-9A52-DEA45B37E7B8}" dt="2023-12-19T12:53:33.434" v="1563" actId="478"/>
          <ac:picMkLst>
            <pc:docMk/>
            <pc:sldMk cId="2552180853" sldId="276"/>
            <ac:picMk id="7" creationId="{E5C5653C-F2DD-BD42-8157-C2E82DAFC9D2}"/>
          </ac:picMkLst>
        </pc:picChg>
        <pc:picChg chg="add mod">
          <ac:chgData name="Keli Davis" userId="9272fbeb-da54-47c5-898a-176922f6384a" providerId="ADAL" clId="{11D0848D-738D-4544-9A52-DEA45B37E7B8}" dt="2023-12-19T18:15:40.026" v="1802" actId="1076"/>
          <ac:picMkLst>
            <pc:docMk/>
            <pc:sldMk cId="2552180853" sldId="276"/>
            <ac:picMk id="8" creationId="{BF3C918A-E22E-E366-3D08-17EC11F7EDE5}"/>
          </ac:picMkLst>
        </pc:picChg>
        <pc:picChg chg="del">
          <ac:chgData name="Keli Davis" userId="9272fbeb-da54-47c5-898a-176922f6384a" providerId="ADAL" clId="{11D0848D-738D-4544-9A52-DEA45B37E7B8}" dt="2023-12-19T12:53:29.609" v="1562" actId="478"/>
          <ac:picMkLst>
            <pc:docMk/>
            <pc:sldMk cId="2552180853" sldId="276"/>
            <ac:picMk id="9" creationId="{AF03EDB5-8688-CDFD-ADF6-50B3117B9DF7}"/>
          </ac:picMkLst>
        </pc:picChg>
      </pc:sldChg>
    </pc:docChg>
  </pc:docChgLst>
  <pc:docChgLst>
    <pc:chgData name="Darius Dixon" userId="S::ddixon02@syr.edu::b9dfce06-249a-4d49-8808-101dabf6228f" providerId="AD" clId="Web-{902BDE7B-70FE-830E-0754-733399900CF6}"/>
    <pc:docChg chg="modSld">
      <pc:chgData name="Darius Dixon" userId="S::ddixon02@syr.edu::b9dfce06-249a-4d49-8808-101dabf6228f" providerId="AD" clId="Web-{902BDE7B-70FE-830E-0754-733399900CF6}" dt="2023-12-19T00:23:38.320" v="10" actId="20577"/>
      <pc:docMkLst>
        <pc:docMk/>
      </pc:docMkLst>
      <pc:sldChg chg="modSp">
        <pc:chgData name="Darius Dixon" userId="S::ddixon02@syr.edu::b9dfce06-249a-4d49-8808-101dabf6228f" providerId="AD" clId="Web-{902BDE7B-70FE-830E-0754-733399900CF6}" dt="2023-12-19T00:23:38.320" v="10" actId="20577"/>
        <pc:sldMkLst>
          <pc:docMk/>
          <pc:sldMk cId="841206124" sldId="257"/>
        </pc:sldMkLst>
        <pc:graphicFrameChg chg="modGraphic">
          <ac:chgData name="Darius Dixon" userId="S::ddixon02@syr.edu::b9dfce06-249a-4d49-8808-101dabf6228f" providerId="AD" clId="Web-{902BDE7B-70FE-830E-0754-733399900CF6}" dt="2023-12-19T00:23:38.320" v="10" actId="20577"/>
          <ac:graphicFrameMkLst>
            <pc:docMk/>
            <pc:sldMk cId="841206124" sldId="257"/>
            <ac:graphicFrameMk id="5" creationId="{55BBDC2A-A4A6-16C3-8E71-0877CFBA4901}"/>
          </ac:graphicFrameMkLst>
        </pc:graphicFrameChg>
      </pc:sldChg>
      <pc:sldChg chg="modSp">
        <pc:chgData name="Darius Dixon" userId="S::ddixon02@syr.edu::b9dfce06-249a-4d49-8808-101dabf6228f" providerId="AD" clId="Web-{902BDE7B-70FE-830E-0754-733399900CF6}" dt="2023-12-19T00:18:02.982" v="8" actId="20577"/>
        <pc:sldMkLst>
          <pc:docMk/>
          <pc:sldMk cId="2053299527" sldId="259"/>
        </pc:sldMkLst>
        <pc:spChg chg="mod">
          <ac:chgData name="Darius Dixon" userId="S::ddixon02@syr.edu::b9dfce06-249a-4d49-8808-101dabf6228f" providerId="AD" clId="Web-{902BDE7B-70FE-830E-0754-733399900CF6}" dt="2023-12-19T00:18:02.982" v="8" actId="20577"/>
          <ac:spMkLst>
            <pc:docMk/>
            <pc:sldMk cId="2053299527" sldId="259"/>
            <ac:spMk id="27" creationId="{F99FA334-E30E-8F6D-531C-B15295DB21E2}"/>
          </ac:spMkLst>
        </pc:spChg>
      </pc:sldChg>
      <pc:sldChg chg="modSp">
        <pc:chgData name="Darius Dixon" userId="S::ddixon02@syr.edu::b9dfce06-249a-4d49-8808-101dabf6228f" providerId="AD" clId="Web-{902BDE7B-70FE-830E-0754-733399900CF6}" dt="2023-12-19T00:17:38.122" v="6" actId="20577"/>
        <pc:sldMkLst>
          <pc:docMk/>
          <pc:sldMk cId="2801262522" sldId="264"/>
        </pc:sldMkLst>
        <pc:graphicFrameChg chg="modGraphic">
          <ac:chgData name="Darius Dixon" userId="S::ddixon02@syr.edu::b9dfce06-249a-4d49-8808-101dabf6228f" providerId="AD" clId="Web-{902BDE7B-70FE-830E-0754-733399900CF6}" dt="2023-12-19T00:17:38.122" v="6" actId="20577"/>
          <ac:graphicFrameMkLst>
            <pc:docMk/>
            <pc:sldMk cId="2801262522" sldId="264"/>
            <ac:graphicFrameMk id="5" creationId="{B8BF7C98-9B9C-3614-C11E-DC2B88BAAF10}"/>
          </ac:graphicFrameMkLst>
        </pc:graphicFrameChg>
      </pc:sldChg>
      <pc:sldChg chg="modSp">
        <pc:chgData name="Darius Dixon" userId="S::ddixon02@syr.edu::b9dfce06-249a-4d49-8808-101dabf6228f" providerId="AD" clId="Web-{902BDE7B-70FE-830E-0754-733399900CF6}" dt="2023-12-19T00:16:16.276" v="0" actId="20577"/>
        <pc:sldMkLst>
          <pc:docMk/>
          <pc:sldMk cId="1774057997" sldId="266"/>
        </pc:sldMkLst>
        <pc:spChg chg="mod">
          <ac:chgData name="Darius Dixon" userId="S::ddixon02@syr.edu::b9dfce06-249a-4d49-8808-101dabf6228f" providerId="AD" clId="Web-{902BDE7B-70FE-830E-0754-733399900CF6}" dt="2023-12-19T00:16:16.276" v="0" actId="20577"/>
          <ac:spMkLst>
            <pc:docMk/>
            <pc:sldMk cId="1774057997" sldId="266"/>
            <ac:spMk id="2" creationId="{C4DD28C8-6875-0EF4-F685-608A043B36AA}"/>
          </ac:spMkLst>
        </pc:spChg>
      </pc:sldChg>
    </pc:docChg>
  </pc:docChgLst>
  <pc:docChgLst>
    <pc:chgData name="Quintin R Covington" userId="S::qrcoving@syr.edu::0e49abec-336d-4830-9cd4-4af146692b6c" providerId="AD" clId="Web-{37E6EAA4-B46C-46BF-B7F6-7D631C9A1216}"/>
    <pc:docChg chg="modSld">
      <pc:chgData name="Quintin R Covington" userId="S::qrcoving@syr.edu::0e49abec-336d-4830-9cd4-4af146692b6c" providerId="AD" clId="Web-{37E6EAA4-B46C-46BF-B7F6-7D631C9A1216}" dt="2023-12-19T00:31:14.416" v="1"/>
      <pc:docMkLst>
        <pc:docMk/>
      </pc:docMkLst>
      <pc:sldChg chg="modNotes">
        <pc:chgData name="Quintin R Covington" userId="S::qrcoving@syr.edu::0e49abec-336d-4830-9cd4-4af146692b6c" providerId="AD" clId="Web-{37E6EAA4-B46C-46BF-B7F6-7D631C9A1216}" dt="2023-12-19T00:31:14.416" v="1"/>
        <pc:sldMkLst>
          <pc:docMk/>
          <pc:sldMk cId="137987930" sldId="269"/>
        </pc:sldMkLst>
      </pc:sldChg>
    </pc:docChg>
  </pc:docChgLst>
  <pc:docChgLst>
    <pc:chgData name="Keli Davis" userId="9272fbeb-da54-47c5-898a-176922f6384a" providerId="ADAL" clId="{FB6290B8-1E3B-49CC-BB11-B9635CEF2615}"/>
    <pc:docChg chg="custSel modSld sldOrd">
      <pc:chgData name="Keli Davis" userId="9272fbeb-da54-47c5-898a-176922f6384a" providerId="ADAL" clId="{FB6290B8-1E3B-49CC-BB11-B9635CEF2615}" dt="2023-12-20T01:46:20.934" v="1749" actId="20577"/>
      <pc:docMkLst>
        <pc:docMk/>
      </pc:docMkLst>
      <pc:sldChg chg="modSp">
        <pc:chgData name="Keli Davis" userId="9272fbeb-da54-47c5-898a-176922f6384a" providerId="ADAL" clId="{FB6290B8-1E3B-49CC-BB11-B9635CEF2615}" dt="2023-12-19T23:08:57.608" v="41" actId="20577"/>
        <pc:sldMkLst>
          <pc:docMk/>
          <pc:sldMk cId="841206124" sldId="257"/>
        </pc:sldMkLst>
        <pc:graphicFrameChg chg="mod">
          <ac:chgData name="Keli Davis" userId="9272fbeb-da54-47c5-898a-176922f6384a" providerId="ADAL" clId="{FB6290B8-1E3B-49CC-BB11-B9635CEF2615}" dt="2023-12-19T23:08:57.608" v="41" actId="20577"/>
          <ac:graphicFrameMkLst>
            <pc:docMk/>
            <pc:sldMk cId="841206124" sldId="257"/>
            <ac:graphicFrameMk id="5" creationId="{55BBDC2A-A4A6-16C3-8E71-0877CFBA4901}"/>
          </ac:graphicFrameMkLst>
        </pc:graphicFrameChg>
      </pc:sldChg>
      <pc:sldChg chg="modSp mod">
        <pc:chgData name="Keli Davis" userId="9272fbeb-da54-47c5-898a-176922f6384a" providerId="ADAL" clId="{FB6290B8-1E3B-49CC-BB11-B9635CEF2615}" dt="2023-12-19T23:32:09.996" v="1283" actId="14100"/>
        <pc:sldMkLst>
          <pc:docMk/>
          <pc:sldMk cId="3943110752" sldId="258"/>
        </pc:sldMkLst>
        <pc:spChg chg="mod">
          <ac:chgData name="Keli Davis" userId="9272fbeb-da54-47c5-898a-176922f6384a" providerId="ADAL" clId="{FB6290B8-1E3B-49CC-BB11-B9635CEF2615}" dt="2023-12-19T23:32:09.996" v="1283" actId="14100"/>
          <ac:spMkLst>
            <pc:docMk/>
            <pc:sldMk cId="3943110752" sldId="258"/>
            <ac:spMk id="2" creationId="{5506FF34-7850-819C-34D4-843CE35B0322}"/>
          </ac:spMkLst>
        </pc:spChg>
        <pc:spChg chg="mod">
          <ac:chgData name="Keli Davis" userId="9272fbeb-da54-47c5-898a-176922f6384a" providerId="ADAL" clId="{FB6290B8-1E3B-49CC-BB11-B9635CEF2615}" dt="2023-12-19T23:32:07.797" v="1282" actId="14100"/>
          <ac:spMkLst>
            <pc:docMk/>
            <pc:sldMk cId="3943110752" sldId="258"/>
            <ac:spMk id="9" creationId="{73A66232-5425-2E66-E139-427A6CB8E60D}"/>
          </ac:spMkLst>
        </pc:spChg>
      </pc:sldChg>
      <pc:sldChg chg="modSp mod">
        <pc:chgData name="Keli Davis" userId="9272fbeb-da54-47c5-898a-176922f6384a" providerId="ADAL" clId="{FB6290B8-1E3B-49CC-BB11-B9635CEF2615}" dt="2023-12-19T23:11:06.117" v="43" actId="5793"/>
        <pc:sldMkLst>
          <pc:docMk/>
          <pc:sldMk cId="3234718510" sldId="260"/>
        </pc:sldMkLst>
        <pc:spChg chg="mod">
          <ac:chgData name="Keli Davis" userId="9272fbeb-da54-47c5-898a-176922f6384a" providerId="ADAL" clId="{FB6290B8-1E3B-49CC-BB11-B9635CEF2615}" dt="2023-12-19T23:11:06.117" v="43" actId="5793"/>
          <ac:spMkLst>
            <pc:docMk/>
            <pc:sldMk cId="3234718510" sldId="260"/>
            <ac:spMk id="4" creationId="{2082D411-3EFF-C76F-0844-3536591E9F2A}"/>
          </ac:spMkLst>
        </pc:spChg>
      </pc:sldChg>
      <pc:sldChg chg="modSp mod modNotesTx">
        <pc:chgData name="Keli Davis" userId="9272fbeb-da54-47c5-898a-176922f6384a" providerId="ADAL" clId="{FB6290B8-1E3B-49CC-BB11-B9635CEF2615}" dt="2023-12-20T00:42:44.390" v="1376" actId="14100"/>
        <pc:sldMkLst>
          <pc:docMk/>
          <pc:sldMk cId="713779098" sldId="261"/>
        </pc:sldMkLst>
        <pc:spChg chg="mod">
          <ac:chgData name="Keli Davis" userId="9272fbeb-da54-47c5-898a-176922f6384a" providerId="ADAL" clId="{FB6290B8-1E3B-49CC-BB11-B9635CEF2615}" dt="2023-12-20T00:42:44.390" v="1376" actId="14100"/>
          <ac:spMkLst>
            <pc:docMk/>
            <pc:sldMk cId="713779098" sldId="261"/>
            <ac:spMk id="6" creationId="{A6B949C3-6DA0-F131-6D28-C5BA811191CD}"/>
          </ac:spMkLst>
        </pc:spChg>
      </pc:sldChg>
      <pc:sldChg chg="modNotesTx">
        <pc:chgData name="Keli Davis" userId="9272fbeb-da54-47c5-898a-176922f6384a" providerId="ADAL" clId="{FB6290B8-1E3B-49CC-BB11-B9635CEF2615}" dt="2023-12-20T01:04:47.810" v="1709" actId="20577"/>
        <pc:sldMkLst>
          <pc:docMk/>
          <pc:sldMk cId="3308275698" sldId="271"/>
        </pc:sldMkLst>
      </pc:sldChg>
      <pc:sldChg chg="modSp mod modNotesTx">
        <pc:chgData name="Keli Davis" userId="9272fbeb-da54-47c5-898a-176922f6384a" providerId="ADAL" clId="{FB6290B8-1E3B-49CC-BB11-B9635CEF2615}" dt="2023-12-20T01:46:20.934" v="1749" actId="20577"/>
        <pc:sldMkLst>
          <pc:docMk/>
          <pc:sldMk cId="1310273191" sldId="272"/>
        </pc:sldMkLst>
        <pc:picChg chg="mod">
          <ac:chgData name="Keli Davis" userId="9272fbeb-da54-47c5-898a-176922f6384a" providerId="ADAL" clId="{FB6290B8-1E3B-49CC-BB11-B9635CEF2615}" dt="2023-12-19T23:23:55.512" v="901" actId="1076"/>
          <ac:picMkLst>
            <pc:docMk/>
            <pc:sldMk cId="1310273191" sldId="272"/>
            <ac:picMk id="5" creationId="{CE6E4F7D-C84E-66E8-0E3B-1285F2C6A2D0}"/>
          </ac:picMkLst>
        </pc:picChg>
      </pc:sldChg>
      <pc:sldChg chg="modSp mod ord">
        <pc:chgData name="Keli Davis" userId="9272fbeb-da54-47c5-898a-176922f6384a" providerId="ADAL" clId="{FB6290B8-1E3B-49CC-BB11-B9635CEF2615}" dt="2023-12-19T23:27:00.919" v="1223"/>
        <pc:sldMkLst>
          <pc:docMk/>
          <pc:sldMk cId="2246983913" sldId="273"/>
        </pc:sldMkLst>
        <pc:spChg chg="mod">
          <ac:chgData name="Keli Davis" userId="9272fbeb-da54-47c5-898a-176922f6384a" providerId="ADAL" clId="{FB6290B8-1E3B-49CC-BB11-B9635CEF2615}" dt="2023-12-19T23:27:00.919" v="1223"/>
          <ac:spMkLst>
            <pc:docMk/>
            <pc:sldMk cId="2246983913" sldId="273"/>
            <ac:spMk id="2" creationId="{5506FF34-7850-819C-34D4-843CE35B0322}"/>
          </ac:spMkLst>
        </pc:spChg>
      </pc:sldChg>
      <pc:sldChg chg="modSp mod">
        <pc:chgData name="Keli Davis" userId="9272fbeb-da54-47c5-898a-176922f6384a" providerId="ADAL" clId="{FB6290B8-1E3B-49CC-BB11-B9635CEF2615}" dt="2023-12-19T23:30:51.786" v="1234" actId="14100"/>
        <pc:sldMkLst>
          <pc:docMk/>
          <pc:sldMk cId="3598035616" sldId="274"/>
        </pc:sldMkLst>
        <pc:spChg chg="mod">
          <ac:chgData name="Keli Davis" userId="9272fbeb-da54-47c5-898a-176922f6384a" providerId="ADAL" clId="{FB6290B8-1E3B-49CC-BB11-B9635CEF2615}" dt="2023-12-19T23:30:41.390" v="1228" actId="20577"/>
          <ac:spMkLst>
            <pc:docMk/>
            <pc:sldMk cId="3598035616" sldId="274"/>
            <ac:spMk id="4" creationId="{B991C93F-78E0-6710-509B-83BD9C7C4528}"/>
          </ac:spMkLst>
        </pc:spChg>
        <pc:spChg chg="mod">
          <ac:chgData name="Keli Davis" userId="9272fbeb-da54-47c5-898a-176922f6384a" providerId="ADAL" clId="{FB6290B8-1E3B-49CC-BB11-B9635CEF2615}" dt="2023-12-19T23:30:51.786" v="1234" actId="14100"/>
          <ac:spMkLst>
            <pc:docMk/>
            <pc:sldMk cId="3598035616" sldId="274"/>
            <ac:spMk id="10" creationId="{1B376C58-FA1A-F65B-4100-B381F5E8A954}"/>
          </ac:spMkLst>
        </pc:spChg>
      </pc:sldChg>
      <pc:sldChg chg="modSp mod">
        <pc:chgData name="Keli Davis" userId="9272fbeb-da54-47c5-898a-176922f6384a" providerId="ADAL" clId="{FB6290B8-1E3B-49CC-BB11-B9635CEF2615}" dt="2023-12-20T00:19:39.643" v="1284" actId="20577"/>
        <pc:sldMkLst>
          <pc:docMk/>
          <pc:sldMk cId="3262890807" sldId="275"/>
        </pc:sldMkLst>
        <pc:spChg chg="mod">
          <ac:chgData name="Keli Davis" userId="9272fbeb-da54-47c5-898a-176922f6384a" providerId="ADAL" clId="{FB6290B8-1E3B-49CC-BB11-B9635CEF2615}" dt="2023-12-20T00:19:39.643" v="1284" actId="20577"/>
          <ac:spMkLst>
            <pc:docMk/>
            <pc:sldMk cId="3262890807" sldId="275"/>
            <ac:spMk id="3" creationId="{8DD947A6-B7EB-ED6A-AD1F-E8A86480EBA6}"/>
          </ac:spMkLst>
        </pc:spChg>
        <pc:picChg chg="mod">
          <ac:chgData name="Keli Davis" userId="9272fbeb-da54-47c5-898a-176922f6384a" providerId="ADAL" clId="{FB6290B8-1E3B-49CC-BB11-B9635CEF2615}" dt="2023-12-19T23:31:56.530" v="1281" actId="1076"/>
          <ac:picMkLst>
            <pc:docMk/>
            <pc:sldMk cId="3262890807" sldId="275"/>
            <ac:picMk id="6" creationId="{EB108914-0C2D-58F2-3A4B-40586F13479E}"/>
          </ac:picMkLst>
        </pc:picChg>
      </pc:sldChg>
      <pc:sldChg chg="addSp modSp mod">
        <pc:chgData name="Keli Davis" userId="9272fbeb-da54-47c5-898a-176922f6384a" providerId="ADAL" clId="{FB6290B8-1E3B-49CC-BB11-B9635CEF2615}" dt="2023-12-20T00:40:26.330" v="1374" actId="1076"/>
        <pc:sldMkLst>
          <pc:docMk/>
          <pc:sldMk cId="2552180853" sldId="276"/>
        </pc:sldMkLst>
        <pc:spChg chg="mod">
          <ac:chgData name="Keli Davis" userId="9272fbeb-da54-47c5-898a-176922f6384a" providerId="ADAL" clId="{FB6290B8-1E3B-49CC-BB11-B9635CEF2615}" dt="2023-12-20T00:40:12.946" v="1373" actId="14100"/>
          <ac:spMkLst>
            <pc:docMk/>
            <pc:sldMk cId="2552180853" sldId="276"/>
            <ac:spMk id="4" creationId="{B991C93F-78E0-6710-509B-83BD9C7C4528}"/>
          </ac:spMkLst>
        </pc:spChg>
        <pc:picChg chg="add mod">
          <ac:chgData name="Keli Davis" userId="9272fbeb-da54-47c5-898a-176922f6384a" providerId="ADAL" clId="{FB6290B8-1E3B-49CC-BB11-B9635CEF2615}" dt="2023-12-20T00:40:26.330" v="1374" actId="1076"/>
          <ac:picMkLst>
            <pc:docMk/>
            <pc:sldMk cId="2552180853" sldId="276"/>
            <ac:picMk id="5" creationId="{5ECC8FAC-0B8F-7E35-4B2E-6B7579BEF5A4}"/>
          </ac:picMkLst>
        </pc:picChg>
        <pc:picChg chg="mod">
          <ac:chgData name="Keli Davis" userId="9272fbeb-da54-47c5-898a-176922f6384a" providerId="ADAL" clId="{FB6290B8-1E3B-49CC-BB11-B9635CEF2615}" dt="2023-12-20T00:39:37.628" v="1351" actId="1076"/>
          <ac:picMkLst>
            <pc:docMk/>
            <pc:sldMk cId="2552180853" sldId="276"/>
            <ac:picMk id="8" creationId="{BF3C918A-E22E-E366-3D08-17EC11F7EDE5}"/>
          </ac:picMkLst>
        </pc:picChg>
      </pc:sldChg>
    </pc:docChg>
  </pc:docChgLst>
  <pc:docChgLst>
    <pc:chgData name="Keli Davis" userId="S::kdavis54@syr.edu::9272fbeb-da54-47c5-898a-176922f6384a" providerId="AD" clId="Web-{AE50E222-BBC3-4CFD-9E67-4C19D19FE6B2}"/>
    <pc:docChg chg="modSld">
      <pc:chgData name="Keli Davis" userId="S::kdavis54@syr.edu::9272fbeb-da54-47c5-898a-176922f6384a" providerId="AD" clId="Web-{AE50E222-BBC3-4CFD-9E67-4C19D19FE6B2}" dt="2023-12-19T00:12:14.327" v="3" actId="1076"/>
      <pc:docMkLst>
        <pc:docMk/>
      </pc:docMkLst>
      <pc:sldChg chg="modSp">
        <pc:chgData name="Keli Davis" userId="S::kdavis54@syr.edu::9272fbeb-da54-47c5-898a-176922f6384a" providerId="AD" clId="Web-{AE50E222-BBC3-4CFD-9E67-4C19D19FE6B2}" dt="2023-12-19T00:12:14.327" v="3" actId="1076"/>
        <pc:sldMkLst>
          <pc:docMk/>
          <pc:sldMk cId="137987930" sldId="269"/>
        </pc:sldMkLst>
        <pc:picChg chg="mod">
          <ac:chgData name="Keli Davis" userId="S::kdavis54@syr.edu::9272fbeb-da54-47c5-898a-176922f6384a" providerId="AD" clId="Web-{AE50E222-BBC3-4CFD-9E67-4C19D19FE6B2}" dt="2023-12-19T00:12:14.327" v="3" actId="1076"/>
          <ac:picMkLst>
            <pc:docMk/>
            <pc:sldMk cId="137987930" sldId="269"/>
            <ac:picMk id="8" creationId="{8F1AF9D7-D48A-CF6A-0A75-9940C8B778D6}"/>
          </ac:picMkLst>
        </pc:picChg>
      </pc:sldChg>
    </pc:docChg>
  </pc:docChgLst>
  <pc:docChgLst>
    <pc:chgData name="Dennis A Amirulla" userId="S::daamirul@syr.edu::20cd8c1c-200a-4155-9256-9bafa1ab6f83" providerId="AD" clId="Web-{9A8154B9-CE2E-4397-B489-D441566157E6}"/>
    <pc:docChg chg="modSld">
      <pc:chgData name="Dennis A Amirulla" userId="S::daamirul@syr.edu::20cd8c1c-200a-4155-9256-9bafa1ab6f83" providerId="AD" clId="Web-{9A8154B9-CE2E-4397-B489-D441566157E6}" dt="2023-12-19T00:31:51.777" v="60" actId="20577"/>
      <pc:docMkLst>
        <pc:docMk/>
      </pc:docMkLst>
      <pc:sldChg chg="modSp">
        <pc:chgData name="Dennis A Amirulla" userId="S::daamirul@syr.edu::20cd8c1c-200a-4155-9256-9bafa1ab6f83" providerId="AD" clId="Web-{9A8154B9-CE2E-4397-B489-D441566157E6}" dt="2023-12-19T00:23:09.495" v="4" actId="20577"/>
        <pc:sldMkLst>
          <pc:docMk/>
          <pc:sldMk cId="841206124" sldId="257"/>
        </pc:sldMkLst>
        <pc:graphicFrameChg chg="modGraphic">
          <ac:chgData name="Dennis A Amirulla" userId="S::daamirul@syr.edu::20cd8c1c-200a-4155-9256-9bafa1ab6f83" providerId="AD" clId="Web-{9A8154B9-CE2E-4397-B489-D441566157E6}" dt="2023-12-19T00:23:09.495" v="4" actId="20577"/>
          <ac:graphicFrameMkLst>
            <pc:docMk/>
            <pc:sldMk cId="841206124" sldId="257"/>
            <ac:graphicFrameMk id="5" creationId="{55BBDC2A-A4A6-16C3-8E71-0877CFBA4901}"/>
          </ac:graphicFrameMkLst>
        </pc:graphicFrameChg>
      </pc:sldChg>
      <pc:sldChg chg="modSp">
        <pc:chgData name="Dennis A Amirulla" userId="S::daamirul@syr.edu::20cd8c1c-200a-4155-9256-9bafa1ab6f83" providerId="AD" clId="Web-{9A8154B9-CE2E-4397-B489-D441566157E6}" dt="2023-12-19T00:31:51.777" v="60" actId="20577"/>
        <pc:sldMkLst>
          <pc:docMk/>
          <pc:sldMk cId="3943110752" sldId="258"/>
        </pc:sldMkLst>
        <pc:spChg chg="mod">
          <ac:chgData name="Dennis A Amirulla" userId="S::daamirul@syr.edu::20cd8c1c-200a-4155-9256-9bafa1ab6f83" providerId="AD" clId="Web-{9A8154B9-CE2E-4397-B489-D441566157E6}" dt="2023-12-19T00:31:51.777" v="60" actId="20577"/>
          <ac:spMkLst>
            <pc:docMk/>
            <pc:sldMk cId="3943110752" sldId="258"/>
            <ac:spMk id="9" creationId="{73A66232-5425-2E66-E139-427A6CB8E60D}"/>
          </ac:spMkLst>
        </pc:spChg>
      </pc:sldChg>
      <pc:sldChg chg="modSp">
        <pc:chgData name="Dennis A Amirulla" userId="S::daamirul@syr.edu::20cd8c1c-200a-4155-9256-9bafa1ab6f83" providerId="AD" clId="Web-{9A8154B9-CE2E-4397-B489-D441566157E6}" dt="2023-12-19T00:24:48.076" v="15" actId="20577"/>
        <pc:sldMkLst>
          <pc:docMk/>
          <pc:sldMk cId="713779098" sldId="261"/>
        </pc:sldMkLst>
        <pc:spChg chg="mod">
          <ac:chgData name="Dennis A Amirulla" userId="S::daamirul@syr.edu::20cd8c1c-200a-4155-9256-9bafa1ab6f83" providerId="AD" clId="Web-{9A8154B9-CE2E-4397-B489-D441566157E6}" dt="2023-12-19T00:24:48.076" v="15" actId="20577"/>
          <ac:spMkLst>
            <pc:docMk/>
            <pc:sldMk cId="713779098" sldId="261"/>
            <ac:spMk id="6" creationId="{A6B949C3-6DA0-F131-6D28-C5BA811191CD}"/>
          </ac:spMkLst>
        </pc:spChg>
      </pc:sldChg>
      <pc:sldChg chg="modSp">
        <pc:chgData name="Dennis A Amirulla" userId="S::daamirul@syr.edu::20cd8c1c-200a-4155-9256-9bafa1ab6f83" providerId="AD" clId="Web-{9A8154B9-CE2E-4397-B489-D441566157E6}" dt="2023-12-19T00:25:40.406" v="34" actId="20577"/>
        <pc:sldMkLst>
          <pc:docMk/>
          <pc:sldMk cId="4135732855" sldId="262"/>
        </pc:sldMkLst>
        <pc:spChg chg="mod">
          <ac:chgData name="Dennis A Amirulla" userId="S::daamirul@syr.edu::20cd8c1c-200a-4155-9256-9bafa1ab6f83" providerId="AD" clId="Web-{9A8154B9-CE2E-4397-B489-D441566157E6}" dt="2023-12-19T00:25:40.406" v="34" actId="20577"/>
          <ac:spMkLst>
            <pc:docMk/>
            <pc:sldMk cId="4135732855" sldId="262"/>
            <ac:spMk id="33" creationId="{56AB132E-3F06-7455-0F95-A5DB367D769E}"/>
          </ac:spMkLst>
        </pc:spChg>
      </pc:sldChg>
      <pc:sldChg chg="modSp">
        <pc:chgData name="Dennis A Amirulla" userId="S::daamirul@syr.edu::20cd8c1c-200a-4155-9256-9bafa1ab6f83" providerId="AD" clId="Web-{9A8154B9-CE2E-4397-B489-D441566157E6}" dt="2023-12-19T00:26:55.455" v="57" actId="20577"/>
        <pc:sldMkLst>
          <pc:docMk/>
          <pc:sldMk cId="2857878843" sldId="263"/>
        </pc:sldMkLst>
        <pc:spChg chg="mod">
          <ac:chgData name="Dennis A Amirulla" userId="S::daamirul@syr.edu::20cd8c1c-200a-4155-9256-9bafa1ab6f83" providerId="AD" clId="Web-{9A8154B9-CE2E-4397-B489-D441566157E6}" dt="2023-12-19T00:26:55.455" v="57" actId="20577"/>
          <ac:spMkLst>
            <pc:docMk/>
            <pc:sldMk cId="2857878843" sldId="263"/>
            <ac:spMk id="8" creationId="{AA95799C-A6AC-4BEA-A2C3-F10B15DDB2DD}"/>
          </ac:spMkLst>
        </pc:spChg>
      </pc:sldChg>
      <pc:sldChg chg="modSp">
        <pc:chgData name="Dennis A Amirulla" userId="S::daamirul@syr.edu::20cd8c1c-200a-4155-9256-9bafa1ab6f83" providerId="AD" clId="Web-{9A8154B9-CE2E-4397-B489-D441566157E6}" dt="2023-12-19T00:25:15.858" v="24" actId="20577"/>
        <pc:sldMkLst>
          <pc:docMk/>
          <pc:sldMk cId="1774057997" sldId="266"/>
        </pc:sldMkLst>
        <pc:spChg chg="mod">
          <ac:chgData name="Dennis A Amirulla" userId="S::daamirul@syr.edu::20cd8c1c-200a-4155-9256-9bafa1ab6f83" providerId="AD" clId="Web-{9A8154B9-CE2E-4397-B489-D441566157E6}" dt="2023-12-19T00:25:15.858" v="24" actId="20577"/>
          <ac:spMkLst>
            <pc:docMk/>
            <pc:sldMk cId="1774057997" sldId="266"/>
            <ac:spMk id="4" creationId="{BF0670AE-1C92-575B-62D8-D5F2A7AC7DCC}"/>
          </ac:spMkLst>
        </pc:spChg>
      </pc:sldChg>
      <pc:sldChg chg="modSp">
        <pc:chgData name="Dennis A Amirulla" userId="S::daamirul@syr.edu::20cd8c1c-200a-4155-9256-9bafa1ab6f83" providerId="AD" clId="Web-{9A8154B9-CE2E-4397-B489-D441566157E6}" dt="2023-12-19T00:25:26.499" v="29" actId="20577"/>
        <pc:sldMkLst>
          <pc:docMk/>
          <pc:sldMk cId="1999518671" sldId="267"/>
        </pc:sldMkLst>
        <pc:spChg chg="mod">
          <ac:chgData name="Dennis A Amirulla" userId="S::daamirul@syr.edu::20cd8c1c-200a-4155-9256-9bafa1ab6f83" providerId="AD" clId="Web-{9A8154B9-CE2E-4397-B489-D441566157E6}" dt="2023-12-19T00:25:26.499" v="29" actId="20577"/>
          <ac:spMkLst>
            <pc:docMk/>
            <pc:sldMk cId="1999518671" sldId="267"/>
            <ac:spMk id="4" creationId="{6A1ABDF4-ACBD-66F6-8895-0351887D576F}"/>
          </ac:spMkLst>
        </pc:spChg>
      </pc:sldChg>
      <pc:sldChg chg="modSp">
        <pc:chgData name="Dennis A Amirulla" userId="S::daamirul@syr.edu::20cd8c1c-200a-4155-9256-9bafa1ab6f83" providerId="AD" clId="Web-{9A8154B9-CE2E-4397-B489-D441566157E6}" dt="2023-12-19T00:25:52.125" v="37" actId="20577"/>
        <pc:sldMkLst>
          <pc:docMk/>
          <pc:sldMk cId="137987930" sldId="269"/>
        </pc:sldMkLst>
        <pc:spChg chg="mod">
          <ac:chgData name="Dennis A Amirulla" userId="S::daamirul@syr.edu::20cd8c1c-200a-4155-9256-9bafa1ab6f83" providerId="AD" clId="Web-{9A8154B9-CE2E-4397-B489-D441566157E6}" dt="2023-12-19T00:25:52.125" v="37" actId="20577"/>
          <ac:spMkLst>
            <pc:docMk/>
            <pc:sldMk cId="137987930" sldId="269"/>
            <ac:spMk id="4" creationId="{3442BD07-5FC2-8D08-F125-84CE0B28B5AD}"/>
          </ac:spMkLst>
        </pc:spChg>
      </pc:sldChg>
      <pc:sldChg chg="modSp">
        <pc:chgData name="Dennis A Amirulla" userId="S::daamirul@syr.edu::20cd8c1c-200a-4155-9256-9bafa1ab6f83" providerId="AD" clId="Web-{9A8154B9-CE2E-4397-B489-D441566157E6}" dt="2023-12-19T00:26:37.548" v="54" actId="20577"/>
        <pc:sldMkLst>
          <pc:docMk/>
          <pc:sldMk cId="2596245884" sldId="270"/>
        </pc:sldMkLst>
        <pc:spChg chg="mod">
          <ac:chgData name="Dennis A Amirulla" userId="S::daamirul@syr.edu::20cd8c1c-200a-4155-9256-9bafa1ab6f83" providerId="AD" clId="Web-{9A8154B9-CE2E-4397-B489-D441566157E6}" dt="2023-12-19T00:26:37.548" v="54" actId="20577"/>
          <ac:spMkLst>
            <pc:docMk/>
            <pc:sldMk cId="2596245884" sldId="270"/>
            <ac:spMk id="4" creationId="{312943BA-79E5-7773-07A4-4DC0CD647AA0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29393D-591C-4D41-9D32-2252368A849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6581480-F3B9-41F0-9DA8-CF5237927C2E}">
      <dgm:prSet custT="1"/>
      <dgm:spPr/>
      <dgm:t>
        <a:bodyPr/>
        <a:lstStyle/>
        <a:p>
          <a:pPr algn="l"/>
          <a:r>
            <a:rPr lang="en-US" sz="2400" dirty="0">
              <a:latin typeface="Consolas"/>
            </a:rPr>
            <a:t>Business Objective </a:t>
          </a:r>
        </a:p>
      </dgm:t>
    </dgm:pt>
    <dgm:pt modelId="{AF372B10-BE8E-4D2F-A9DB-9322A88A966D}" type="parTrans" cxnId="{54D9B3F8-3584-40D6-9BBB-4AAADFE6D134}">
      <dgm:prSet/>
      <dgm:spPr/>
      <dgm:t>
        <a:bodyPr/>
        <a:lstStyle/>
        <a:p>
          <a:pPr algn="l"/>
          <a:endParaRPr lang="en-US" sz="2400"/>
        </a:p>
      </dgm:t>
    </dgm:pt>
    <dgm:pt modelId="{55A7BD29-CE19-4BB2-9087-BB27345F7345}" type="sibTrans" cxnId="{54D9B3F8-3584-40D6-9BBB-4AAADFE6D134}">
      <dgm:prSet/>
      <dgm:spPr/>
      <dgm:t>
        <a:bodyPr/>
        <a:lstStyle/>
        <a:p>
          <a:pPr algn="l"/>
          <a:endParaRPr lang="en-US" sz="2400"/>
        </a:p>
      </dgm:t>
    </dgm:pt>
    <dgm:pt modelId="{558446C4-0AC0-4F84-8567-8ACBAA8928CD}">
      <dgm:prSet custT="1"/>
      <dgm:spPr/>
      <dgm:t>
        <a:bodyPr/>
        <a:lstStyle/>
        <a:p>
          <a:pPr algn="l"/>
          <a:r>
            <a:rPr lang="en-US" sz="2400" dirty="0">
              <a:latin typeface="Consolas"/>
            </a:rPr>
            <a:t>Data Summary and Munging</a:t>
          </a:r>
        </a:p>
      </dgm:t>
    </dgm:pt>
    <dgm:pt modelId="{E5E76726-4E16-4796-834A-0C69945F4791}" type="parTrans" cxnId="{384E88FC-7141-422F-AE21-28595AEA8E2F}">
      <dgm:prSet/>
      <dgm:spPr/>
      <dgm:t>
        <a:bodyPr/>
        <a:lstStyle/>
        <a:p>
          <a:pPr algn="l"/>
          <a:endParaRPr lang="en-US" sz="2400"/>
        </a:p>
      </dgm:t>
    </dgm:pt>
    <dgm:pt modelId="{DF5939A8-F2A4-4D0E-B42F-14F1AD350656}" type="sibTrans" cxnId="{384E88FC-7141-422F-AE21-28595AEA8E2F}">
      <dgm:prSet/>
      <dgm:spPr/>
      <dgm:t>
        <a:bodyPr/>
        <a:lstStyle/>
        <a:p>
          <a:pPr algn="l"/>
          <a:endParaRPr lang="en-US" sz="2400"/>
        </a:p>
      </dgm:t>
    </dgm:pt>
    <dgm:pt modelId="{15EE4470-5549-436D-BBA6-98C16A6D0846}">
      <dgm:prSet custT="1"/>
      <dgm:spPr/>
      <dgm:t>
        <a:bodyPr/>
        <a:lstStyle/>
        <a:p>
          <a:pPr algn="l"/>
          <a:r>
            <a:rPr lang="en-US" sz="2400" dirty="0">
              <a:latin typeface="Consolas"/>
            </a:rPr>
            <a:t>Analytical Approach </a:t>
          </a:r>
        </a:p>
      </dgm:t>
    </dgm:pt>
    <dgm:pt modelId="{2774CF7B-8F08-4CD2-8357-9C757FDFF745}" type="parTrans" cxnId="{2E93E043-1849-4C6C-A6B9-4DB0287090BF}">
      <dgm:prSet/>
      <dgm:spPr/>
      <dgm:t>
        <a:bodyPr/>
        <a:lstStyle/>
        <a:p>
          <a:pPr algn="l"/>
          <a:endParaRPr lang="en-US" sz="2400"/>
        </a:p>
      </dgm:t>
    </dgm:pt>
    <dgm:pt modelId="{527D5664-DF77-420E-9339-0FA28187B6CF}" type="sibTrans" cxnId="{2E93E043-1849-4C6C-A6B9-4DB0287090BF}">
      <dgm:prSet/>
      <dgm:spPr/>
      <dgm:t>
        <a:bodyPr/>
        <a:lstStyle/>
        <a:p>
          <a:pPr algn="l"/>
          <a:endParaRPr lang="en-US" sz="2400"/>
        </a:p>
      </dgm:t>
    </dgm:pt>
    <dgm:pt modelId="{3CFA9630-2191-4E67-8EF7-108AFFEFCBF9}">
      <dgm:prSet custT="1"/>
      <dgm:spPr/>
      <dgm:t>
        <a:bodyPr/>
        <a:lstStyle/>
        <a:p>
          <a:pPr algn="l"/>
          <a:r>
            <a:rPr lang="en-US" sz="2400" dirty="0">
              <a:latin typeface="Consolas"/>
            </a:rPr>
            <a:t>Consumer Demographics Analysis</a:t>
          </a:r>
        </a:p>
      </dgm:t>
    </dgm:pt>
    <dgm:pt modelId="{7D435AB2-6AC1-46DD-B70D-39FAFEDBCEFE}" type="parTrans" cxnId="{66B49BFE-F934-40C9-8C24-6A16923BE3D7}">
      <dgm:prSet/>
      <dgm:spPr/>
      <dgm:t>
        <a:bodyPr/>
        <a:lstStyle/>
        <a:p>
          <a:pPr algn="l"/>
          <a:endParaRPr lang="en-US" sz="2400"/>
        </a:p>
      </dgm:t>
    </dgm:pt>
    <dgm:pt modelId="{49B9ED76-27CB-4E8C-831E-5755392714B9}" type="sibTrans" cxnId="{66B49BFE-F934-40C9-8C24-6A16923BE3D7}">
      <dgm:prSet/>
      <dgm:spPr/>
      <dgm:t>
        <a:bodyPr/>
        <a:lstStyle/>
        <a:p>
          <a:pPr algn="l"/>
          <a:endParaRPr lang="en-US" sz="2400"/>
        </a:p>
      </dgm:t>
    </dgm:pt>
    <dgm:pt modelId="{8A213E4C-206B-4C3D-90AF-0CBA0EE39160}">
      <dgm:prSet custT="1"/>
      <dgm:spPr/>
      <dgm:t>
        <a:bodyPr/>
        <a:lstStyle/>
        <a:p>
          <a:pPr algn="l"/>
          <a:r>
            <a:rPr lang="en-US" sz="2400" dirty="0">
              <a:latin typeface="Consolas"/>
            </a:rPr>
            <a:t>Consumer Behavior Analysis</a:t>
          </a:r>
        </a:p>
      </dgm:t>
    </dgm:pt>
    <dgm:pt modelId="{F5E98ECC-B2F0-40EE-AD1B-8AEE43D3BDB0}" type="parTrans" cxnId="{C24833AD-0953-4BF8-85DF-8DFE044B7751}">
      <dgm:prSet/>
      <dgm:spPr/>
      <dgm:t>
        <a:bodyPr/>
        <a:lstStyle/>
        <a:p>
          <a:pPr algn="l"/>
          <a:endParaRPr lang="en-US" sz="2400"/>
        </a:p>
      </dgm:t>
    </dgm:pt>
    <dgm:pt modelId="{B4C5870E-5926-458E-B2A9-274EBCB1D30E}" type="sibTrans" cxnId="{C24833AD-0953-4BF8-85DF-8DFE044B7751}">
      <dgm:prSet/>
      <dgm:spPr/>
      <dgm:t>
        <a:bodyPr/>
        <a:lstStyle/>
        <a:p>
          <a:pPr algn="l"/>
          <a:endParaRPr lang="en-US" sz="2400"/>
        </a:p>
      </dgm:t>
    </dgm:pt>
    <dgm:pt modelId="{D118C939-BC96-4CFD-9484-F6D909026F06}">
      <dgm:prSet custT="1"/>
      <dgm:spPr/>
      <dgm:t>
        <a:bodyPr/>
        <a:lstStyle/>
        <a:p>
          <a:pPr algn="l"/>
          <a:r>
            <a:rPr lang="en-US" sz="2400" dirty="0">
              <a:latin typeface="Consolas"/>
            </a:rPr>
            <a:t>Conclusion </a:t>
          </a:r>
        </a:p>
      </dgm:t>
    </dgm:pt>
    <dgm:pt modelId="{DDABB215-2437-473D-9389-23617500594D}" type="parTrans" cxnId="{A267D137-7EEC-46A1-9458-8AF5D886DE63}">
      <dgm:prSet/>
      <dgm:spPr/>
      <dgm:t>
        <a:bodyPr/>
        <a:lstStyle/>
        <a:p>
          <a:pPr algn="l"/>
          <a:endParaRPr lang="en-US" sz="2400"/>
        </a:p>
      </dgm:t>
    </dgm:pt>
    <dgm:pt modelId="{9D93823B-3779-4ED2-919E-3C8EAB41DCDD}" type="sibTrans" cxnId="{A267D137-7EEC-46A1-9458-8AF5D886DE63}">
      <dgm:prSet/>
      <dgm:spPr/>
      <dgm:t>
        <a:bodyPr/>
        <a:lstStyle/>
        <a:p>
          <a:pPr algn="l"/>
          <a:endParaRPr lang="en-US" sz="2400"/>
        </a:p>
      </dgm:t>
    </dgm:pt>
    <dgm:pt modelId="{EF164690-6386-42EB-9917-B3D3A21D8B3E}" type="pres">
      <dgm:prSet presAssocID="{3929393D-591C-4D41-9D32-2252368A8495}" presName="vert0" presStyleCnt="0">
        <dgm:presLayoutVars>
          <dgm:dir/>
          <dgm:animOne val="branch"/>
          <dgm:animLvl val="lvl"/>
        </dgm:presLayoutVars>
      </dgm:prSet>
      <dgm:spPr/>
    </dgm:pt>
    <dgm:pt modelId="{316240E0-A4F4-4FB0-9E34-3379FC77D70F}" type="pres">
      <dgm:prSet presAssocID="{76581480-F3B9-41F0-9DA8-CF5237927C2E}" presName="thickLine" presStyleLbl="alignNode1" presStyleIdx="0" presStyleCnt="6"/>
      <dgm:spPr/>
    </dgm:pt>
    <dgm:pt modelId="{53846CD4-D9BA-40F2-A6D4-4E52FB8D66F1}" type="pres">
      <dgm:prSet presAssocID="{76581480-F3B9-41F0-9DA8-CF5237927C2E}" presName="horz1" presStyleCnt="0"/>
      <dgm:spPr/>
    </dgm:pt>
    <dgm:pt modelId="{973E0706-E4D1-4B52-AB8A-92F54525060C}" type="pres">
      <dgm:prSet presAssocID="{76581480-F3B9-41F0-9DA8-CF5237927C2E}" presName="tx1" presStyleLbl="revTx" presStyleIdx="0" presStyleCnt="6"/>
      <dgm:spPr/>
    </dgm:pt>
    <dgm:pt modelId="{3E10D572-8392-418E-852D-A02079E01FD5}" type="pres">
      <dgm:prSet presAssocID="{76581480-F3B9-41F0-9DA8-CF5237927C2E}" presName="vert1" presStyleCnt="0"/>
      <dgm:spPr/>
    </dgm:pt>
    <dgm:pt modelId="{A4110923-29C0-4E62-BF39-0B7D8CD9771D}" type="pres">
      <dgm:prSet presAssocID="{558446C4-0AC0-4F84-8567-8ACBAA8928CD}" presName="thickLine" presStyleLbl="alignNode1" presStyleIdx="1" presStyleCnt="6"/>
      <dgm:spPr/>
    </dgm:pt>
    <dgm:pt modelId="{07B17205-4729-4D8A-9D91-AA37C16CD654}" type="pres">
      <dgm:prSet presAssocID="{558446C4-0AC0-4F84-8567-8ACBAA8928CD}" presName="horz1" presStyleCnt="0"/>
      <dgm:spPr/>
    </dgm:pt>
    <dgm:pt modelId="{B47FBA12-0FF1-4050-9B69-8A647C560C43}" type="pres">
      <dgm:prSet presAssocID="{558446C4-0AC0-4F84-8567-8ACBAA8928CD}" presName="tx1" presStyleLbl="revTx" presStyleIdx="1" presStyleCnt="6"/>
      <dgm:spPr/>
    </dgm:pt>
    <dgm:pt modelId="{B1523511-E5E5-452F-B653-71EC54E6F310}" type="pres">
      <dgm:prSet presAssocID="{558446C4-0AC0-4F84-8567-8ACBAA8928CD}" presName="vert1" presStyleCnt="0"/>
      <dgm:spPr/>
    </dgm:pt>
    <dgm:pt modelId="{696FAA4E-7E85-4F47-BA71-568A8DE523B7}" type="pres">
      <dgm:prSet presAssocID="{15EE4470-5549-436D-BBA6-98C16A6D0846}" presName="thickLine" presStyleLbl="alignNode1" presStyleIdx="2" presStyleCnt="6"/>
      <dgm:spPr/>
    </dgm:pt>
    <dgm:pt modelId="{E793F1B3-C63A-4DEE-B00F-D3101664C439}" type="pres">
      <dgm:prSet presAssocID="{15EE4470-5549-436D-BBA6-98C16A6D0846}" presName="horz1" presStyleCnt="0"/>
      <dgm:spPr/>
    </dgm:pt>
    <dgm:pt modelId="{C3A2D468-0136-415A-87A7-740817772693}" type="pres">
      <dgm:prSet presAssocID="{15EE4470-5549-436D-BBA6-98C16A6D0846}" presName="tx1" presStyleLbl="revTx" presStyleIdx="2" presStyleCnt="6"/>
      <dgm:spPr/>
    </dgm:pt>
    <dgm:pt modelId="{6DBC2D92-2BB4-4FBF-8182-61BFBDAE16E3}" type="pres">
      <dgm:prSet presAssocID="{15EE4470-5549-436D-BBA6-98C16A6D0846}" presName="vert1" presStyleCnt="0"/>
      <dgm:spPr/>
    </dgm:pt>
    <dgm:pt modelId="{B43AAB2A-553C-4CBA-8C71-B8D17C4D95B7}" type="pres">
      <dgm:prSet presAssocID="{3CFA9630-2191-4E67-8EF7-108AFFEFCBF9}" presName="thickLine" presStyleLbl="alignNode1" presStyleIdx="3" presStyleCnt="6"/>
      <dgm:spPr/>
    </dgm:pt>
    <dgm:pt modelId="{774D32C4-6D74-4CB0-ADE6-82D0B1BBB7E7}" type="pres">
      <dgm:prSet presAssocID="{3CFA9630-2191-4E67-8EF7-108AFFEFCBF9}" presName="horz1" presStyleCnt="0"/>
      <dgm:spPr/>
    </dgm:pt>
    <dgm:pt modelId="{B5DAC15A-0B7F-414C-BBC7-C0BDC7FE7A42}" type="pres">
      <dgm:prSet presAssocID="{3CFA9630-2191-4E67-8EF7-108AFFEFCBF9}" presName="tx1" presStyleLbl="revTx" presStyleIdx="3" presStyleCnt="6"/>
      <dgm:spPr/>
    </dgm:pt>
    <dgm:pt modelId="{03A04826-987F-4B2B-BEF7-78D4A762E4F6}" type="pres">
      <dgm:prSet presAssocID="{3CFA9630-2191-4E67-8EF7-108AFFEFCBF9}" presName="vert1" presStyleCnt="0"/>
      <dgm:spPr/>
    </dgm:pt>
    <dgm:pt modelId="{5465605C-1817-49E2-A881-0040D7D44D58}" type="pres">
      <dgm:prSet presAssocID="{8A213E4C-206B-4C3D-90AF-0CBA0EE39160}" presName="thickLine" presStyleLbl="alignNode1" presStyleIdx="4" presStyleCnt="6"/>
      <dgm:spPr/>
    </dgm:pt>
    <dgm:pt modelId="{A8B0A641-7FAE-4DB0-B1DF-1DD93CC1EEE9}" type="pres">
      <dgm:prSet presAssocID="{8A213E4C-206B-4C3D-90AF-0CBA0EE39160}" presName="horz1" presStyleCnt="0"/>
      <dgm:spPr/>
    </dgm:pt>
    <dgm:pt modelId="{84980AD8-36FC-4EF9-9173-96951681CD4D}" type="pres">
      <dgm:prSet presAssocID="{8A213E4C-206B-4C3D-90AF-0CBA0EE39160}" presName="tx1" presStyleLbl="revTx" presStyleIdx="4" presStyleCnt="6"/>
      <dgm:spPr/>
    </dgm:pt>
    <dgm:pt modelId="{3C5194BC-92D0-4227-AEF9-096D36A31CDC}" type="pres">
      <dgm:prSet presAssocID="{8A213E4C-206B-4C3D-90AF-0CBA0EE39160}" presName="vert1" presStyleCnt="0"/>
      <dgm:spPr/>
    </dgm:pt>
    <dgm:pt modelId="{CE028954-CC88-43F2-BAB1-6E83AAD762D4}" type="pres">
      <dgm:prSet presAssocID="{D118C939-BC96-4CFD-9484-F6D909026F06}" presName="thickLine" presStyleLbl="alignNode1" presStyleIdx="5" presStyleCnt="6"/>
      <dgm:spPr/>
    </dgm:pt>
    <dgm:pt modelId="{3F5DADC6-3D3D-497F-B1F5-EBB91902CF01}" type="pres">
      <dgm:prSet presAssocID="{D118C939-BC96-4CFD-9484-F6D909026F06}" presName="horz1" presStyleCnt="0"/>
      <dgm:spPr/>
    </dgm:pt>
    <dgm:pt modelId="{5118D7E6-FC35-4AAE-AFE0-1B88E48DF713}" type="pres">
      <dgm:prSet presAssocID="{D118C939-BC96-4CFD-9484-F6D909026F06}" presName="tx1" presStyleLbl="revTx" presStyleIdx="5" presStyleCnt="6"/>
      <dgm:spPr/>
    </dgm:pt>
    <dgm:pt modelId="{866CD3B2-C0F5-4DD3-8687-657DA5AF2A9C}" type="pres">
      <dgm:prSet presAssocID="{D118C939-BC96-4CFD-9484-F6D909026F06}" presName="vert1" presStyleCnt="0"/>
      <dgm:spPr/>
    </dgm:pt>
  </dgm:ptLst>
  <dgm:cxnLst>
    <dgm:cxn modelId="{6079180D-8E81-41C4-8989-1782DDFB540F}" type="presOf" srcId="{76581480-F3B9-41F0-9DA8-CF5237927C2E}" destId="{973E0706-E4D1-4B52-AB8A-92F54525060C}" srcOrd="0" destOrd="0" presId="urn:microsoft.com/office/officeart/2008/layout/LinedList"/>
    <dgm:cxn modelId="{84A7EE25-D569-4CA8-9644-D25E544DED4A}" type="presOf" srcId="{3CFA9630-2191-4E67-8EF7-108AFFEFCBF9}" destId="{B5DAC15A-0B7F-414C-BBC7-C0BDC7FE7A42}" srcOrd="0" destOrd="0" presId="urn:microsoft.com/office/officeart/2008/layout/LinedList"/>
    <dgm:cxn modelId="{A267D137-7EEC-46A1-9458-8AF5D886DE63}" srcId="{3929393D-591C-4D41-9D32-2252368A8495}" destId="{D118C939-BC96-4CFD-9484-F6D909026F06}" srcOrd="5" destOrd="0" parTransId="{DDABB215-2437-473D-9389-23617500594D}" sibTransId="{9D93823B-3779-4ED2-919E-3C8EAB41DCDD}"/>
    <dgm:cxn modelId="{86EF715B-A481-43D8-A49B-9F8842E5DC49}" type="presOf" srcId="{8A213E4C-206B-4C3D-90AF-0CBA0EE39160}" destId="{84980AD8-36FC-4EF9-9173-96951681CD4D}" srcOrd="0" destOrd="0" presId="urn:microsoft.com/office/officeart/2008/layout/LinedList"/>
    <dgm:cxn modelId="{2E93E043-1849-4C6C-A6B9-4DB0287090BF}" srcId="{3929393D-591C-4D41-9D32-2252368A8495}" destId="{15EE4470-5549-436D-BBA6-98C16A6D0846}" srcOrd="2" destOrd="0" parTransId="{2774CF7B-8F08-4CD2-8357-9C757FDFF745}" sibTransId="{527D5664-DF77-420E-9339-0FA28187B6CF}"/>
    <dgm:cxn modelId="{18CA0E74-0092-4610-BBEA-97A46EF2E979}" type="presOf" srcId="{558446C4-0AC0-4F84-8567-8ACBAA8928CD}" destId="{B47FBA12-0FF1-4050-9B69-8A647C560C43}" srcOrd="0" destOrd="0" presId="urn:microsoft.com/office/officeart/2008/layout/LinedList"/>
    <dgm:cxn modelId="{C24833AD-0953-4BF8-85DF-8DFE044B7751}" srcId="{3929393D-591C-4D41-9D32-2252368A8495}" destId="{8A213E4C-206B-4C3D-90AF-0CBA0EE39160}" srcOrd="4" destOrd="0" parTransId="{F5E98ECC-B2F0-40EE-AD1B-8AEE43D3BDB0}" sibTransId="{B4C5870E-5926-458E-B2A9-274EBCB1D30E}"/>
    <dgm:cxn modelId="{AE9E80AF-1615-4F1D-B66E-03A4197623FD}" type="presOf" srcId="{D118C939-BC96-4CFD-9484-F6D909026F06}" destId="{5118D7E6-FC35-4AAE-AFE0-1B88E48DF713}" srcOrd="0" destOrd="0" presId="urn:microsoft.com/office/officeart/2008/layout/LinedList"/>
    <dgm:cxn modelId="{C8C809C4-33EE-4556-BF8E-EE2849D6C818}" type="presOf" srcId="{15EE4470-5549-436D-BBA6-98C16A6D0846}" destId="{C3A2D468-0136-415A-87A7-740817772693}" srcOrd="0" destOrd="0" presId="urn:microsoft.com/office/officeart/2008/layout/LinedList"/>
    <dgm:cxn modelId="{BAB1C8DC-644E-4A5B-9068-6942BFD2E0CF}" type="presOf" srcId="{3929393D-591C-4D41-9D32-2252368A8495}" destId="{EF164690-6386-42EB-9917-B3D3A21D8B3E}" srcOrd="0" destOrd="0" presId="urn:microsoft.com/office/officeart/2008/layout/LinedList"/>
    <dgm:cxn modelId="{54D9B3F8-3584-40D6-9BBB-4AAADFE6D134}" srcId="{3929393D-591C-4D41-9D32-2252368A8495}" destId="{76581480-F3B9-41F0-9DA8-CF5237927C2E}" srcOrd="0" destOrd="0" parTransId="{AF372B10-BE8E-4D2F-A9DB-9322A88A966D}" sibTransId="{55A7BD29-CE19-4BB2-9087-BB27345F7345}"/>
    <dgm:cxn modelId="{384E88FC-7141-422F-AE21-28595AEA8E2F}" srcId="{3929393D-591C-4D41-9D32-2252368A8495}" destId="{558446C4-0AC0-4F84-8567-8ACBAA8928CD}" srcOrd="1" destOrd="0" parTransId="{E5E76726-4E16-4796-834A-0C69945F4791}" sibTransId="{DF5939A8-F2A4-4D0E-B42F-14F1AD350656}"/>
    <dgm:cxn modelId="{66B49BFE-F934-40C9-8C24-6A16923BE3D7}" srcId="{3929393D-591C-4D41-9D32-2252368A8495}" destId="{3CFA9630-2191-4E67-8EF7-108AFFEFCBF9}" srcOrd="3" destOrd="0" parTransId="{7D435AB2-6AC1-46DD-B70D-39FAFEDBCEFE}" sibTransId="{49B9ED76-27CB-4E8C-831E-5755392714B9}"/>
    <dgm:cxn modelId="{18432A5A-0547-42B0-9F04-47989C41BDC7}" type="presParOf" srcId="{EF164690-6386-42EB-9917-B3D3A21D8B3E}" destId="{316240E0-A4F4-4FB0-9E34-3379FC77D70F}" srcOrd="0" destOrd="0" presId="urn:microsoft.com/office/officeart/2008/layout/LinedList"/>
    <dgm:cxn modelId="{A780A788-4AFF-4450-AE01-56FC212796FA}" type="presParOf" srcId="{EF164690-6386-42EB-9917-B3D3A21D8B3E}" destId="{53846CD4-D9BA-40F2-A6D4-4E52FB8D66F1}" srcOrd="1" destOrd="0" presId="urn:microsoft.com/office/officeart/2008/layout/LinedList"/>
    <dgm:cxn modelId="{EBA50684-0076-4D07-8611-3C80D4A373EE}" type="presParOf" srcId="{53846CD4-D9BA-40F2-A6D4-4E52FB8D66F1}" destId="{973E0706-E4D1-4B52-AB8A-92F54525060C}" srcOrd="0" destOrd="0" presId="urn:microsoft.com/office/officeart/2008/layout/LinedList"/>
    <dgm:cxn modelId="{AE1BB5ED-53B0-4AAB-9157-8CA9D19BE693}" type="presParOf" srcId="{53846CD4-D9BA-40F2-A6D4-4E52FB8D66F1}" destId="{3E10D572-8392-418E-852D-A02079E01FD5}" srcOrd="1" destOrd="0" presId="urn:microsoft.com/office/officeart/2008/layout/LinedList"/>
    <dgm:cxn modelId="{50E031DA-0534-442E-823C-A67398DF4DD6}" type="presParOf" srcId="{EF164690-6386-42EB-9917-B3D3A21D8B3E}" destId="{A4110923-29C0-4E62-BF39-0B7D8CD9771D}" srcOrd="2" destOrd="0" presId="urn:microsoft.com/office/officeart/2008/layout/LinedList"/>
    <dgm:cxn modelId="{991FD45F-60CC-43A4-885B-DC2A06121574}" type="presParOf" srcId="{EF164690-6386-42EB-9917-B3D3A21D8B3E}" destId="{07B17205-4729-4D8A-9D91-AA37C16CD654}" srcOrd="3" destOrd="0" presId="urn:microsoft.com/office/officeart/2008/layout/LinedList"/>
    <dgm:cxn modelId="{4ADC0DB1-C03A-4E39-BE0D-7615810A283C}" type="presParOf" srcId="{07B17205-4729-4D8A-9D91-AA37C16CD654}" destId="{B47FBA12-0FF1-4050-9B69-8A647C560C43}" srcOrd="0" destOrd="0" presId="urn:microsoft.com/office/officeart/2008/layout/LinedList"/>
    <dgm:cxn modelId="{7DEBE2D9-050A-42B8-AFB0-88DA356A9B72}" type="presParOf" srcId="{07B17205-4729-4D8A-9D91-AA37C16CD654}" destId="{B1523511-E5E5-452F-B653-71EC54E6F310}" srcOrd="1" destOrd="0" presId="urn:microsoft.com/office/officeart/2008/layout/LinedList"/>
    <dgm:cxn modelId="{3519CD16-0C0F-4D2A-B7D6-89642CA5A529}" type="presParOf" srcId="{EF164690-6386-42EB-9917-B3D3A21D8B3E}" destId="{696FAA4E-7E85-4F47-BA71-568A8DE523B7}" srcOrd="4" destOrd="0" presId="urn:microsoft.com/office/officeart/2008/layout/LinedList"/>
    <dgm:cxn modelId="{2054FDDC-464F-49D1-A92C-59E7ADE745BF}" type="presParOf" srcId="{EF164690-6386-42EB-9917-B3D3A21D8B3E}" destId="{E793F1B3-C63A-4DEE-B00F-D3101664C439}" srcOrd="5" destOrd="0" presId="urn:microsoft.com/office/officeart/2008/layout/LinedList"/>
    <dgm:cxn modelId="{098EA5BF-E816-4BE5-84A8-F3C4B990C57F}" type="presParOf" srcId="{E793F1B3-C63A-4DEE-B00F-D3101664C439}" destId="{C3A2D468-0136-415A-87A7-740817772693}" srcOrd="0" destOrd="0" presId="urn:microsoft.com/office/officeart/2008/layout/LinedList"/>
    <dgm:cxn modelId="{D1E1DA54-1FB4-445C-8519-5F4ABC0A3164}" type="presParOf" srcId="{E793F1B3-C63A-4DEE-B00F-D3101664C439}" destId="{6DBC2D92-2BB4-4FBF-8182-61BFBDAE16E3}" srcOrd="1" destOrd="0" presId="urn:microsoft.com/office/officeart/2008/layout/LinedList"/>
    <dgm:cxn modelId="{231EB221-21A1-420E-9B54-7B45707F7633}" type="presParOf" srcId="{EF164690-6386-42EB-9917-B3D3A21D8B3E}" destId="{B43AAB2A-553C-4CBA-8C71-B8D17C4D95B7}" srcOrd="6" destOrd="0" presId="urn:microsoft.com/office/officeart/2008/layout/LinedList"/>
    <dgm:cxn modelId="{361B84F1-F95C-499E-A5C8-1B98D938B2AF}" type="presParOf" srcId="{EF164690-6386-42EB-9917-B3D3A21D8B3E}" destId="{774D32C4-6D74-4CB0-ADE6-82D0B1BBB7E7}" srcOrd="7" destOrd="0" presId="urn:microsoft.com/office/officeart/2008/layout/LinedList"/>
    <dgm:cxn modelId="{58FDA35B-076E-4725-B009-CFA19DAB92DB}" type="presParOf" srcId="{774D32C4-6D74-4CB0-ADE6-82D0B1BBB7E7}" destId="{B5DAC15A-0B7F-414C-BBC7-C0BDC7FE7A42}" srcOrd="0" destOrd="0" presId="urn:microsoft.com/office/officeart/2008/layout/LinedList"/>
    <dgm:cxn modelId="{9B1E6BC5-16A7-4985-8AF7-D49EC33089A3}" type="presParOf" srcId="{774D32C4-6D74-4CB0-ADE6-82D0B1BBB7E7}" destId="{03A04826-987F-4B2B-BEF7-78D4A762E4F6}" srcOrd="1" destOrd="0" presId="urn:microsoft.com/office/officeart/2008/layout/LinedList"/>
    <dgm:cxn modelId="{783CC9B0-2CEB-4E38-85FE-6C7760264460}" type="presParOf" srcId="{EF164690-6386-42EB-9917-B3D3A21D8B3E}" destId="{5465605C-1817-49E2-A881-0040D7D44D58}" srcOrd="8" destOrd="0" presId="urn:microsoft.com/office/officeart/2008/layout/LinedList"/>
    <dgm:cxn modelId="{D6BE2777-AB4D-4EB9-91BC-3F40E70F04FB}" type="presParOf" srcId="{EF164690-6386-42EB-9917-B3D3A21D8B3E}" destId="{A8B0A641-7FAE-4DB0-B1DF-1DD93CC1EEE9}" srcOrd="9" destOrd="0" presId="urn:microsoft.com/office/officeart/2008/layout/LinedList"/>
    <dgm:cxn modelId="{3D8260A4-7C6B-4878-8A8E-248F6D4D40EB}" type="presParOf" srcId="{A8B0A641-7FAE-4DB0-B1DF-1DD93CC1EEE9}" destId="{84980AD8-36FC-4EF9-9173-96951681CD4D}" srcOrd="0" destOrd="0" presId="urn:microsoft.com/office/officeart/2008/layout/LinedList"/>
    <dgm:cxn modelId="{8E2A70EA-F9E0-450B-92FF-DC8213E4D0A3}" type="presParOf" srcId="{A8B0A641-7FAE-4DB0-B1DF-1DD93CC1EEE9}" destId="{3C5194BC-92D0-4227-AEF9-096D36A31CDC}" srcOrd="1" destOrd="0" presId="urn:microsoft.com/office/officeart/2008/layout/LinedList"/>
    <dgm:cxn modelId="{B6E7950E-12B2-4630-B067-FA7D9101D7EA}" type="presParOf" srcId="{EF164690-6386-42EB-9917-B3D3A21D8B3E}" destId="{CE028954-CC88-43F2-BAB1-6E83AAD762D4}" srcOrd="10" destOrd="0" presId="urn:microsoft.com/office/officeart/2008/layout/LinedList"/>
    <dgm:cxn modelId="{9A76045A-C331-4977-B3A9-DC44C18B9DD1}" type="presParOf" srcId="{EF164690-6386-42EB-9917-B3D3A21D8B3E}" destId="{3F5DADC6-3D3D-497F-B1F5-EBB91902CF01}" srcOrd="11" destOrd="0" presId="urn:microsoft.com/office/officeart/2008/layout/LinedList"/>
    <dgm:cxn modelId="{F8B2EDEB-2AED-48DE-9352-90DCFF79BF35}" type="presParOf" srcId="{3F5DADC6-3D3D-497F-B1F5-EBB91902CF01}" destId="{5118D7E6-FC35-4AAE-AFE0-1B88E48DF713}" srcOrd="0" destOrd="0" presId="urn:microsoft.com/office/officeart/2008/layout/LinedList"/>
    <dgm:cxn modelId="{AE36CB7B-42D8-4DC9-8A5D-FECD9F4BF445}" type="presParOf" srcId="{3F5DADC6-3D3D-497F-B1F5-EBB91902CF01}" destId="{866CD3B2-C0F5-4DD3-8687-657DA5AF2A9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9014DDB-0DD5-4684-9D59-E85AB40ED69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C0DC45D-1AF8-4685-B1E7-C4FD24E50251}">
      <dgm:prSet/>
      <dgm:spPr/>
      <dgm:t>
        <a:bodyPr/>
        <a:lstStyle/>
        <a:p>
          <a:r>
            <a:rPr lang="en-US" dirty="0"/>
            <a:t>Company Capitalization </a:t>
          </a:r>
        </a:p>
      </dgm:t>
    </dgm:pt>
    <dgm:pt modelId="{26D81F25-14C8-4E6A-87AC-62401B2ED3CA}" type="parTrans" cxnId="{FA938662-85D7-44AB-8177-82414BBA5425}">
      <dgm:prSet/>
      <dgm:spPr/>
      <dgm:t>
        <a:bodyPr/>
        <a:lstStyle/>
        <a:p>
          <a:endParaRPr lang="en-US"/>
        </a:p>
      </dgm:t>
    </dgm:pt>
    <dgm:pt modelId="{AD4F6D2A-611A-4C5B-8F0D-EDC7D71E1BC8}" type="sibTrans" cxnId="{FA938662-85D7-44AB-8177-82414BBA5425}">
      <dgm:prSet/>
      <dgm:spPr/>
      <dgm:t>
        <a:bodyPr/>
        <a:lstStyle/>
        <a:p>
          <a:endParaRPr lang="en-US"/>
        </a:p>
      </dgm:t>
    </dgm:pt>
    <dgm:pt modelId="{89C7F551-D832-4CD9-8B1D-6E8EF7175757}">
      <dgm:prSet/>
      <dgm:spPr/>
      <dgm:t>
        <a:bodyPr/>
        <a:lstStyle/>
        <a:p>
          <a:r>
            <a:rPr lang="en-US" dirty="0"/>
            <a:t>+ Inventory Focus </a:t>
          </a:r>
        </a:p>
      </dgm:t>
    </dgm:pt>
    <dgm:pt modelId="{E7946EDE-77CF-47E9-83E8-D5544B8CC5EE}" type="parTrans" cxnId="{62A56032-E47C-406E-801F-4F2D50D86B6B}">
      <dgm:prSet/>
      <dgm:spPr/>
      <dgm:t>
        <a:bodyPr/>
        <a:lstStyle/>
        <a:p>
          <a:endParaRPr lang="en-US"/>
        </a:p>
      </dgm:t>
    </dgm:pt>
    <dgm:pt modelId="{E140B4C5-4C41-4F94-B4C6-796CD13CDAEA}" type="sibTrans" cxnId="{62A56032-E47C-406E-801F-4F2D50D86B6B}">
      <dgm:prSet/>
      <dgm:spPr/>
      <dgm:t>
        <a:bodyPr/>
        <a:lstStyle/>
        <a:p>
          <a:endParaRPr lang="en-US"/>
        </a:p>
      </dgm:t>
    </dgm:pt>
    <dgm:pt modelId="{8063686D-4AD6-4E19-9B34-156D435B8621}">
      <dgm:prSet/>
      <dgm:spPr/>
      <dgm:t>
        <a:bodyPr/>
        <a:lstStyle/>
        <a:p>
          <a:r>
            <a:rPr lang="en-US"/>
            <a:t>+ Underperforming Product Refresh</a:t>
          </a:r>
        </a:p>
      </dgm:t>
    </dgm:pt>
    <dgm:pt modelId="{37F5F59E-021C-44AA-93E7-38CAD768FC19}" type="parTrans" cxnId="{C9AE9EE2-5D3A-4F18-8D5D-E48B3F1ED2C7}">
      <dgm:prSet/>
      <dgm:spPr/>
      <dgm:t>
        <a:bodyPr/>
        <a:lstStyle/>
        <a:p>
          <a:endParaRPr lang="en-US"/>
        </a:p>
      </dgm:t>
    </dgm:pt>
    <dgm:pt modelId="{779AFD1C-78CC-4F7B-B564-9D33527840FD}" type="sibTrans" cxnId="{C9AE9EE2-5D3A-4F18-8D5D-E48B3F1ED2C7}">
      <dgm:prSet/>
      <dgm:spPr/>
      <dgm:t>
        <a:bodyPr/>
        <a:lstStyle/>
        <a:p>
          <a:endParaRPr lang="en-US"/>
        </a:p>
      </dgm:t>
    </dgm:pt>
    <dgm:pt modelId="{422A6CF3-03F3-4F3B-B73C-EFB5BF1CE621}">
      <dgm:prSet/>
      <dgm:spPr/>
      <dgm:t>
        <a:bodyPr/>
        <a:lstStyle/>
        <a:p>
          <a:r>
            <a:rPr lang="en-US"/>
            <a:t>+ Regional and Marking </a:t>
          </a:r>
          <a:r>
            <a:rPr lang="en-US">
              <a:latin typeface="Consolas"/>
            </a:rPr>
            <a:t>Strategy</a:t>
          </a:r>
        </a:p>
      </dgm:t>
    </dgm:pt>
    <dgm:pt modelId="{CA0CEEEA-1DFA-428B-AFF5-D33544D6128C}" type="parTrans" cxnId="{704E1DBA-B69D-4A4D-BA3F-C3DE16C0CAD8}">
      <dgm:prSet/>
      <dgm:spPr/>
      <dgm:t>
        <a:bodyPr/>
        <a:lstStyle/>
        <a:p>
          <a:endParaRPr lang="en-US"/>
        </a:p>
      </dgm:t>
    </dgm:pt>
    <dgm:pt modelId="{C0C3C967-3F22-4F47-A813-28748D76F79E}" type="sibTrans" cxnId="{704E1DBA-B69D-4A4D-BA3F-C3DE16C0CAD8}">
      <dgm:prSet/>
      <dgm:spPr/>
      <dgm:t>
        <a:bodyPr/>
        <a:lstStyle/>
        <a:p>
          <a:endParaRPr lang="en-US"/>
        </a:p>
      </dgm:t>
    </dgm:pt>
    <dgm:pt modelId="{F00363F5-10BF-4EF5-98BF-6B18EEC6ACE2}" type="pres">
      <dgm:prSet presAssocID="{99014DDB-0DD5-4684-9D59-E85AB40ED692}" presName="root" presStyleCnt="0">
        <dgm:presLayoutVars>
          <dgm:dir/>
          <dgm:resizeHandles val="exact"/>
        </dgm:presLayoutVars>
      </dgm:prSet>
      <dgm:spPr/>
    </dgm:pt>
    <dgm:pt modelId="{EC8419AC-FA41-4FCF-A2E9-1B14521129B4}" type="pres">
      <dgm:prSet presAssocID="{1C0DC45D-1AF8-4685-B1E7-C4FD24E50251}" presName="compNode" presStyleCnt="0"/>
      <dgm:spPr/>
    </dgm:pt>
    <dgm:pt modelId="{2350D4FB-7887-419A-8AD8-BED6860FDFDF}" type="pres">
      <dgm:prSet presAssocID="{1C0DC45D-1AF8-4685-B1E7-C4FD24E50251}" presName="bgRect" presStyleLbl="bgShp" presStyleIdx="0" presStyleCnt="4"/>
      <dgm:spPr/>
    </dgm:pt>
    <dgm:pt modelId="{1BB2138D-3D2B-4A5A-A9B8-275FBFF2B9F2}" type="pres">
      <dgm:prSet presAssocID="{1C0DC45D-1AF8-4685-B1E7-C4FD24E502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145AC31-2ACE-4877-B39D-A7CA0E4FDDB5}" type="pres">
      <dgm:prSet presAssocID="{1C0DC45D-1AF8-4685-B1E7-C4FD24E50251}" presName="spaceRect" presStyleCnt="0"/>
      <dgm:spPr/>
    </dgm:pt>
    <dgm:pt modelId="{8301235D-5E5D-4547-9FA6-C73609AD68CC}" type="pres">
      <dgm:prSet presAssocID="{1C0DC45D-1AF8-4685-B1E7-C4FD24E50251}" presName="parTx" presStyleLbl="revTx" presStyleIdx="0" presStyleCnt="4">
        <dgm:presLayoutVars>
          <dgm:chMax val="0"/>
          <dgm:chPref val="0"/>
        </dgm:presLayoutVars>
      </dgm:prSet>
      <dgm:spPr/>
    </dgm:pt>
    <dgm:pt modelId="{5F89D78A-6355-4E7F-8C72-CEFCF4F304F6}" type="pres">
      <dgm:prSet presAssocID="{AD4F6D2A-611A-4C5B-8F0D-EDC7D71E1BC8}" presName="sibTrans" presStyleCnt="0"/>
      <dgm:spPr/>
    </dgm:pt>
    <dgm:pt modelId="{D41F42CC-62E3-4F08-A7D4-776D5D16857D}" type="pres">
      <dgm:prSet presAssocID="{89C7F551-D832-4CD9-8B1D-6E8EF7175757}" presName="compNode" presStyleCnt="0"/>
      <dgm:spPr/>
    </dgm:pt>
    <dgm:pt modelId="{5DC5343C-8619-43E8-8D08-AFBB6C6C3F65}" type="pres">
      <dgm:prSet presAssocID="{89C7F551-D832-4CD9-8B1D-6E8EF7175757}" presName="bgRect" presStyleLbl="bgShp" presStyleIdx="1" presStyleCnt="4"/>
      <dgm:spPr/>
    </dgm:pt>
    <dgm:pt modelId="{5AABB697-819E-49BB-9009-BD394037F8B5}" type="pres">
      <dgm:prSet presAssocID="{89C7F551-D832-4CD9-8B1D-6E8EF71757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E104694-5213-4D69-8DB8-D99188C5AD21}" type="pres">
      <dgm:prSet presAssocID="{89C7F551-D832-4CD9-8B1D-6E8EF7175757}" presName="spaceRect" presStyleCnt="0"/>
      <dgm:spPr/>
    </dgm:pt>
    <dgm:pt modelId="{DD06B65D-20C0-4A5E-A6B6-A63740E48B6A}" type="pres">
      <dgm:prSet presAssocID="{89C7F551-D832-4CD9-8B1D-6E8EF7175757}" presName="parTx" presStyleLbl="revTx" presStyleIdx="1" presStyleCnt="4">
        <dgm:presLayoutVars>
          <dgm:chMax val="0"/>
          <dgm:chPref val="0"/>
        </dgm:presLayoutVars>
      </dgm:prSet>
      <dgm:spPr/>
    </dgm:pt>
    <dgm:pt modelId="{F27219D4-7645-4149-AFA8-5FE2F24A481F}" type="pres">
      <dgm:prSet presAssocID="{E140B4C5-4C41-4F94-B4C6-796CD13CDAEA}" presName="sibTrans" presStyleCnt="0"/>
      <dgm:spPr/>
    </dgm:pt>
    <dgm:pt modelId="{F1E054D0-EEFA-4516-B468-3D40B1CD27B0}" type="pres">
      <dgm:prSet presAssocID="{8063686D-4AD6-4E19-9B34-156D435B8621}" presName="compNode" presStyleCnt="0"/>
      <dgm:spPr/>
    </dgm:pt>
    <dgm:pt modelId="{2FE1CD7E-D568-431A-84C8-D7D3AFA0773D}" type="pres">
      <dgm:prSet presAssocID="{8063686D-4AD6-4E19-9B34-156D435B8621}" presName="bgRect" presStyleLbl="bgShp" presStyleIdx="2" presStyleCnt="4"/>
      <dgm:spPr/>
    </dgm:pt>
    <dgm:pt modelId="{150A7663-2C84-4BAD-9CA8-2E4FA5765F77}" type="pres">
      <dgm:prSet presAssocID="{8063686D-4AD6-4E19-9B34-156D435B86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B49F8C6-44BC-4F48-BD08-DCC49D616E6A}" type="pres">
      <dgm:prSet presAssocID="{8063686D-4AD6-4E19-9B34-156D435B8621}" presName="spaceRect" presStyleCnt="0"/>
      <dgm:spPr/>
    </dgm:pt>
    <dgm:pt modelId="{9D3A6919-BD48-4211-A358-861AC69E2EAC}" type="pres">
      <dgm:prSet presAssocID="{8063686D-4AD6-4E19-9B34-156D435B8621}" presName="parTx" presStyleLbl="revTx" presStyleIdx="2" presStyleCnt="4">
        <dgm:presLayoutVars>
          <dgm:chMax val="0"/>
          <dgm:chPref val="0"/>
        </dgm:presLayoutVars>
      </dgm:prSet>
      <dgm:spPr/>
    </dgm:pt>
    <dgm:pt modelId="{1965B7C0-E904-47AC-86F6-9E01B1BB25DE}" type="pres">
      <dgm:prSet presAssocID="{779AFD1C-78CC-4F7B-B564-9D33527840FD}" presName="sibTrans" presStyleCnt="0"/>
      <dgm:spPr/>
    </dgm:pt>
    <dgm:pt modelId="{51E4B572-0592-4BDA-BB90-4E7CC3A18F71}" type="pres">
      <dgm:prSet presAssocID="{422A6CF3-03F3-4F3B-B73C-EFB5BF1CE621}" presName="compNode" presStyleCnt="0"/>
      <dgm:spPr/>
    </dgm:pt>
    <dgm:pt modelId="{9AFEFB88-2D9C-4F33-A46F-68B485CD7F81}" type="pres">
      <dgm:prSet presAssocID="{422A6CF3-03F3-4F3B-B73C-EFB5BF1CE621}" presName="bgRect" presStyleLbl="bgShp" presStyleIdx="3" presStyleCnt="4"/>
      <dgm:spPr/>
    </dgm:pt>
    <dgm:pt modelId="{1175633D-2D46-4FA4-94D7-98FDE5B8D10D}" type="pres">
      <dgm:prSet presAssocID="{422A6CF3-03F3-4F3B-B73C-EFB5BF1CE62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F01A7671-30B1-4FE4-AC23-C7FBE9634BD6}" type="pres">
      <dgm:prSet presAssocID="{422A6CF3-03F3-4F3B-B73C-EFB5BF1CE621}" presName="spaceRect" presStyleCnt="0"/>
      <dgm:spPr/>
    </dgm:pt>
    <dgm:pt modelId="{680CDE48-1E31-4C87-B1D1-9B9BD3A1001D}" type="pres">
      <dgm:prSet presAssocID="{422A6CF3-03F3-4F3B-B73C-EFB5BF1CE62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2A56032-E47C-406E-801F-4F2D50D86B6B}" srcId="{99014DDB-0DD5-4684-9D59-E85AB40ED692}" destId="{89C7F551-D832-4CD9-8B1D-6E8EF7175757}" srcOrd="1" destOrd="0" parTransId="{E7946EDE-77CF-47E9-83E8-D5544B8CC5EE}" sibTransId="{E140B4C5-4C41-4F94-B4C6-796CD13CDAEA}"/>
    <dgm:cxn modelId="{FA938662-85D7-44AB-8177-82414BBA5425}" srcId="{99014DDB-0DD5-4684-9D59-E85AB40ED692}" destId="{1C0DC45D-1AF8-4685-B1E7-C4FD24E50251}" srcOrd="0" destOrd="0" parTransId="{26D81F25-14C8-4E6A-87AC-62401B2ED3CA}" sibTransId="{AD4F6D2A-611A-4C5B-8F0D-EDC7D71E1BC8}"/>
    <dgm:cxn modelId="{5F881A52-9FD6-4918-BAED-DC87FF40C51D}" type="presOf" srcId="{8063686D-4AD6-4E19-9B34-156D435B8621}" destId="{9D3A6919-BD48-4211-A358-861AC69E2EAC}" srcOrd="0" destOrd="0" presId="urn:microsoft.com/office/officeart/2018/2/layout/IconVerticalSolidList"/>
    <dgm:cxn modelId="{59FCA6A4-BA5D-4E74-85A3-C10FBE1CD868}" type="presOf" srcId="{99014DDB-0DD5-4684-9D59-E85AB40ED692}" destId="{F00363F5-10BF-4EF5-98BF-6B18EEC6ACE2}" srcOrd="0" destOrd="0" presId="urn:microsoft.com/office/officeart/2018/2/layout/IconVerticalSolidList"/>
    <dgm:cxn modelId="{704E1DBA-B69D-4A4D-BA3F-C3DE16C0CAD8}" srcId="{99014DDB-0DD5-4684-9D59-E85AB40ED692}" destId="{422A6CF3-03F3-4F3B-B73C-EFB5BF1CE621}" srcOrd="3" destOrd="0" parTransId="{CA0CEEEA-1DFA-428B-AFF5-D33544D6128C}" sibTransId="{C0C3C967-3F22-4F47-A813-28748D76F79E}"/>
    <dgm:cxn modelId="{EB174DD3-5770-41C0-8E44-C66E39594C8D}" type="presOf" srcId="{422A6CF3-03F3-4F3B-B73C-EFB5BF1CE621}" destId="{680CDE48-1E31-4C87-B1D1-9B9BD3A1001D}" srcOrd="0" destOrd="0" presId="urn:microsoft.com/office/officeart/2018/2/layout/IconVerticalSolidList"/>
    <dgm:cxn modelId="{F20772D8-6679-4EE5-A293-485495EA4108}" type="presOf" srcId="{1C0DC45D-1AF8-4685-B1E7-C4FD24E50251}" destId="{8301235D-5E5D-4547-9FA6-C73609AD68CC}" srcOrd="0" destOrd="0" presId="urn:microsoft.com/office/officeart/2018/2/layout/IconVerticalSolidList"/>
    <dgm:cxn modelId="{C9AE9EE2-5D3A-4F18-8D5D-E48B3F1ED2C7}" srcId="{99014DDB-0DD5-4684-9D59-E85AB40ED692}" destId="{8063686D-4AD6-4E19-9B34-156D435B8621}" srcOrd="2" destOrd="0" parTransId="{37F5F59E-021C-44AA-93E7-38CAD768FC19}" sibTransId="{779AFD1C-78CC-4F7B-B564-9D33527840FD}"/>
    <dgm:cxn modelId="{2C82F9EB-9BDC-4630-82AF-320DBB359F33}" type="presOf" srcId="{89C7F551-D832-4CD9-8B1D-6E8EF7175757}" destId="{DD06B65D-20C0-4A5E-A6B6-A63740E48B6A}" srcOrd="0" destOrd="0" presId="urn:microsoft.com/office/officeart/2018/2/layout/IconVerticalSolidList"/>
    <dgm:cxn modelId="{C8CE9DC1-C7D0-4FB9-BF2B-DCCE5902214F}" type="presParOf" srcId="{F00363F5-10BF-4EF5-98BF-6B18EEC6ACE2}" destId="{EC8419AC-FA41-4FCF-A2E9-1B14521129B4}" srcOrd="0" destOrd="0" presId="urn:microsoft.com/office/officeart/2018/2/layout/IconVerticalSolidList"/>
    <dgm:cxn modelId="{146271EE-D177-48F9-A736-2E412FBD8083}" type="presParOf" srcId="{EC8419AC-FA41-4FCF-A2E9-1B14521129B4}" destId="{2350D4FB-7887-419A-8AD8-BED6860FDFDF}" srcOrd="0" destOrd="0" presId="urn:microsoft.com/office/officeart/2018/2/layout/IconVerticalSolidList"/>
    <dgm:cxn modelId="{FEE0D896-4408-49C1-B00C-B1C0E4D6993F}" type="presParOf" srcId="{EC8419AC-FA41-4FCF-A2E9-1B14521129B4}" destId="{1BB2138D-3D2B-4A5A-A9B8-275FBFF2B9F2}" srcOrd="1" destOrd="0" presId="urn:microsoft.com/office/officeart/2018/2/layout/IconVerticalSolidList"/>
    <dgm:cxn modelId="{4611B61C-50B7-4A2E-A1F8-D4B60F0E67F7}" type="presParOf" srcId="{EC8419AC-FA41-4FCF-A2E9-1B14521129B4}" destId="{2145AC31-2ACE-4877-B39D-A7CA0E4FDDB5}" srcOrd="2" destOrd="0" presId="urn:microsoft.com/office/officeart/2018/2/layout/IconVerticalSolidList"/>
    <dgm:cxn modelId="{F4B69B6B-1205-4587-A459-52FF57126AB1}" type="presParOf" srcId="{EC8419AC-FA41-4FCF-A2E9-1B14521129B4}" destId="{8301235D-5E5D-4547-9FA6-C73609AD68CC}" srcOrd="3" destOrd="0" presId="urn:microsoft.com/office/officeart/2018/2/layout/IconVerticalSolidList"/>
    <dgm:cxn modelId="{E820F1D9-CE52-486B-ADE2-488F98060243}" type="presParOf" srcId="{F00363F5-10BF-4EF5-98BF-6B18EEC6ACE2}" destId="{5F89D78A-6355-4E7F-8C72-CEFCF4F304F6}" srcOrd="1" destOrd="0" presId="urn:microsoft.com/office/officeart/2018/2/layout/IconVerticalSolidList"/>
    <dgm:cxn modelId="{9E543539-6CB3-4516-B87C-C33E8BD0A1C0}" type="presParOf" srcId="{F00363F5-10BF-4EF5-98BF-6B18EEC6ACE2}" destId="{D41F42CC-62E3-4F08-A7D4-776D5D16857D}" srcOrd="2" destOrd="0" presId="urn:microsoft.com/office/officeart/2018/2/layout/IconVerticalSolidList"/>
    <dgm:cxn modelId="{6B33F1CE-B84D-4327-8408-7581F5B2E3CE}" type="presParOf" srcId="{D41F42CC-62E3-4F08-A7D4-776D5D16857D}" destId="{5DC5343C-8619-43E8-8D08-AFBB6C6C3F65}" srcOrd="0" destOrd="0" presId="urn:microsoft.com/office/officeart/2018/2/layout/IconVerticalSolidList"/>
    <dgm:cxn modelId="{DB043267-0D7D-4A63-B361-C369D1C4FE33}" type="presParOf" srcId="{D41F42CC-62E3-4F08-A7D4-776D5D16857D}" destId="{5AABB697-819E-49BB-9009-BD394037F8B5}" srcOrd="1" destOrd="0" presId="urn:microsoft.com/office/officeart/2018/2/layout/IconVerticalSolidList"/>
    <dgm:cxn modelId="{3167DD5A-BE16-4136-94C4-FF82A3B92CD7}" type="presParOf" srcId="{D41F42CC-62E3-4F08-A7D4-776D5D16857D}" destId="{9E104694-5213-4D69-8DB8-D99188C5AD21}" srcOrd="2" destOrd="0" presId="urn:microsoft.com/office/officeart/2018/2/layout/IconVerticalSolidList"/>
    <dgm:cxn modelId="{B5062106-6854-4067-AA72-5C9889DAFEAB}" type="presParOf" srcId="{D41F42CC-62E3-4F08-A7D4-776D5D16857D}" destId="{DD06B65D-20C0-4A5E-A6B6-A63740E48B6A}" srcOrd="3" destOrd="0" presId="urn:microsoft.com/office/officeart/2018/2/layout/IconVerticalSolidList"/>
    <dgm:cxn modelId="{9CC9FEE1-A75B-420F-8257-D20FBB118092}" type="presParOf" srcId="{F00363F5-10BF-4EF5-98BF-6B18EEC6ACE2}" destId="{F27219D4-7645-4149-AFA8-5FE2F24A481F}" srcOrd="3" destOrd="0" presId="urn:microsoft.com/office/officeart/2018/2/layout/IconVerticalSolidList"/>
    <dgm:cxn modelId="{6F24AEE6-0245-425A-B0D1-536901C042BA}" type="presParOf" srcId="{F00363F5-10BF-4EF5-98BF-6B18EEC6ACE2}" destId="{F1E054D0-EEFA-4516-B468-3D40B1CD27B0}" srcOrd="4" destOrd="0" presId="urn:microsoft.com/office/officeart/2018/2/layout/IconVerticalSolidList"/>
    <dgm:cxn modelId="{CA117E75-161C-4C54-987C-FF32DA1A2E60}" type="presParOf" srcId="{F1E054D0-EEFA-4516-B468-3D40B1CD27B0}" destId="{2FE1CD7E-D568-431A-84C8-D7D3AFA0773D}" srcOrd="0" destOrd="0" presId="urn:microsoft.com/office/officeart/2018/2/layout/IconVerticalSolidList"/>
    <dgm:cxn modelId="{ACF7C479-D32F-4F20-B918-E76AEAFD237D}" type="presParOf" srcId="{F1E054D0-EEFA-4516-B468-3D40B1CD27B0}" destId="{150A7663-2C84-4BAD-9CA8-2E4FA5765F77}" srcOrd="1" destOrd="0" presId="urn:microsoft.com/office/officeart/2018/2/layout/IconVerticalSolidList"/>
    <dgm:cxn modelId="{B608F9B6-2CE8-4FB4-AE0B-F95D8F8A5F09}" type="presParOf" srcId="{F1E054D0-EEFA-4516-B468-3D40B1CD27B0}" destId="{FB49F8C6-44BC-4F48-BD08-DCC49D616E6A}" srcOrd="2" destOrd="0" presId="urn:microsoft.com/office/officeart/2018/2/layout/IconVerticalSolidList"/>
    <dgm:cxn modelId="{A0F8B180-96FC-4708-B668-7F4E741550D5}" type="presParOf" srcId="{F1E054D0-EEFA-4516-B468-3D40B1CD27B0}" destId="{9D3A6919-BD48-4211-A358-861AC69E2EAC}" srcOrd="3" destOrd="0" presId="urn:microsoft.com/office/officeart/2018/2/layout/IconVerticalSolidList"/>
    <dgm:cxn modelId="{BC857314-B900-47CD-8442-0A83E6085003}" type="presParOf" srcId="{F00363F5-10BF-4EF5-98BF-6B18EEC6ACE2}" destId="{1965B7C0-E904-47AC-86F6-9E01B1BB25DE}" srcOrd="5" destOrd="0" presId="urn:microsoft.com/office/officeart/2018/2/layout/IconVerticalSolidList"/>
    <dgm:cxn modelId="{93594A5E-15E4-414F-81D6-B08235EC5036}" type="presParOf" srcId="{F00363F5-10BF-4EF5-98BF-6B18EEC6ACE2}" destId="{51E4B572-0592-4BDA-BB90-4E7CC3A18F71}" srcOrd="6" destOrd="0" presId="urn:microsoft.com/office/officeart/2018/2/layout/IconVerticalSolidList"/>
    <dgm:cxn modelId="{1599F402-1EE3-4E99-B995-7A901DEB5ADF}" type="presParOf" srcId="{51E4B572-0592-4BDA-BB90-4E7CC3A18F71}" destId="{9AFEFB88-2D9C-4F33-A46F-68B485CD7F81}" srcOrd="0" destOrd="0" presId="urn:microsoft.com/office/officeart/2018/2/layout/IconVerticalSolidList"/>
    <dgm:cxn modelId="{07347B85-1178-45C7-8FD9-B5D6DC73D06C}" type="presParOf" srcId="{51E4B572-0592-4BDA-BB90-4E7CC3A18F71}" destId="{1175633D-2D46-4FA4-94D7-98FDE5B8D10D}" srcOrd="1" destOrd="0" presId="urn:microsoft.com/office/officeart/2018/2/layout/IconVerticalSolidList"/>
    <dgm:cxn modelId="{00924996-0CA6-4B62-B9B1-92392AC1B017}" type="presParOf" srcId="{51E4B572-0592-4BDA-BB90-4E7CC3A18F71}" destId="{F01A7671-30B1-4FE4-AC23-C7FBE9634BD6}" srcOrd="2" destOrd="0" presId="urn:microsoft.com/office/officeart/2018/2/layout/IconVerticalSolidList"/>
    <dgm:cxn modelId="{E01E4D8B-CADE-4B3E-A82F-41E97999B037}" type="presParOf" srcId="{51E4B572-0592-4BDA-BB90-4E7CC3A18F71}" destId="{680CDE48-1E31-4C87-B1D1-9B9BD3A100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6240E0-A4F4-4FB0-9E34-3379FC77D70F}">
      <dsp:nvSpPr>
        <dsp:cNvPr id="0" name=""/>
        <dsp:cNvSpPr/>
      </dsp:nvSpPr>
      <dsp:spPr>
        <a:xfrm>
          <a:off x="0" y="2393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E0706-E4D1-4B52-AB8A-92F54525060C}">
      <dsp:nvSpPr>
        <dsp:cNvPr id="0" name=""/>
        <dsp:cNvSpPr/>
      </dsp:nvSpPr>
      <dsp:spPr>
        <a:xfrm>
          <a:off x="0" y="2393"/>
          <a:ext cx="9493250" cy="81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nsolas"/>
            </a:rPr>
            <a:t>Business Objective </a:t>
          </a:r>
        </a:p>
      </dsp:txBody>
      <dsp:txXfrm>
        <a:off x="0" y="2393"/>
        <a:ext cx="9493250" cy="816066"/>
      </dsp:txXfrm>
    </dsp:sp>
    <dsp:sp modelId="{A4110923-29C0-4E62-BF39-0B7D8CD9771D}">
      <dsp:nvSpPr>
        <dsp:cNvPr id="0" name=""/>
        <dsp:cNvSpPr/>
      </dsp:nvSpPr>
      <dsp:spPr>
        <a:xfrm>
          <a:off x="0" y="818459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7FBA12-0FF1-4050-9B69-8A647C560C43}">
      <dsp:nvSpPr>
        <dsp:cNvPr id="0" name=""/>
        <dsp:cNvSpPr/>
      </dsp:nvSpPr>
      <dsp:spPr>
        <a:xfrm>
          <a:off x="0" y="818459"/>
          <a:ext cx="9493250" cy="81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nsolas"/>
            </a:rPr>
            <a:t>Data Summary and Munging</a:t>
          </a:r>
        </a:p>
      </dsp:txBody>
      <dsp:txXfrm>
        <a:off x="0" y="818459"/>
        <a:ext cx="9493250" cy="816066"/>
      </dsp:txXfrm>
    </dsp:sp>
    <dsp:sp modelId="{696FAA4E-7E85-4F47-BA71-568A8DE523B7}">
      <dsp:nvSpPr>
        <dsp:cNvPr id="0" name=""/>
        <dsp:cNvSpPr/>
      </dsp:nvSpPr>
      <dsp:spPr>
        <a:xfrm>
          <a:off x="0" y="1634525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A2D468-0136-415A-87A7-740817772693}">
      <dsp:nvSpPr>
        <dsp:cNvPr id="0" name=""/>
        <dsp:cNvSpPr/>
      </dsp:nvSpPr>
      <dsp:spPr>
        <a:xfrm>
          <a:off x="0" y="1634525"/>
          <a:ext cx="9493250" cy="81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nsolas"/>
            </a:rPr>
            <a:t>Analytical Approach </a:t>
          </a:r>
        </a:p>
      </dsp:txBody>
      <dsp:txXfrm>
        <a:off x="0" y="1634525"/>
        <a:ext cx="9493250" cy="816066"/>
      </dsp:txXfrm>
    </dsp:sp>
    <dsp:sp modelId="{B43AAB2A-553C-4CBA-8C71-B8D17C4D95B7}">
      <dsp:nvSpPr>
        <dsp:cNvPr id="0" name=""/>
        <dsp:cNvSpPr/>
      </dsp:nvSpPr>
      <dsp:spPr>
        <a:xfrm>
          <a:off x="0" y="2450591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DAC15A-0B7F-414C-BBC7-C0BDC7FE7A42}">
      <dsp:nvSpPr>
        <dsp:cNvPr id="0" name=""/>
        <dsp:cNvSpPr/>
      </dsp:nvSpPr>
      <dsp:spPr>
        <a:xfrm>
          <a:off x="0" y="2450591"/>
          <a:ext cx="9493250" cy="81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nsolas"/>
            </a:rPr>
            <a:t>Consumer Demographics Analysis</a:t>
          </a:r>
        </a:p>
      </dsp:txBody>
      <dsp:txXfrm>
        <a:off x="0" y="2450591"/>
        <a:ext cx="9493250" cy="816066"/>
      </dsp:txXfrm>
    </dsp:sp>
    <dsp:sp modelId="{5465605C-1817-49E2-A881-0040D7D44D58}">
      <dsp:nvSpPr>
        <dsp:cNvPr id="0" name=""/>
        <dsp:cNvSpPr/>
      </dsp:nvSpPr>
      <dsp:spPr>
        <a:xfrm>
          <a:off x="0" y="3266657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980AD8-36FC-4EF9-9173-96951681CD4D}">
      <dsp:nvSpPr>
        <dsp:cNvPr id="0" name=""/>
        <dsp:cNvSpPr/>
      </dsp:nvSpPr>
      <dsp:spPr>
        <a:xfrm>
          <a:off x="0" y="3266657"/>
          <a:ext cx="9493250" cy="81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nsolas"/>
            </a:rPr>
            <a:t>Consumer Behavior Analysis</a:t>
          </a:r>
        </a:p>
      </dsp:txBody>
      <dsp:txXfrm>
        <a:off x="0" y="3266657"/>
        <a:ext cx="9493250" cy="816066"/>
      </dsp:txXfrm>
    </dsp:sp>
    <dsp:sp modelId="{CE028954-CC88-43F2-BAB1-6E83AAD762D4}">
      <dsp:nvSpPr>
        <dsp:cNvPr id="0" name=""/>
        <dsp:cNvSpPr/>
      </dsp:nvSpPr>
      <dsp:spPr>
        <a:xfrm>
          <a:off x="0" y="4082723"/>
          <a:ext cx="949325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18D7E6-FC35-4AAE-AFE0-1B88E48DF713}">
      <dsp:nvSpPr>
        <dsp:cNvPr id="0" name=""/>
        <dsp:cNvSpPr/>
      </dsp:nvSpPr>
      <dsp:spPr>
        <a:xfrm>
          <a:off x="0" y="4082723"/>
          <a:ext cx="9493250" cy="8160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onsolas"/>
            </a:rPr>
            <a:t>Conclusion </a:t>
          </a:r>
        </a:p>
      </dsp:txBody>
      <dsp:txXfrm>
        <a:off x="0" y="4082723"/>
        <a:ext cx="9493250" cy="8160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50D4FB-7887-419A-8AD8-BED6860FDFDF}">
      <dsp:nvSpPr>
        <dsp:cNvPr id="0" name=""/>
        <dsp:cNvSpPr/>
      </dsp:nvSpPr>
      <dsp:spPr>
        <a:xfrm>
          <a:off x="0" y="2061"/>
          <a:ext cx="9770853" cy="10447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B2138D-3D2B-4A5A-A9B8-275FBFF2B9F2}">
      <dsp:nvSpPr>
        <dsp:cNvPr id="0" name=""/>
        <dsp:cNvSpPr/>
      </dsp:nvSpPr>
      <dsp:spPr>
        <a:xfrm>
          <a:off x="316047" y="237138"/>
          <a:ext cx="574632" cy="574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01235D-5E5D-4547-9FA6-C73609AD68CC}">
      <dsp:nvSpPr>
        <dsp:cNvPr id="0" name=""/>
        <dsp:cNvSpPr/>
      </dsp:nvSpPr>
      <dsp:spPr>
        <a:xfrm>
          <a:off x="1206727" y="2061"/>
          <a:ext cx="8564125" cy="10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73" tIns="110573" rIns="110573" bIns="1105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Company Capitalization </a:t>
          </a:r>
        </a:p>
      </dsp:txBody>
      <dsp:txXfrm>
        <a:off x="1206727" y="2061"/>
        <a:ext cx="8564125" cy="1044785"/>
      </dsp:txXfrm>
    </dsp:sp>
    <dsp:sp modelId="{5DC5343C-8619-43E8-8D08-AFBB6C6C3F65}">
      <dsp:nvSpPr>
        <dsp:cNvPr id="0" name=""/>
        <dsp:cNvSpPr/>
      </dsp:nvSpPr>
      <dsp:spPr>
        <a:xfrm>
          <a:off x="0" y="1308043"/>
          <a:ext cx="9770853" cy="10447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ABB697-819E-49BB-9009-BD394037F8B5}">
      <dsp:nvSpPr>
        <dsp:cNvPr id="0" name=""/>
        <dsp:cNvSpPr/>
      </dsp:nvSpPr>
      <dsp:spPr>
        <a:xfrm>
          <a:off x="316047" y="1543120"/>
          <a:ext cx="574632" cy="574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6B65D-20C0-4A5E-A6B6-A63740E48B6A}">
      <dsp:nvSpPr>
        <dsp:cNvPr id="0" name=""/>
        <dsp:cNvSpPr/>
      </dsp:nvSpPr>
      <dsp:spPr>
        <a:xfrm>
          <a:off x="1206727" y="1308043"/>
          <a:ext cx="8564125" cy="10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73" tIns="110573" rIns="110573" bIns="1105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+ Inventory Focus </a:t>
          </a:r>
        </a:p>
      </dsp:txBody>
      <dsp:txXfrm>
        <a:off x="1206727" y="1308043"/>
        <a:ext cx="8564125" cy="1044785"/>
      </dsp:txXfrm>
    </dsp:sp>
    <dsp:sp modelId="{2FE1CD7E-D568-431A-84C8-D7D3AFA0773D}">
      <dsp:nvSpPr>
        <dsp:cNvPr id="0" name=""/>
        <dsp:cNvSpPr/>
      </dsp:nvSpPr>
      <dsp:spPr>
        <a:xfrm>
          <a:off x="0" y="2614025"/>
          <a:ext cx="9770853" cy="10447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0A7663-2C84-4BAD-9CA8-2E4FA5765F77}">
      <dsp:nvSpPr>
        <dsp:cNvPr id="0" name=""/>
        <dsp:cNvSpPr/>
      </dsp:nvSpPr>
      <dsp:spPr>
        <a:xfrm>
          <a:off x="316047" y="2849101"/>
          <a:ext cx="574632" cy="574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3A6919-BD48-4211-A358-861AC69E2EAC}">
      <dsp:nvSpPr>
        <dsp:cNvPr id="0" name=""/>
        <dsp:cNvSpPr/>
      </dsp:nvSpPr>
      <dsp:spPr>
        <a:xfrm>
          <a:off x="1206727" y="2614025"/>
          <a:ext cx="8564125" cy="10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73" tIns="110573" rIns="110573" bIns="1105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+ Underperforming Product Refresh</a:t>
          </a:r>
        </a:p>
      </dsp:txBody>
      <dsp:txXfrm>
        <a:off x="1206727" y="2614025"/>
        <a:ext cx="8564125" cy="1044785"/>
      </dsp:txXfrm>
    </dsp:sp>
    <dsp:sp modelId="{9AFEFB88-2D9C-4F33-A46F-68B485CD7F81}">
      <dsp:nvSpPr>
        <dsp:cNvPr id="0" name=""/>
        <dsp:cNvSpPr/>
      </dsp:nvSpPr>
      <dsp:spPr>
        <a:xfrm>
          <a:off x="0" y="3920007"/>
          <a:ext cx="9770853" cy="10447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75633D-2D46-4FA4-94D7-98FDE5B8D10D}">
      <dsp:nvSpPr>
        <dsp:cNvPr id="0" name=""/>
        <dsp:cNvSpPr/>
      </dsp:nvSpPr>
      <dsp:spPr>
        <a:xfrm>
          <a:off x="316047" y="4155083"/>
          <a:ext cx="574632" cy="5746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0CDE48-1E31-4C87-B1D1-9B9BD3A1001D}">
      <dsp:nvSpPr>
        <dsp:cNvPr id="0" name=""/>
        <dsp:cNvSpPr/>
      </dsp:nvSpPr>
      <dsp:spPr>
        <a:xfrm>
          <a:off x="1206727" y="3920007"/>
          <a:ext cx="8564125" cy="1044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573" tIns="110573" rIns="110573" bIns="11057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+ Regional and Marking </a:t>
          </a:r>
          <a:r>
            <a:rPr lang="en-US" sz="2200" kern="1200">
              <a:latin typeface="Consolas"/>
            </a:rPr>
            <a:t>Strategy</a:t>
          </a:r>
        </a:p>
      </dsp:txBody>
      <dsp:txXfrm>
        <a:off x="1206727" y="3920007"/>
        <a:ext cx="8564125" cy="1044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E63913-81D9-48B1-BFB1-5F9F30B54B50}" type="datetimeFigureOut">
              <a:t>12/19/2023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76EB76-52CA-4E17-9763-56D7D5A64C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49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For the first part of our analysis, we looked at the demographics of the customers contained in the dataset.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6EB76-52CA-4E17-9763-56D7D5A64CA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We found the largest age group is 45 to 54 years old at 30%. Customers in the age range of 35-44 years old are a close second at about 28%.</a:t>
            </a:r>
          </a:p>
          <a:p>
            <a:endParaRPr lang="en-US" dirty="0"/>
          </a:p>
          <a:p>
            <a:r>
              <a:rPr lang="en-US" dirty="0"/>
              <a:t>- The two smallest groups are customers 65 and older at 3.6 and customers 18-24 years old at 4.2%</a:t>
            </a:r>
          </a:p>
          <a:p>
            <a:endParaRPr lang="en-US" dirty="0"/>
          </a:p>
          <a:p>
            <a:r>
              <a:rPr lang="en-US" dirty="0"/>
              <a:t>-The average customer is 43 years old. The maximum age is 70 years old and the minimum age is 18.</a:t>
            </a:r>
          </a:p>
          <a:p>
            <a:endParaRPr lang="en-US" dirty="0"/>
          </a:p>
          <a:p>
            <a:r>
              <a:rPr lang="en-US" dirty="0"/>
              <a:t>-We also found 58% of customers are men and 42% of customers are female.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6EB76-52CA-4E17-9763-56D7D5A64CA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0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-This graph shows customer gender distribution across age groups. </a:t>
            </a:r>
          </a:p>
          <a:p>
            <a:endParaRPr lang="en-US" dirty="0"/>
          </a:p>
          <a:p>
            <a:r>
              <a:rPr lang="en-US" dirty="0"/>
              <a:t>- As you can see, the age breakdown is very similar for both genders.</a:t>
            </a:r>
          </a:p>
          <a:p>
            <a:endParaRPr lang="en-US" dirty="0"/>
          </a:p>
          <a:p>
            <a:r>
              <a:rPr lang="en-US" dirty="0"/>
              <a:t>- The largest age group is 35-54 years old for both men and women.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76EB76-52CA-4E17-9763-56D7D5A64CA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1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85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138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47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970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88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0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96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69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6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40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12/19/2023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27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7" r:id="rId6"/>
    <p:sldLayoutId id="2147483692" r:id="rId7"/>
    <p:sldLayoutId id="2147483693" r:id="rId8"/>
    <p:sldLayoutId id="2147483694" r:id="rId9"/>
    <p:sldLayoutId id="2147483696" r:id="rId10"/>
    <p:sldLayoutId id="2147483695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6D901597-12EB-45F9-BB71-F4A2E9CD2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8A06957-B519-4112-A297-4689EAE57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3278" y="1"/>
            <a:ext cx="8015617" cy="6292303"/>
          </a:xfrm>
          <a:custGeom>
            <a:avLst/>
            <a:gdLst>
              <a:gd name="connsiteX0" fmla="*/ 5149574 w 8015617"/>
              <a:gd name="connsiteY0" fmla="*/ 0 h 6292303"/>
              <a:gd name="connsiteX1" fmla="*/ 7673124 w 8015617"/>
              <a:gd name="connsiteY1" fmla="*/ 0 h 6292303"/>
              <a:gd name="connsiteX2" fmla="*/ 8015617 w 8015617"/>
              <a:gd name="connsiteY2" fmla="*/ 5843045 h 6292303"/>
              <a:gd name="connsiteX3" fmla="*/ 351134 w 8015617"/>
              <a:gd name="connsiteY3" fmla="*/ 6292303 h 6292303"/>
              <a:gd name="connsiteX4" fmla="*/ 0 w 8015617"/>
              <a:gd name="connsiteY4" fmla="*/ 301845 h 6292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15617" h="6292303">
                <a:moveTo>
                  <a:pt x="5149574" y="0"/>
                </a:moveTo>
                <a:lnTo>
                  <a:pt x="7673124" y="0"/>
                </a:lnTo>
                <a:lnTo>
                  <a:pt x="8015617" y="5843045"/>
                </a:lnTo>
                <a:lnTo>
                  <a:pt x="351134" y="6292303"/>
                </a:lnTo>
                <a:lnTo>
                  <a:pt x="0" y="301845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4887703D-59A7-4805-B57F-99173594E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3682" y="0"/>
            <a:ext cx="7721297" cy="6137534"/>
          </a:xfrm>
          <a:custGeom>
            <a:avLst/>
            <a:gdLst>
              <a:gd name="connsiteX0" fmla="*/ 6989390 w 7721297"/>
              <a:gd name="connsiteY0" fmla="*/ 0 h 6137534"/>
              <a:gd name="connsiteX1" fmla="*/ 7385409 w 7721297"/>
              <a:gd name="connsiteY1" fmla="*/ 0 h 6137534"/>
              <a:gd name="connsiteX2" fmla="*/ 7386140 w 7721297"/>
              <a:gd name="connsiteY2" fmla="*/ 922 h 6137534"/>
              <a:gd name="connsiteX3" fmla="*/ 7390528 w 7721297"/>
              <a:gd name="connsiteY3" fmla="*/ 20974 h 6137534"/>
              <a:gd name="connsiteX4" fmla="*/ 7721024 w 7721297"/>
              <a:gd name="connsiteY4" fmla="*/ 5658922 h 6137534"/>
              <a:gd name="connsiteX5" fmla="*/ 7721023 w 7721297"/>
              <a:gd name="connsiteY5" fmla="*/ 5658927 h 6137534"/>
              <a:gd name="connsiteX6" fmla="*/ 7721297 w 7721297"/>
              <a:gd name="connsiteY6" fmla="*/ 5663572 h 6137534"/>
              <a:gd name="connsiteX7" fmla="*/ 7716147 w 7721297"/>
              <a:gd name="connsiteY7" fmla="*/ 5676259 h 6137534"/>
              <a:gd name="connsiteX8" fmla="*/ 7712139 w 7721297"/>
              <a:gd name="connsiteY8" fmla="*/ 5690502 h 6137534"/>
              <a:gd name="connsiteX9" fmla="*/ 7708519 w 7721297"/>
              <a:gd name="connsiteY9" fmla="*/ 5695048 h 6137534"/>
              <a:gd name="connsiteX10" fmla="*/ 7704935 w 7721297"/>
              <a:gd name="connsiteY10" fmla="*/ 5703877 h 6137534"/>
              <a:gd name="connsiteX11" fmla="*/ 7699090 w 7721297"/>
              <a:gd name="connsiteY11" fmla="*/ 5704214 h 6137534"/>
              <a:gd name="connsiteX12" fmla="*/ 7692214 w 7721297"/>
              <a:gd name="connsiteY12" fmla="*/ 5707603 h 6137534"/>
              <a:gd name="connsiteX13" fmla="*/ 7674726 w 7721297"/>
              <a:gd name="connsiteY13" fmla="*/ 5708628 h 6137534"/>
              <a:gd name="connsiteX14" fmla="*/ 7674412 w 7721297"/>
              <a:gd name="connsiteY14" fmla="*/ 5709720 h 6137534"/>
              <a:gd name="connsiteX15" fmla="*/ 7647609 w 7721297"/>
              <a:gd name="connsiteY15" fmla="*/ 5735871 h 6137534"/>
              <a:gd name="connsiteX16" fmla="*/ 7592212 w 7721297"/>
              <a:gd name="connsiteY16" fmla="*/ 5713464 h 6137534"/>
              <a:gd name="connsiteX17" fmla="*/ 7059543 w 7721297"/>
              <a:gd name="connsiteY17" fmla="*/ 5744687 h 6137534"/>
              <a:gd name="connsiteX18" fmla="*/ 7050496 w 7721297"/>
              <a:gd name="connsiteY18" fmla="*/ 5749000 h 6137534"/>
              <a:gd name="connsiteX19" fmla="*/ 7028578 w 7721297"/>
              <a:gd name="connsiteY19" fmla="*/ 5754084 h 6137534"/>
              <a:gd name="connsiteX20" fmla="*/ 6937660 w 7721297"/>
              <a:gd name="connsiteY20" fmla="*/ 5760288 h 6137534"/>
              <a:gd name="connsiteX21" fmla="*/ 6884223 w 7721297"/>
              <a:gd name="connsiteY21" fmla="*/ 5767636 h 6137534"/>
              <a:gd name="connsiteX22" fmla="*/ 6865431 w 7721297"/>
              <a:gd name="connsiteY22" fmla="*/ 5776138 h 6137534"/>
              <a:gd name="connsiteX23" fmla="*/ 6838171 w 7721297"/>
              <a:gd name="connsiteY23" fmla="*/ 5784171 h 6137534"/>
              <a:gd name="connsiteX24" fmla="*/ 6791231 w 7721297"/>
              <a:gd name="connsiteY24" fmla="*/ 5802772 h 6137534"/>
              <a:gd name="connsiteX25" fmla="*/ 6745506 w 7721297"/>
              <a:gd name="connsiteY25" fmla="*/ 5812285 h 6137534"/>
              <a:gd name="connsiteX26" fmla="*/ 6714572 w 7721297"/>
              <a:gd name="connsiteY26" fmla="*/ 5815422 h 6137534"/>
              <a:gd name="connsiteX27" fmla="*/ 6710059 w 7721297"/>
              <a:gd name="connsiteY27" fmla="*/ 5815424 h 6137534"/>
              <a:gd name="connsiteX28" fmla="*/ 6672310 w 7721297"/>
              <a:gd name="connsiteY28" fmla="*/ 5808283 h 6137534"/>
              <a:gd name="connsiteX29" fmla="*/ 6669118 w 7721297"/>
              <a:gd name="connsiteY29" fmla="*/ 5813181 h 6137534"/>
              <a:gd name="connsiteX30" fmla="*/ 6657741 w 7721297"/>
              <a:gd name="connsiteY30" fmla="*/ 5818650 h 6137534"/>
              <a:gd name="connsiteX31" fmla="*/ 6647425 w 7721297"/>
              <a:gd name="connsiteY31" fmla="*/ 5813632 h 6137534"/>
              <a:gd name="connsiteX32" fmla="*/ 6600070 w 7721297"/>
              <a:gd name="connsiteY32" fmla="*/ 5806385 h 6137534"/>
              <a:gd name="connsiteX33" fmla="*/ 6531112 w 7721297"/>
              <a:gd name="connsiteY33" fmla="*/ 5801193 h 6137534"/>
              <a:gd name="connsiteX34" fmla="*/ 6520435 w 7721297"/>
              <a:gd name="connsiteY34" fmla="*/ 5796037 h 6137534"/>
              <a:gd name="connsiteX35" fmla="*/ 6452509 w 7721297"/>
              <a:gd name="connsiteY35" fmla="*/ 5785889 h 6137534"/>
              <a:gd name="connsiteX36" fmla="*/ 6417173 w 7721297"/>
              <a:gd name="connsiteY36" fmla="*/ 5785777 h 6137534"/>
              <a:gd name="connsiteX37" fmla="*/ 6413565 w 7721297"/>
              <a:gd name="connsiteY37" fmla="*/ 5791272 h 6137534"/>
              <a:gd name="connsiteX38" fmla="*/ 6403089 w 7721297"/>
              <a:gd name="connsiteY38" fmla="*/ 5790492 h 6137534"/>
              <a:gd name="connsiteX39" fmla="*/ 6400340 w 7721297"/>
              <a:gd name="connsiteY39" fmla="*/ 5791439 h 6137534"/>
              <a:gd name="connsiteX40" fmla="*/ 6384541 w 7721297"/>
              <a:gd name="connsiteY40" fmla="*/ 5795714 h 6137534"/>
              <a:gd name="connsiteX41" fmla="*/ 6380988 w 7721297"/>
              <a:gd name="connsiteY41" fmla="*/ 5785886 h 6137534"/>
              <a:gd name="connsiteX42" fmla="*/ 6376190 w 7721297"/>
              <a:gd name="connsiteY42" fmla="*/ 5784742 h 6137534"/>
              <a:gd name="connsiteX43" fmla="*/ 6203462 w 7721297"/>
              <a:gd name="connsiteY43" fmla="*/ 5794867 h 6137534"/>
              <a:gd name="connsiteX44" fmla="*/ 6189193 w 7721297"/>
              <a:gd name="connsiteY44" fmla="*/ 5804914 h 6137534"/>
              <a:gd name="connsiteX45" fmla="*/ 6143467 w 7721297"/>
              <a:gd name="connsiteY45" fmla="*/ 5814428 h 6137534"/>
              <a:gd name="connsiteX46" fmla="*/ 6112533 w 7721297"/>
              <a:gd name="connsiteY46" fmla="*/ 5817565 h 6137534"/>
              <a:gd name="connsiteX47" fmla="*/ 6108020 w 7721297"/>
              <a:gd name="connsiteY47" fmla="*/ 5817567 h 6137534"/>
              <a:gd name="connsiteX48" fmla="*/ 6070270 w 7721297"/>
              <a:gd name="connsiteY48" fmla="*/ 5810426 h 6137534"/>
              <a:gd name="connsiteX49" fmla="*/ 6067079 w 7721297"/>
              <a:gd name="connsiteY49" fmla="*/ 5815324 h 6137534"/>
              <a:gd name="connsiteX50" fmla="*/ 6055703 w 7721297"/>
              <a:gd name="connsiteY50" fmla="*/ 5820793 h 6137534"/>
              <a:gd name="connsiteX51" fmla="*/ 6045386 w 7721297"/>
              <a:gd name="connsiteY51" fmla="*/ 5815775 h 6137534"/>
              <a:gd name="connsiteX52" fmla="*/ 5998031 w 7721297"/>
              <a:gd name="connsiteY52" fmla="*/ 5808528 h 6137534"/>
              <a:gd name="connsiteX53" fmla="*/ 5985928 w 7721297"/>
              <a:gd name="connsiteY53" fmla="*/ 5807617 h 6137534"/>
              <a:gd name="connsiteX54" fmla="*/ 5484277 w 7721297"/>
              <a:gd name="connsiteY54" fmla="*/ 5837022 h 6137534"/>
              <a:gd name="connsiteX55" fmla="*/ 5050621 w 7721297"/>
              <a:gd name="connsiteY55" fmla="*/ 5862441 h 6137534"/>
              <a:gd name="connsiteX56" fmla="*/ 4764988 w 7721297"/>
              <a:gd name="connsiteY56" fmla="*/ 5879183 h 6137534"/>
              <a:gd name="connsiteX57" fmla="*/ 4742173 w 7721297"/>
              <a:gd name="connsiteY57" fmla="*/ 5880683 h 6137534"/>
              <a:gd name="connsiteX58" fmla="*/ 4603476 w 7721297"/>
              <a:gd name="connsiteY58" fmla="*/ 5888890 h 6137534"/>
              <a:gd name="connsiteX59" fmla="*/ 4602500 w 7721297"/>
              <a:gd name="connsiteY59" fmla="*/ 5888708 h 6137534"/>
              <a:gd name="connsiteX60" fmla="*/ 357873 w 7721297"/>
              <a:gd name="connsiteY60" fmla="*/ 6137509 h 6137534"/>
              <a:gd name="connsiteX61" fmla="*/ 331163 w 7721297"/>
              <a:gd name="connsiteY61" fmla="*/ 6102479 h 6137534"/>
              <a:gd name="connsiteX62" fmla="*/ 83 w 7721297"/>
              <a:gd name="connsiteY62" fmla="*/ 454154 h 6137534"/>
              <a:gd name="connsiteX63" fmla="*/ 22525 w 7721297"/>
              <a:gd name="connsiteY63" fmla="*/ 416348 h 6137534"/>
              <a:gd name="connsiteX64" fmla="*/ 1139279 w 7721297"/>
              <a:gd name="connsiteY64" fmla="*/ 350888 h 6137534"/>
              <a:gd name="connsiteX65" fmla="*/ 1175131 w 7721297"/>
              <a:gd name="connsiteY65" fmla="*/ 338519 h 6137534"/>
              <a:gd name="connsiteX66" fmla="*/ 1213225 w 7721297"/>
              <a:gd name="connsiteY66" fmla="*/ 346554 h 6137534"/>
              <a:gd name="connsiteX67" fmla="*/ 1712871 w 7721297"/>
              <a:gd name="connsiteY67" fmla="*/ 317267 h 6137534"/>
              <a:gd name="connsiteX68" fmla="*/ 1779193 w 7721297"/>
              <a:gd name="connsiteY68" fmla="*/ 313380 h 6137534"/>
              <a:gd name="connsiteX69" fmla="*/ 1815597 w 7721297"/>
              <a:gd name="connsiteY69" fmla="*/ 300302 h 6137534"/>
              <a:gd name="connsiteX70" fmla="*/ 1852738 w 7721297"/>
              <a:gd name="connsiteY70" fmla="*/ 285584 h 6137534"/>
              <a:gd name="connsiteX71" fmla="*/ 1888919 w 7721297"/>
              <a:gd name="connsiteY71" fmla="*/ 278056 h 6137534"/>
              <a:gd name="connsiteX72" fmla="*/ 1916966 w 7721297"/>
              <a:gd name="connsiteY72" fmla="*/ 275572 h 6137534"/>
              <a:gd name="connsiteX73" fmla="*/ 1946834 w 7721297"/>
              <a:gd name="connsiteY73" fmla="*/ 281223 h 6137534"/>
              <a:gd name="connsiteX74" fmla="*/ 1966525 w 7721297"/>
              <a:gd name="connsiteY74" fmla="*/ 276990 h 6137534"/>
              <a:gd name="connsiteX75" fmla="*/ 2003994 w 7721297"/>
              <a:gd name="connsiteY75" fmla="*/ 282725 h 6137534"/>
              <a:gd name="connsiteX76" fmla="*/ 2058557 w 7721297"/>
              <a:gd name="connsiteY76" fmla="*/ 286832 h 6137534"/>
              <a:gd name="connsiteX77" fmla="*/ 2096277 w 7721297"/>
              <a:gd name="connsiteY77" fmla="*/ 292409 h 6137534"/>
              <a:gd name="connsiteX78" fmla="*/ 2103602 w 7721297"/>
              <a:gd name="connsiteY78" fmla="*/ 294364 h 6137534"/>
              <a:gd name="connsiteX79" fmla="*/ 2347448 w 7721297"/>
              <a:gd name="connsiteY79" fmla="*/ 280071 h 6137534"/>
              <a:gd name="connsiteX80" fmla="*/ 2365280 w 7721297"/>
              <a:gd name="connsiteY80" fmla="*/ 276360 h 6137534"/>
              <a:gd name="connsiteX81" fmla="*/ 2426123 w 7721297"/>
              <a:gd name="connsiteY81" fmla="*/ 275459 h 6137534"/>
              <a:gd name="connsiteX82" fmla="*/ 2434723 w 7721297"/>
              <a:gd name="connsiteY82" fmla="*/ 271325 h 6137534"/>
              <a:gd name="connsiteX83" fmla="*/ 2494266 w 7721297"/>
              <a:gd name="connsiteY83" fmla="*/ 271465 h 6137534"/>
              <a:gd name="connsiteX84" fmla="*/ 2559092 w 7721297"/>
              <a:gd name="connsiteY84" fmla="*/ 264581 h 6137534"/>
              <a:gd name="connsiteX85" fmla="*/ 2563462 w 7721297"/>
              <a:gd name="connsiteY85" fmla="*/ 256037 h 6137534"/>
              <a:gd name="connsiteX86" fmla="*/ 2577676 w 7721297"/>
              <a:gd name="connsiteY86" fmla="*/ 254477 h 6137534"/>
              <a:gd name="connsiteX87" fmla="*/ 2600129 w 7721297"/>
              <a:gd name="connsiteY87" fmla="*/ 253320 h 6137534"/>
              <a:gd name="connsiteX88" fmla="*/ 2650911 w 7721297"/>
              <a:gd name="connsiteY88" fmla="*/ 259040 h 613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0E31375-37B4-6157-7F21-9A38ED804B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4000"/>
          </a:blip>
          <a:srcRect l="3536" r="12608" b="-8"/>
          <a:stretch/>
        </p:blipFill>
        <p:spPr>
          <a:xfrm>
            <a:off x="553208" y="10"/>
            <a:ext cx="7721297" cy="6137524"/>
          </a:xfrm>
          <a:custGeom>
            <a:avLst/>
            <a:gdLst/>
            <a:ahLst/>
            <a:cxnLst/>
            <a:rect l="l" t="t" r="r" b="b"/>
            <a:pathLst>
              <a:path w="7721297" h="6137534">
                <a:moveTo>
                  <a:pt x="6989390" y="0"/>
                </a:moveTo>
                <a:lnTo>
                  <a:pt x="7385409" y="0"/>
                </a:lnTo>
                <a:lnTo>
                  <a:pt x="7386140" y="922"/>
                </a:lnTo>
                <a:lnTo>
                  <a:pt x="7390528" y="20974"/>
                </a:lnTo>
                <a:cubicBezTo>
                  <a:pt x="7446342" y="963974"/>
                  <a:pt x="7665942" y="4719264"/>
                  <a:pt x="7721024" y="5658922"/>
                </a:cubicBezTo>
                <a:cubicBezTo>
                  <a:pt x="7721023" y="5658924"/>
                  <a:pt x="7721023" y="5658925"/>
                  <a:pt x="7721023" y="5658927"/>
                </a:cubicBezTo>
                <a:cubicBezTo>
                  <a:pt x="7721114" y="5660475"/>
                  <a:pt x="7721205" y="5662025"/>
                  <a:pt x="7721297" y="5663572"/>
                </a:cubicBezTo>
                <a:lnTo>
                  <a:pt x="7716147" y="5676259"/>
                </a:lnTo>
                <a:lnTo>
                  <a:pt x="7712139" y="5690502"/>
                </a:lnTo>
                <a:lnTo>
                  <a:pt x="7708519" y="5695048"/>
                </a:lnTo>
                <a:lnTo>
                  <a:pt x="7704935" y="5703877"/>
                </a:lnTo>
                <a:lnTo>
                  <a:pt x="7699090" y="5704214"/>
                </a:lnTo>
                <a:lnTo>
                  <a:pt x="7692214" y="5707603"/>
                </a:lnTo>
                <a:lnTo>
                  <a:pt x="7674726" y="5708628"/>
                </a:lnTo>
                <a:lnTo>
                  <a:pt x="7674412" y="5709720"/>
                </a:lnTo>
                <a:cubicBezTo>
                  <a:pt x="7674096" y="5722851"/>
                  <a:pt x="7687229" y="5733549"/>
                  <a:pt x="7647609" y="5735871"/>
                </a:cubicBezTo>
                <a:lnTo>
                  <a:pt x="7592212" y="5713464"/>
                </a:lnTo>
                <a:lnTo>
                  <a:pt x="7059543" y="5744687"/>
                </a:lnTo>
                <a:lnTo>
                  <a:pt x="7050496" y="5749000"/>
                </a:lnTo>
                <a:cubicBezTo>
                  <a:pt x="7045619" y="5750860"/>
                  <a:pt x="7038873" y="5752719"/>
                  <a:pt x="7028578" y="5754084"/>
                </a:cubicBezTo>
                <a:cubicBezTo>
                  <a:pt x="7002150" y="5743012"/>
                  <a:pt x="6970580" y="5775328"/>
                  <a:pt x="6937660" y="5760288"/>
                </a:cubicBezTo>
                <a:cubicBezTo>
                  <a:pt x="6925760" y="5756875"/>
                  <a:pt x="6890181" y="5759283"/>
                  <a:pt x="6884223" y="5767636"/>
                </a:cubicBezTo>
                <a:cubicBezTo>
                  <a:pt x="6876963" y="5769764"/>
                  <a:pt x="6868022" y="5767395"/>
                  <a:pt x="6865431" y="5776138"/>
                </a:cubicBezTo>
                <a:cubicBezTo>
                  <a:pt x="6860770" y="5786740"/>
                  <a:pt x="6833285" y="5772215"/>
                  <a:pt x="6838171" y="5784171"/>
                </a:cubicBezTo>
                <a:cubicBezTo>
                  <a:pt x="6818693" y="5774254"/>
                  <a:pt x="6806181" y="5796611"/>
                  <a:pt x="6791231" y="5802772"/>
                </a:cubicBezTo>
                <a:lnTo>
                  <a:pt x="6745506" y="5812285"/>
                </a:lnTo>
                <a:lnTo>
                  <a:pt x="6714572" y="5815422"/>
                </a:lnTo>
                <a:lnTo>
                  <a:pt x="6710059" y="5815424"/>
                </a:lnTo>
                <a:lnTo>
                  <a:pt x="6672310" y="5808283"/>
                </a:lnTo>
                <a:cubicBezTo>
                  <a:pt x="6671542" y="5810036"/>
                  <a:pt x="6670468" y="5811687"/>
                  <a:pt x="6669118" y="5813181"/>
                </a:cubicBezTo>
                <a:lnTo>
                  <a:pt x="6657741" y="5818650"/>
                </a:lnTo>
                <a:lnTo>
                  <a:pt x="6647425" y="5813632"/>
                </a:lnTo>
                <a:lnTo>
                  <a:pt x="6600070" y="5806385"/>
                </a:lnTo>
                <a:lnTo>
                  <a:pt x="6531112" y="5801193"/>
                </a:lnTo>
                <a:lnTo>
                  <a:pt x="6520435" y="5796037"/>
                </a:lnTo>
                <a:cubicBezTo>
                  <a:pt x="6496467" y="5791093"/>
                  <a:pt x="6468393" y="5799321"/>
                  <a:pt x="6452509" y="5785889"/>
                </a:cubicBezTo>
                <a:lnTo>
                  <a:pt x="6417173" y="5785777"/>
                </a:lnTo>
                <a:lnTo>
                  <a:pt x="6413565" y="5791272"/>
                </a:lnTo>
                <a:lnTo>
                  <a:pt x="6403089" y="5790492"/>
                </a:lnTo>
                <a:lnTo>
                  <a:pt x="6400340" y="5791439"/>
                </a:lnTo>
                <a:cubicBezTo>
                  <a:pt x="6395093" y="5793274"/>
                  <a:pt x="6389877" y="5794902"/>
                  <a:pt x="6384541" y="5795714"/>
                </a:cubicBezTo>
                <a:cubicBezTo>
                  <a:pt x="6384816" y="5790709"/>
                  <a:pt x="6383401" y="5787669"/>
                  <a:pt x="6380988" y="5785886"/>
                </a:cubicBezTo>
                <a:lnTo>
                  <a:pt x="6376190" y="5784742"/>
                </a:lnTo>
                <a:lnTo>
                  <a:pt x="6203462" y="5794867"/>
                </a:lnTo>
                <a:lnTo>
                  <a:pt x="6189193" y="5804914"/>
                </a:lnTo>
                <a:lnTo>
                  <a:pt x="6143467" y="5814428"/>
                </a:lnTo>
                <a:lnTo>
                  <a:pt x="6112533" y="5817565"/>
                </a:lnTo>
                <a:lnTo>
                  <a:pt x="6108020" y="5817567"/>
                </a:lnTo>
                <a:lnTo>
                  <a:pt x="6070270" y="5810426"/>
                </a:lnTo>
                <a:cubicBezTo>
                  <a:pt x="6069504" y="5812178"/>
                  <a:pt x="6068430" y="5813830"/>
                  <a:pt x="6067079" y="5815324"/>
                </a:cubicBezTo>
                <a:lnTo>
                  <a:pt x="6055703" y="5820793"/>
                </a:lnTo>
                <a:lnTo>
                  <a:pt x="6045386" y="5815775"/>
                </a:lnTo>
                <a:lnTo>
                  <a:pt x="5998031" y="5808528"/>
                </a:lnTo>
                <a:lnTo>
                  <a:pt x="5985928" y="5807617"/>
                </a:lnTo>
                <a:lnTo>
                  <a:pt x="5484277" y="5837022"/>
                </a:lnTo>
                <a:lnTo>
                  <a:pt x="5050621" y="5862441"/>
                </a:lnTo>
                <a:lnTo>
                  <a:pt x="4764988" y="5879183"/>
                </a:lnTo>
                <a:lnTo>
                  <a:pt x="4742173" y="5880683"/>
                </a:lnTo>
                <a:cubicBezTo>
                  <a:pt x="4747668" y="5887795"/>
                  <a:pt x="4641947" y="5892753"/>
                  <a:pt x="4603476" y="5888890"/>
                </a:cubicBezTo>
                <a:lnTo>
                  <a:pt x="4602500" y="5888708"/>
                </a:lnTo>
                <a:lnTo>
                  <a:pt x="357873" y="6137509"/>
                </a:lnTo>
                <a:cubicBezTo>
                  <a:pt x="344313" y="6138247"/>
                  <a:pt x="332376" y="6122596"/>
                  <a:pt x="331163" y="6102479"/>
                </a:cubicBezTo>
                <a:lnTo>
                  <a:pt x="83" y="454154"/>
                </a:lnTo>
                <a:cubicBezTo>
                  <a:pt x="-1016" y="434071"/>
                  <a:pt x="8999" y="417193"/>
                  <a:pt x="22525" y="416348"/>
                </a:cubicBezTo>
                <a:lnTo>
                  <a:pt x="1139279" y="350888"/>
                </a:lnTo>
                <a:lnTo>
                  <a:pt x="1175131" y="338519"/>
                </a:lnTo>
                <a:cubicBezTo>
                  <a:pt x="1195616" y="337770"/>
                  <a:pt x="1200527" y="343876"/>
                  <a:pt x="1213225" y="346554"/>
                </a:cubicBezTo>
                <a:lnTo>
                  <a:pt x="1712871" y="317267"/>
                </a:lnTo>
                <a:lnTo>
                  <a:pt x="1779193" y="313380"/>
                </a:lnTo>
                <a:lnTo>
                  <a:pt x="1815597" y="300302"/>
                </a:lnTo>
                <a:cubicBezTo>
                  <a:pt x="1831010" y="308148"/>
                  <a:pt x="1840910" y="290458"/>
                  <a:pt x="1852738" y="285584"/>
                </a:cubicBezTo>
                <a:lnTo>
                  <a:pt x="1888919" y="278056"/>
                </a:lnTo>
                <a:lnTo>
                  <a:pt x="1916966" y="275572"/>
                </a:lnTo>
                <a:lnTo>
                  <a:pt x="1946834" y="281223"/>
                </a:lnTo>
                <a:cubicBezTo>
                  <a:pt x="1955094" y="281459"/>
                  <a:pt x="1956998" y="276740"/>
                  <a:pt x="1966525" y="276990"/>
                </a:cubicBezTo>
                <a:lnTo>
                  <a:pt x="2003994" y="282725"/>
                </a:lnTo>
                <a:lnTo>
                  <a:pt x="2058557" y="286832"/>
                </a:lnTo>
                <a:lnTo>
                  <a:pt x="2096277" y="292409"/>
                </a:lnTo>
                <a:lnTo>
                  <a:pt x="2103602" y="294364"/>
                </a:lnTo>
                <a:lnTo>
                  <a:pt x="2347448" y="280071"/>
                </a:lnTo>
                <a:lnTo>
                  <a:pt x="2365280" y="276360"/>
                </a:lnTo>
                <a:lnTo>
                  <a:pt x="2426123" y="275459"/>
                </a:lnTo>
                <a:lnTo>
                  <a:pt x="2434723" y="271325"/>
                </a:lnTo>
                <a:lnTo>
                  <a:pt x="2494266" y="271465"/>
                </a:lnTo>
                <a:cubicBezTo>
                  <a:pt x="2513884" y="269801"/>
                  <a:pt x="2547977" y="268614"/>
                  <a:pt x="2559092" y="264581"/>
                </a:cubicBezTo>
                <a:lnTo>
                  <a:pt x="2563462" y="256037"/>
                </a:lnTo>
                <a:lnTo>
                  <a:pt x="2577676" y="254477"/>
                </a:lnTo>
                <a:cubicBezTo>
                  <a:pt x="2578755" y="255048"/>
                  <a:pt x="2599278" y="253316"/>
                  <a:pt x="2600129" y="253320"/>
                </a:cubicBezTo>
                <a:lnTo>
                  <a:pt x="2650911" y="259040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10692" y="1122362"/>
            <a:ext cx="3995508" cy="3451215"/>
          </a:xfrm>
        </p:spPr>
        <p:txBody>
          <a:bodyPr>
            <a:normAutofit/>
          </a:bodyPr>
          <a:lstStyle/>
          <a:p>
            <a:r>
              <a:rPr lang="en-US">
                <a:cs typeface="Calibri Light"/>
              </a:rPr>
              <a:t>IST-687 Group A 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2102" y="5259377"/>
            <a:ext cx="2534097" cy="109662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cs typeface="Calibri"/>
              </a:rPr>
              <a:t>Dennis, </a:t>
            </a:r>
            <a:r>
              <a:rPr lang="en-US" dirty="0" err="1">
                <a:cs typeface="Calibri"/>
              </a:rPr>
              <a:t>Kéli</a:t>
            </a:r>
            <a:r>
              <a:rPr lang="en-US" dirty="0">
                <a:cs typeface="Calibri"/>
              </a:rPr>
              <a:t>, Darius, Quintin</a:t>
            </a:r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857A3BA-A9AD-43E0-A911-3E9658723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22665">
            <a:off x="664635" y="-248395"/>
            <a:ext cx="444795" cy="1868387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4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B0DEDD-DA5F-418A-B256-C1F53D913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A9D8498-7B91-40F3-A731-2B4443F6B6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FC14BFE5-C2A1-474A-AC02-DCD8519CAF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2CF4ECB-6EDD-4A8E-A497-54D2957D68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3E26055-BF58-4169-90CE-4F652B4271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F34-7850-819C-34D4-843CE35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" y="365125"/>
            <a:ext cx="10642870" cy="741299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Behavior 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1C93F-78E0-6710-509B-83BD9C7C4528}"/>
              </a:ext>
            </a:extLst>
          </p:cNvPr>
          <p:cNvSpPr txBox="1">
            <a:spLocks/>
          </p:cNvSpPr>
          <p:nvPr/>
        </p:nvSpPr>
        <p:spPr>
          <a:xfrm>
            <a:off x="381678" y="1164630"/>
            <a:ext cx="4730649" cy="112221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 Purchases made each season are mostly evenly distributed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C5653C-F2DD-BD42-8157-C2E82DAFC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6838" y="3300996"/>
            <a:ext cx="5377798" cy="29759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F03EDB5-8688-CDFD-ADF6-50B3117B9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78" y="3308898"/>
            <a:ext cx="5377798" cy="2960155"/>
          </a:xfrm>
          <a:prstGeom prst="rect">
            <a:avLst/>
          </a:prstGeom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B376C58-FA1A-F65B-4100-B381F5E8A954}"/>
              </a:ext>
            </a:extLst>
          </p:cNvPr>
          <p:cNvSpPr txBox="1">
            <a:spLocks/>
          </p:cNvSpPr>
          <p:nvPr/>
        </p:nvSpPr>
        <p:spPr>
          <a:xfrm>
            <a:off x="6096000" y="1164630"/>
            <a:ext cx="5544056" cy="21442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 Credit cards are used most to purchase items 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 Third party app purchases are also popular</a:t>
            </a: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035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F34-7850-819C-34D4-843CE35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" y="365125"/>
            <a:ext cx="10642870" cy="741299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Behavior Analysis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1C93F-78E0-6710-509B-83BD9C7C4528}"/>
              </a:ext>
            </a:extLst>
          </p:cNvPr>
          <p:cNvSpPr txBox="1">
            <a:spLocks/>
          </p:cNvSpPr>
          <p:nvPr/>
        </p:nvSpPr>
        <p:spPr>
          <a:xfrm>
            <a:off x="494522" y="1363866"/>
            <a:ext cx="10642870" cy="14936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 The most common purchase frequency is monthly and every 3 months.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 The most common item purchased is clothing.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 The least common item purchased is outerwear.</a:t>
            </a:r>
          </a:p>
          <a:p>
            <a:pPr marL="0" indent="0">
              <a:buNone/>
            </a:pPr>
            <a:endParaRPr lang="en-US" sz="2000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F3C918A-E22E-E366-3D08-17EC11F7E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72" y="3053434"/>
            <a:ext cx="5684015" cy="31419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CC8FAC-0B8F-7E35-4B2E-6B7579BEF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4715" y="3053434"/>
            <a:ext cx="4922678" cy="312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180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F34-7850-819C-34D4-843CE35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" y="365125"/>
            <a:ext cx="10642870" cy="741299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Behavior Analysis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DD947A6-B7EB-ED6A-AD1F-E8A86480EBA6}"/>
              </a:ext>
            </a:extLst>
          </p:cNvPr>
          <p:cNvSpPr txBox="1">
            <a:spLocks/>
          </p:cNvSpPr>
          <p:nvPr/>
        </p:nvSpPr>
        <p:spPr>
          <a:xfrm>
            <a:off x="535354" y="1194955"/>
            <a:ext cx="3413192" cy="52979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Customers 35-54 years old make about 60% of total purchases.</a:t>
            </a:r>
            <a:r>
              <a:rPr lang="en-US" sz="1200" dirty="0">
                <a:ea typeface="+mn-lt"/>
                <a:cs typeface="+mn-lt"/>
              </a:rPr>
              <a:t> 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Most frequently purchased items: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 Pants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 Sandals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 Jackets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 Scarfs</a:t>
            </a: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 Jewelry 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108914-0C2D-58F2-3A4B-40586F134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855" y="1693719"/>
            <a:ext cx="8078847" cy="4481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890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8ADDD7-451E-4D8A-B091-DF9D1DA7FA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751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9DC93-BE6C-066D-0467-CB8CA23AA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10287000" cy="663575"/>
          </a:xfrm>
        </p:spPr>
        <p:txBody>
          <a:bodyPr>
            <a:normAutofit fontScale="90000"/>
          </a:bodyPr>
          <a:lstStyle/>
          <a:p>
            <a:r>
              <a:rPr lang="en-US"/>
              <a:t>Conclusion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28B75D-FF2D-4259-8FEF-7E43E96E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A157B0EB-3C49-4951-8A79-2615FAF10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96BC311-C2BC-46AD-9579-26E325F0E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16CC86E5-AAA0-4A37-8DA3-E8663A9670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AF8311-D179-4BC3-B716-C20F2B417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BF7C98-9B9C-3614-C11E-DC2B88BAAF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551307"/>
              </p:ext>
            </p:extLst>
          </p:nvPr>
        </p:nvGraphicFramePr>
        <p:xfrm>
          <a:off x="1219200" y="1205346"/>
          <a:ext cx="9770853" cy="49668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0126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DC976-8BB2-49E4-212B-58FEEA4F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777875"/>
          </a:xfrm>
        </p:spPr>
        <p:txBody>
          <a:bodyPr/>
          <a:lstStyle/>
          <a:p>
            <a:r>
              <a:rPr lang="en-US" dirty="0"/>
              <a:t>Agenda 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BBDC2A-A4A6-16C3-8E71-0877CFBA49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0587188"/>
              </p:ext>
            </p:extLst>
          </p:nvPr>
        </p:nvGraphicFramePr>
        <p:xfrm>
          <a:off x="1349375" y="1271016"/>
          <a:ext cx="9493250" cy="49011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1206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F34-7850-819C-34D4-843CE35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365125"/>
            <a:ext cx="9839613" cy="677291"/>
          </a:xfrm>
        </p:spPr>
        <p:txBody>
          <a:bodyPr>
            <a:normAutofit fontScale="90000"/>
          </a:bodyPr>
          <a:lstStyle/>
          <a:p>
            <a:r>
              <a:rPr lang="en-US" dirty="0"/>
              <a:t>Business Objective 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A66232-5425-2E66-E139-427A6CB8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2836" y="1042416"/>
            <a:ext cx="10993582" cy="512978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The objective of the project is to provide analysis of customer demographics and behavior.</a:t>
            </a:r>
          </a:p>
          <a:p>
            <a:pPr marL="228600" lvl="1" indent="0" algn="just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The analysis will provide data driven insights which can be used to improve business inventory management, marketing strategies, and sales growth by answering the following questions:</a:t>
            </a:r>
          </a:p>
          <a:p>
            <a:pPr lvl="1" algn="just">
              <a:buFont typeface="Consolas" panose="020B0604020202020204" pitchFamily="34" charset="0"/>
              <a:buChar char="+"/>
            </a:pPr>
            <a:r>
              <a:rPr lang="en-US" sz="1800" dirty="0">
                <a:latin typeface="Consolas"/>
                <a:ea typeface="+mn-lt"/>
                <a:cs typeface="Arial"/>
              </a:rPr>
              <a:t>Who is our target demographic? </a:t>
            </a:r>
          </a:p>
          <a:p>
            <a:pPr lvl="1" algn="just">
              <a:buFont typeface="Consolas" panose="020B0604020202020204" pitchFamily="34" charset="0"/>
              <a:buChar char="+"/>
            </a:pPr>
            <a:r>
              <a:rPr lang="en-US" sz="1800" dirty="0">
                <a:latin typeface="Consolas"/>
                <a:ea typeface="+mn-lt"/>
                <a:cs typeface="Arial"/>
              </a:rPr>
              <a:t>Which products are generating the most sales revenue? </a:t>
            </a:r>
          </a:p>
          <a:p>
            <a:pPr lvl="1" algn="just">
              <a:buFont typeface="Consolas" panose="020B0604020202020204" pitchFamily="34" charset="0"/>
              <a:buChar char="+"/>
            </a:pPr>
            <a:r>
              <a:rPr lang="en-US" sz="1800" dirty="0">
                <a:latin typeface="Consolas"/>
                <a:ea typeface="+mn-lt"/>
                <a:cs typeface="Arial"/>
              </a:rPr>
              <a:t>What states are generating the most sales by products and revenue?</a:t>
            </a:r>
          </a:p>
          <a:p>
            <a:pPr lvl="1" algn="just">
              <a:buFont typeface="Consolas" panose="020B0604020202020204" pitchFamily="34" charset="0"/>
              <a:buChar char="+"/>
            </a:pPr>
            <a:r>
              <a:rPr lang="en-US" sz="1800" dirty="0">
                <a:latin typeface="Consolas"/>
                <a:ea typeface="+mn-lt"/>
                <a:cs typeface="Arial"/>
              </a:rPr>
              <a:t>Are sales impacted by seasonality?</a:t>
            </a:r>
          </a:p>
          <a:p>
            <a:pPr lvl="1" algn="just">
              <a:buFont typeface="Consolas" panose="020B0604020202020204" pitchFamily="34" charset="0"/>
              <a:buChar char="+"/>
            </a:pPr>
            <a:r>
              <a:rPr lang="en-US" sz="1800" dirty="0">
                <a:latin typeface="Consolas"/>
                <a:ea typeface="+mn-lt"/>
                <a:cs typeface="Arial"/>
              </a:rPr>
              <a:t>Does method of payment or frequency of purchase show any usable trends?</a:t>
            </a:r>
            <a:endParaRPr lang="en-US" sz="1800" dirty="0">
              <a:solidFill>
                <a:srgbClr val="00B0F0"/>
              </a:solidFill>
              <a:latin typeface="Arial"/>
              <a:ea typeface="+mn-lt"/>
              <a:cs typeface="Arial"/>
            </a:endParaRPr>
          </a:p>
          <a:p>
            <a:pPr lvl="1" algn="just">
              <a:buFont typeface="Consolas" panose="020B0604020202020204" pitchFamily="34" charset="0"/>
              <a:buChar char="+"/>
            </a:pPr>
            <a:endParaRPr lang="en-US" sz="1200"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4311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DF1A0-8784-0F6A-585F-1E49370A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705139"/>
          </a:xfrm>
        </p:spPr>
        <p:txBody>
          <a:bodyPr>
            <a:normAutofit fontScale="90000"/>
          </a:bodyPr>
          <a:lstStyle/>
          <a:p>
            <a:r>
              <a:rPr lang="en-US" dirty="0"/>
              <a:t>Data Summary and Munging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082D411-3EFF-C76F-0844-3536591E9F2A}"/>
              </a:ext>
            </a:extLst>
          </p:cNvPr>
          <p:cNvSpPr txBox="1">
            <a:spLocks/>
          </p:cNvSpPr>
          <p:nvPr/>
        </p:nvSpPr>
        <p:spPr>
          <a:xfrm>
            <a:off x="1219199" y="1261871"/>
            <a:ext cx="10678392" cy="486876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Dataset contains customer transaction data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Sample of 3,900 customers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Attributes such as gender, age, payment method, item purchased, etc.</a:t>
            </a:r>
          </a:p>
          <a:p>
            <a:pPr lvl="1"/>
            <a:endParaRPr lang="en-US" sz="1800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en-US" sz="2000" dirty="0">
                <a:ea typeface="+mn-lt"/>
                <a:cs typeface="+mn-lt"/>
              </a:rPr>
              <a:t>The following functions were performed to clean the data: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Removed NAs 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Removed special characters from column names 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Removed spaces from column names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Filtered data</a:t>
            </a:r>
          </a:p>
          <a:p>
            <a:pPr lvl="1"/>
            <a:r>
              <a:rPr lang="en-US" sz="1800" dirty="0">
                <a:ea typeface="+mn-lt"/>
                <a:cs typeface="+mn-lt"/>
              </a:rPr>
              <a:t>Sorted data</a:t>
            </a:r>
          </a:p>
          <a:p>
            <a:endParaRPr lang="en-US" sz="20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34718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6E29850-FF8C-4A70-A54F-29A8CFCF9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79E390A-405A-41FF-B91F-F5FAA0E594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EAEBC66-E1C6-46AE-8EF1-E28EFEA3F8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F82A7822-6056-4415-A0D2-5FB3A84E8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1E9B269-BA82-4AF1-BDBF-87F4800265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950F564-36B0-4A58-84A7-3B03BE6C4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32B2619C-2C88-4DD6-96FE-CF708FF6A8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382" y="0"/>
            <a:ext cx="7266618" cy="6858000"/>
          </a:xfrm>
          <a:custGeom>
            <a:avLst/>
            <a:gdLst>
              <a:gd name="connsiteX0" fmla="*/ 414076 w 7266618"/>
              <a:gd name="connsiteY0" fmla="*/ 0 h 6858000"/>
              <a:gd name="connsiteX1" fmla="*/ 7266618 w 7266618"/>
              <a:gd name="connsiteY1" fmla="*/ 0 h 6858000"/>
              <a:gd name="connsiteX2" fmla="*/ 7266618 w 7266618"/>
              <a:gd name="connsiteY2" fmla="*/ 6858000 h 6858000"/>
              <a:gd name="connsiteX3" fmla="*/ 7086013 w 7266618"/>
              <a:gd name="connsiteY3" fmla="*/ 6858000 h 6858000"/>
              <a:gd name="connsiteX4" fmla="*/ 0 w 7266618"/>
              <a:gd name="connsiteY4" fmla="*/ 639950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66618" h="6858000">
                <a:moveTo>
                  <a:pt x="414076" y="0"/>
                </a:moveTo>
                <a:lnTo>
                  <a:pt x="7266618" y="0"/>
                </a:lnTo>
                <a:lnTo>
                  <a:pt x="7266618" y="6858000"/>
                </a:lnTo>
                <a:lnTo>
                  <a:pt x="7086013" y="6858000"/>
                </a:lnTo>
                <a:lnTo>
                  <a:pt x="0" y="6399503"/>
                </a:lnTo>
                <a:close/>
              </a:path>
            </a:pathLst>
          </a:custGeom>
          <a:solidFill>
            <a:schemeClr val="tx1">
              <a:lumMod val="9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E3A44A7-098D-4DB2-9081-4499626D1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47762" y="1"/>
            <a:ext cx="7144238" cy="6763357"/>
          </a:xfrm>
          <a:custGeom>
            <a:avLst/>
            <a:gdLst>
              <a:gd name="connsiteX0" fmla="*/ 405160 w 7144238"/>
              <a:gd name="connsiteY0" fmla="*/ 0 h 6763357"/>
              <a:gd name="connsiteX1" fmla="*/ 7144238 w 7144238"/>
              <a:gd name="connsiteY1" fmla="*/ 0 h 6763357"/>
              <a:gd name="connsiteX2" fmla="*/ 7144238 w 7144238"/>
              <a:gd name="connsiteY2" fmla="*/ 6763357 h 6763357"/>
              <a:gd name="connsiteX3" fmla="*/ 6459827 w 7144238"/>
              <a:gd name="connsiteY3" fmla="*/ 6719077 h 6763357"/>
              <a:gd name="connsiteX4" fmla="*/ 6425309 w 7144238"/>
              <a:gd name="connsiteY4" fmla="*/ 6728146 h 6763357"/>
              <a:gd name="connsiteX5" fmla="*/ 6379064 w 7144238"/>
              <a:gd name="connsiteY5" fmla="*/ 6724689 h 6763357"/>
              <a:gd name="connsiteX6" fmla="*/ 6358967 w 7144238"/>
              <a:gd name="connsiteY6" fmla="*/ 6735815 h 6763357"/>
              <a:gd name="connsiteX7" fmla="*/ 6340027 w 7144238"/>
              <a:gd name="connsiteY7" fmla="*/ 6739948 h 6763357"/>
              <a:gd name="connsiteX8" fmla="*/ 6325659 w 7144238"/>
              <a:gd name="connsiteY8" fmla="*/ 6739848 h 6763357"/>
              <a:gd name="connsiteX9" fmla="*/ 6311135 w 7144238"/>
              <a:gd name="connsiteY9" fmla="*/ 6731574 h 6763357"/>
              <a:gd name="connsiteX10" fmla="*/ 6300815 w 7144238"/>
              <a:gd name="connsiteY10" fmla="*/ 6733959 h 6763357"/>
              <a:gd name="connsiteX11" fmla="*/ 6282467 w 7144238"/>
              <a:gd name="connsiteY11" fmla="*/ 6724911 h 6763357"/>
              <a:gd name="connsiteX12" fmla="*/ 6255353 w 7144238"/>
              <a:gd name="connsiteY12" fmla="*/ 6715920 h 6763357"/>
              <a:gd name="connsiteX13" fmla="*/ 6236864 w 7144238"/>
              <a:gd name="connsiteY13" fmla="*/ 6707006 h 6763357"/>
              <a:gd name="connsiteX14" fmla="*/ 6233355 w 7144238"/>
              <a:gd name="connsiteY14" fmla="*/ 6704418 h 6763357"/>
              <a:gd name="connsiteX15" fmla="*/ 6109120 w 7144238"/>
              <a:gd name="connsiteY15" fmla="*/ 6696380 h 6763357"/>
              <a:gd name="connsiteX16" fmla="*/ 6099785 w 7144238"/>
              <a:gd name="connsiteY16" fmla="*/ 6698416 h 6763357"/>
              <a:gd name="connsiteX17" fmla="*/ 6069037 w 7144238"/>
              <a:gd name="connsiteY17" fmla="*/ 6693786 h 6763357"/>
              <a:gd name="connsiteX18" fmla="*/ 6064316 w 7144238"/>
              <a:gd name="connsiteY18" fmla="*/ 6697077 h 6763357"/>
              <a:gd name="connsiteX19" fmla="*/ 6034319 w 7144238"/>
              <a:gd name="connsiteY19" fmla="*/ 6691540 h 6763357"/>
              <a:gd name="connsiteX20" fmla="*/ 6001003 w 7144238"/>
              <a:gd name="connsiteY20" fmla="*/ 6692438 h 6763357"/>
              <a:gd name="connsiteX21" fmla="*/ 5998001 w 7144238"/>
              <a:gd name="connsiteY21" fmla="*/ 6700454 h 6763357"/>
              <a:gd name="connsiteX22" fmla="*/ 5990691 w 7144238"/>
              <a:gd name="connsiteY22" fmla="*/ 6700703 h 6763357"/>
              <a:gd name="connsiteX23" fmla="*/ 5979267 w 7144238"/>
              <a:gd name="connsiteY23" fmla="*/ 6699807 h 6763357"/>
              <a:gd name="connsiteX24" fmla="*/ 5954209 w 7144238"/>
              <a:gd name="connsiteY24" fmla="*/ 6689568 h 6763357"/>
              <a:gd name="connsiteX25" fmla="*/ 18822 w 7144238"/>
              <a:gd name="connsiteY25" fmla="*/ 6306907 h 6763357"/>
              <a:gd name="connsiteX26" fmla="*/ 166 w 7144238"/>
              <a:gd name="connsiteY26" fmla="*/ 6263796 h 6763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144238" h="6763357">
                <a:moveTo>
                  <a:pt x="405160" y="0"/>
                </a:moveTo>
                <a:lnTo>
                  <a:pt x="7144238" y="0"/>
                </a:lnTo>
                <a:lnTo>
                  <a:pt x="7144238" y="6763357"/>
                </a:lnTo>
                <a:lnTo>
                  <a:pt x="6459827" y="6719077"/>
                </a:lnTo>
                <a:lnTo>
                  <a:pt x="6425309" y="6728146"/>
                </a:lnTo>
                <a:cubicBezTo>
                  <a:pt x="6409895" y="6726993"/>
                  <a:pt x="6394479" y="6725842"/>
                  <a:pt x="6379064" y="6724689"/>
                </a:cubicBezTo>
                <a:cubicBezTo>
                  <a:pt x="6372030" y="6715563"/>
                  <a:pt x="6365385" y="6732086"/>
                  <a:pt x="6358967" y="6735815"/>
                </a:cubicBezTo>
                <a:lnTo>
                  <a:pt x="6340027" y="6739948"/>
                </a:lnTo>
                <a:cubicBezTo>
                  <a:pt x="6335238" y="6739915"/>
                  <a:pt x="6330449" y="6739881"/>
                  <a:pt x="6325659" y="6739848"/>
                </a:cubicBezTo>
                <a:lnTo>
                  <a:pt x="6311135" y="6731574"/>
                </a:lnTo>
                <a:cubicBezTo>
                  <a:pt x="6306994" y="6730594"/>
                  <a:pt x="6305592" y="6735069"/>
                  <a:pt x="6300815" y="6733959"/>
                </a:cubicBezTo>
                <a:lnTo>
                  <a:pt x="6282467" y="6724911"/>
                </a:lnTo>
                <a:lnTo>
                  <a:pt x="6255353" y="6715920"/>
                </a:lnTo>
                <a:lnTo>
                  <a:pt x="6236864" y="6707006"/>
                </a:lnTo>
                <a:lnTo>
                  <a:pt x="6233355" y="6704418"/>
                </a:lnTo>
                <a:lnTo>
                  <a:pt x="6109120" y="6696380"/>
                </a:lnTo>
                <a:lnTo>
                  <a:pt x="6099785" y="6698416"/>
                </a:lnTo>
                <a:cubicBezTo>
                  <a:pt x="6089536" y="6696872"/>
                  <a:pt x="6079286" y="6695330"/>
                  <a:pt x="6069037" y="6693786"/>
                </a:cubicBezTo>
                <a:lnTo>
                  <a:pt x="6064316" y="6697077"/>
                </a:lnTo>
                <a:lnTo>
                  <a:pt x="6034319" y="6691540"/>
                </a:lnTo>
                <a:cubicBezTo>
                  <a:pt x="6024275" y="6691397"/>
                  <a:pt x="6006982" y="6689475"/>
                  <a:pt x="6001003" y="6692438"/>
                </a:cubicBezTo>
                <a:lnTo>
                  <a:pt x="5998001" y="6700454"/>
                </a:lnTo>
                <a:lnTo>
                  <a:pt x="5990691" y="6700703"/>
                </a:lnTo>
                <a:cubicBezTo>
                  <a:pt x="5990200" y="6700044"/>
                  <a:pt x="5979695" y="6699887"/>
                  <a:pt x="5979267" y="6699807"/>
                </a:cubicBezTo>
                <a:lnTo>
                  <a:pt x="5954209" y="6689568"/>
                </a:lnTo>
                <a:cubicBezTo>
                  <a:pt x="4960801" y="6624085"/>
                  <a:pt x="1011162" y="6377869"/>
                  <a:pt x="18822" y="6306907"/>
                </a:cubicBezTo>
                <a:cubicBezTo>
                  <a:pt x="7045" y="6306088"/>
                  <a:pt x="-1290" y="6286821"/>
                  <a:pt x="166" y="6263796"/>
                </a:cubicBez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51CD87-6F45-D49C-F182-16D0A3205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519" y="460624"/>
            <a:ext cx="6691241" cy="156105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Consumer Demographic Analysis 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6B949C3-6DA0-F131-6D28-C5BA811191CD}"/>
              </a:ext>
            </a:extLst>
          </p:cNvPr>
          <p:cNvSpPr txBox="1">
            <a:spLocks/>
          </p:cNvSpPr>
          <p:nvPr/>
        </p:nvSpPr>
        <p:spPr>
          <a:xfrm>
            <a:off x="5912427" y="1526412"/>
            <a:ext cx="4615178" cy="44811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Analysis of Customer Base</a:t>
            </a: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4F1CB7E3-24EA-46FC-AFBA-DD5B72918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7622473">
            <a:off x="5164842" y="5468998"/>
            <a:ext cx="465088" cy="140640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3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7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F34-7850-819C-34D4-843CE35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" y="365125"/>
            <a:ext cx="10217927" cy="741299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Demographic Analysis 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3A66232-5425-2E66-E139-427A6CB8E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911" y="1261808"/>
            <a:ext cx="4650566" cy="5172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Gender Analysis</a:t>
            </a:r>
            <a:endParaRPr lang="en-US" sz="12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E040EA-6BAF-DDBD-2A31-E6F6B99E3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0911" y="1732975"/>
            <a:ext cx="4650566" cy="36873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3D3621-34AB-E6E1-8768-EF8FBA579C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85" y="1758266"/>
            <a:ext cx="4662962" cy="3687398"/>
          </a:xfrm>
          <a:prstGeom prst="rect">
            <a:avLst/>
          </a:prstGeom>
        </p:spPr>
      </p:pic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DC50F43F-92F4-233F-E52D-AC2CAE443079}"/>
              </a:ext>
            </a:extLst>
          </p:cNvPr>
          <p:cNvSpPr txBox="1">
            <a:spLocks/>
          </p:cNvSpPr>
          <p:nvPr/>
        </p:nvSpPr>
        <p:spPr>
          <a:xfrm>
            <a:off x="940523" y="1261808"/>
            <a:ext cx="4783889" cy="4711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Age Analysis </a:t>
            </a:r>
          </a:p>
          <a:p>
            <a:pPr lvl="1" algn="just">
              <a:buFont typeface="Consolas" panose="020B0604020202020204" pitchFamily="34" charset="0"/>
              <a:buChar char="+"/>
            </a:pPr>
            <a:endParaRPr lang="en-US" sz="12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B2A9E31B-EED0-8875-3179-3654E5B1D093}"/>
              </a:ext>
            </a:extLst>
          </p:cNvPr>
          <p:cNvSpPr txBox="1">
            <a:spLocks/>
          </p:cNvSpPr>
          <p:nvPr/>
        </p:nvSpPr>
        <p:spPr>
          <a:xfrm>
            <a:off x="940522" y="5445664"/>
            <a:ext cx="4783889" cy="139822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+ Largest age group is 45 to 54 + Average customer age is 43 years old. </a:t>
            </a:r>
            <a:endParaRPr lang="en-US" sz="2000" dirty="0"/>
          </a:p>
          <a:p>
            <a:pPr lvl="1" algn="just">
              <a:buFont typeface="Consolas" panose="020B0604020202020204" pitchFamily="34" charset="0"/>
              <a:buChar char="+"/>
            </a:pPr>
            <a:endParaRPr lang="en-US" sz="1200" dirty="0">
              <a:solidFill>
                <a:srgbClr val="00B0F0"/>
              </a:solidFill>
              <a:latin typeface="Arial"/>
              <a:cs typeface="Arial"/>
            </a:endParaRP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CA045FAD-B793-5C62-7D86-958C5B143815}"/>
              </a:ext>
            </a:extLst>
          </p:cNvPr>
          <p:cNvSpPr txBox="1">
            <a:spLocks/>
          </p:cNvSpPr>
          <p:nvPr/>
        </p:nvSpPr>
        <p:spPr>
          <a:xfrm>
            <a:off x="6540449" y="5439373"/>
            <a:ext cx="4650566" cy="110028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ea typeface="+mn-lt"/>
                <a:cs typeface="+mn-lt"/>
              </a:rPr>
              <a:t>+ 58% of customer are male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ea typeface="+mn-lt"/>
                <a:cs typeface="+mn-lt"/>
              </a:rPr>
              <a:t>+ 42% of customers are female</a:t>
            </a:r>
          </a:p>
          <a:p>
            <a:pPr marL="342900" indent="-342900"/>
            <a:endParaRPr lang="en-US" sz="2000" dirty="0">
              <a:ea typeface="+mn-lt"/>
              <a:cs typeface="+mn-lt"/>
            </a:endParaRPr>
          </a:p>
          <a:p>
            <a:pPr marL="342900" indent="-342900"/>
            <a:endParaRPr lang="en-US" sz="2000" dirty="0">
              <a:ea typeface="+mn-lt"/>
              <a:cs typeface="+mn-lt"/>
            </a:endParaRPr>
          </a:p>
          <a:p>
            <a:pPr lvl="1">
              <a:buFont typeface="Consolas" panose="020B0604020202020204" pitchFamily="34" charset="0"/>
              <a:buChar char="+"/>
            </a:pPr>
            <a:endParaRPr lang="en-US" sz="1200" dirty="0">
              <a:solidFill>
                <a:srgbClr val="00B0F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0827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F34-7850-819C-34D4-843CE35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" y="365125"/>
            <a:ext cx="10217927" cy="741299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Demographic Analysis 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6E4F7D-C84E-66E8-0E3B-1285F2C6A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673" y="1861881"/>
            <a:ext cx="5306822" cy="4464739"/>
          </a:xfrm>
          <a:prstGeom prst="rect">
            <a:avLst/>
          </a:prstGeom>
        </p:spPr>
      </p:pic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6D1E41D1-C9A9-244B-5997-DD17B2B35759}"/>
              </a:ext>
            </a:extLst>
          </p:cNvPr>
          <p:cNvSpPr txBox="1">
            <a:spLocks/>
          </p:cNvSpPr>
          <p:nvPr/>
        </p:nvSpPr>
        <p:spPr>
          <a:xfrm>
            <a:off x="494522" y="1597428"/>
            <a:ext cx="5937451" cy="179000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None/>
            </a:pP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 The distribution of male and female is similar across each age group. </a:t>
            </a:r>
          </a:p>
          <a:p>
            <a:pPr marL="228600" lvl="1" indent="0">
              <a:buNone/>
            </a:pPr>
            <a:r>
              <a:rPr lang="en-US" sz="1800" dirty="0">
                <a:ea typeface="Calibri" panose="020F0502020204030204" pitchFamily="34" charset="0"/>
                <a:cs typeface="Times New Roman" panose="02020603050405020304" pitchFamily="18" charset="0"/>
              </a:rPr>
              <a:t>+ </a:t>
            </a:r>
            <a:r>
              <a:rPr lang="en-US" sz="1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The largest age group of either gender ranges between 35 and 54 years old.</a:t>
            </a:r>
            <a:endParaRPr lang="en-US" sz="1200" dirty="0">
              <a:solidFill>
                <a:srgbClr val="00B0F0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0273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" name="Rectangle 104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E64F54E-0231-404F-A783-5F4099558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290151">
            <a:off x="1046955" y="43396"/>
            <a:ext cx="5713153" cy="6356511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Freeform: Shape 108">
            <a:extLst>
              <a:ext uri="{FF2B5EF4-FFF2-40B4-BE49-F238E27FC236}">
                <a16:creationId xmlns:a16="http://schemas.microsoft.com/office/drawing/2014/main" id="{4584B325-D5C4-4E31-A7BB-62B15B221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690151" flipV="1">
            <a:off x="818477" y="478228"/>
            <a:ext cx="6160590" cy="5490254"/>
          </a:xfrm>
          <a:custGeom>
            <a:avLst/>
            <a:gdLst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6436 w 5100320"/>
              <a:gd name="connsiteY17" fmla="*/ 4481714 h 9207556"/>
              <a:gd name="connsiteX18" fmla="*/ 5084929 w 5100320"/>
              <a:gd name="connsiteY18" fmla="*/ 4479551 h 9207556"/>
              <a:gd name="connsiteX19" fmla="*/ 5085505 w 5100320"/>
              <a:gd name="connsiteY19" fmla="*/ 4298059 h 9207556"/>
              <a:gd name="connsiteX20" fmla="*/ 5084000 w 5100320"/>
              <a:gd name="connsiteY20" fmla="*/ 27362 h 9207556"/>
              <a:gd name="connsiteX21" fmla="*/ 5056491 w 5100320"/>
              <a:gd name="connsiteY21" fmla="*/ 460 h 9207556"/>
              <a:gd name="connsiteX22" fmla="*/ 43085 w 5100320"/>
              <a:gd name="connsiteY22" fmla="*/ 0 h 9207556"/>
              <a:gd name="connsiteX23" fmla="*/ 29874 w 5100320"/>
              <a:gd name="connsiteY23" fmla="*/ 2043 h 9207556"/>
              <a:gd name="connsiteX24" fmla="*/ 13884 w 5100320"/>
              <a:gd name="connsiteY24" fmla="*/ 17865 h 9207556"/>
              <a:gd name="connsiteX25" fmla="*/ 17230 w 5100320"/>
              <a:gd name="connsiteY25" fmla="*/ 3023628 h 9207556"/>
              <a:gd name="connsiteX26" fmla="*/ 11572 w 5100320"/>
              <a:gd name="connsiteY26" fmla="*/ 3055716 h 9207556"/>
              <a:gd name="connsiteX27" fmla="*/ 11469 w 5100320"/>
              <a:gd name="connsiteY27" fmla="*/ 3070041 h 9207556"/>
              <a:gd name="connsiteX28" fmla="*/ 11943 w 5100320"/>
              <a:gd name="connsiteY28" fmla="*/ 3079140 h 9207556"/>
              <a:gd name="connsiteX29" fmla="*/ 17333 w 5100320"/>
              <a:gd name="connsiteY29" fmla="*/ 3082238 h 9207556"/>
              <a:gd name="connsiteX30" fmla="*/ 19338 w 5100320"/>
              <a:gd name="connsiteY30" fmla="*/ 3123728 h 9207556"/>
              <a:gd name="connsiteX31" fmla="*/ 16977 w 5100320"/>
              <a:gd name="connsiteY31" fmla="*/ 3161597 h 9207556"/>
              <a:gd name="connsiteX32" fmla="*/ 19338 w 5100320"/>
              <a:gd name="connsiteY32" fmla="*/ 3167222 h 9207556"/>
              <a:gd name="connsiteX33" fmla="*/ 17605 w 5100320"/>
              <a:gd name="connsiteY33" fmla="*/ 3205955 h 9207556"/>
              <a:gd name="connsiteX34" fmla="*/ 19338 w 5100320"/>
              <a:gd name="connsiteY34" fmla="*/ 3217436 h 9207556"/>
              <a:gd name="connsiteX35" fmla="*/ 19338 w 5100320"/>
              <a:gd name="connsiteY35" fmla="*/ 3373074 h 9207556"/>
              <a:gd name="connsiteX36" fmla="*/ 17788 w 5100320"/>
              <a:gd name="connsiteY36" fmla="*/ 3377661 h 9207556"/>
              <a:gd name="connsiteX37" fmla="*/ 12722 w 5100320"/>
              <a:gd name="connsiteY37" fmla="*/ 3401445 h 9207556"/>
              <a:gd name="connsiteX38" fmla="*/ 7971 w 5100320"/>
              <a:gd name="connsiteY38" fmla="*/ 3435998 h 9207556"/>
              <a:gd name="connsiteX39" fmla="*/ 2812 w 5100320"/>
              <a:gd name="connsiteY39" fmla="*/ 3459618 h 9207556"/>
              <a:gd name="connsiteX40" fmla="*/ 4815 w 5100320"/>
              <a:gd name="connsiteY40" fmla="*/ 3472300 h 9207556"/>
              <a:gd name="connsiteX41" fmla="*/ 0 w 5100320"/>
              <a:gd name="connsiteY41" fmla="*/ 3491087 h 9207556"/>
              <a:gd name="connsiteX42" fmla="*/ 545 w 5100320"/>
              <a:gd name="connsiteY42" fmla="*/ 3509021 h 9207556"/>
              <a:gd name="connsiteX43" fmla="*/ 4063 w 5100320"/>
              <a:gd name="connsiteY43" fmla="*/ 3532315 h 9207556"/>
              <a:gd name="connsiteX44" fmla="*/ 12220 w 5100320"/>
              <a:gd name="connsiteY44" fmla="*/ 3556489 h 9207556"/>
              <a:gd name="connsiteX45" fmla="*/ 19338 w 5100320"/>
              <a:gd name="connsiteY45" fmla="*/ 3580131 h 9207556"/>
              <a:gd name="connsiteX46" fmla="*/ 19338 w 5100320"/>
              <a:gd name="connsiteY46" fmla="*/ 3622462 h 9207556"/>
              <a:gd name="connsiteX47" fmla="*/ 19338 w 5100320"/>
              <a:gd name="connsiteY47" fmla="*/ 3941366 h 9207556"/>
              <a:gd name="connsiteX48" fmla="*/ 12659 w 5100320"/>
              <a:gd name="connsiteY48" fmla="*/ 3965296 h 9207556"/>
              <a:gd name="connsiteX49" fmla="*/ 19338 w 5100320"/>
              <a:gd name="connsiteY49" fmla="*/ 3988563 h 9207556"/>
              <a:gd name="connsiteX50" fmla="*/ 19338 w 5100320"/>
              <a:gd name="connsiteY50" fmla="*/ 4484118 h 9207556"/>
              <a:gd name="connsiteX51" fmla="*/ 16317 w 5100320"/>
              <a:gd name="connsiteY51" fmla="*/ 4491264 h 9207556"/>
              <a:gd name="connsiteX52" fmla="*/ 16317 w 5100320"/>
              <a:gd name="connsiteY52" fmla="*/ 9180579 h 9207556"/>
              <a:gd name="connsiteX53" fmla="*/ 43827 w 5100320"/>
              <a:gd name="connsiteY53" fmla="*/ 9207555 h 9207556"/>
              <a:gd name="connsiteX54" fmla="*/ 81185 w 5100320"/>
              <a:gd name="connsiteY54" fmla="*/ 9207555 h 9207556"/>
              <a:gd name="connsiteX55" fmla="*/ 81187 w 5100320"/>
              <a:gd name="connsiteY55" fmla="*/ 9207556 h 9207556"/>
              <a:gd name="connsiteX56" fmla="*/ 5057245 w 5100320"/>
              <a:gd name="connsiteY56" fmla="*/ 9206937 h 9207556"/>
              <a:gd name="connsiteX57" fmla="*/ 5080982 w 5100320"/>
              <a:gd name="connsiteY57" fmla="*/ 9191165 h 9207556"/>
              <a:gd name="connsiteX58" fmla="*/ 5080982 w 5100320"/>
              <a:gd name="connsiteY58" fmla="*/ 8474433 h 9207556"/>
              <a:gd name="connsiteX59" fmla="*/ 5087661 w 5100320"/>
              <a:gd name="connsiteY59" fmla="*/ 8451037 h 9207556"/>
              <a:gd name="connsiteX60" fmla="*/ 5080982 w 5100320"/>
              <a:gd name="connsiteY60" fmla="*/ 8426974 h 9207556"/>
              <a:gd name="connsiteX61" fmla="*/ 5080982 w 5100320"/>
              <a:gd name="connsiteY61" fmla="*/ 8106301 h 9207556"/>
              <a:gd name="connsiteX62" fmla="*/ 5080982 w 5100320"/>
              <a:gd name="connsiteY62" fmla="*/ 8063736 h 9207556"/>
              <a:gd name="connsiteX63" fmla="*/ 5088100 w 5100320"/>
              <a:gd name="connsiteY63" fmla="*/ 8039962 h 9207556"/>
              <a:gd name="connsiteX64" fmla="*/ 5096257 w 5100320"/>
              <a:gd name="connsiteY64" fmla="*/ 8015654 h 9207556"/>
              <a:gd name="connsiteX65" fmla="*/ 5099775 w 5100320"/>
              <a:gd name="connsiteY65" fmla="*/ 7992231 h 9207556"/>
              <a:gd name="connsiteX66" fmla="*/ 5100320 w 5100320"/>
              <a:gd name="connsiteY66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6436 w 5100320"/>
              <a:gd name="connsiteY17" fmla="*/ 4481714 h 9207556"/>
              <a:gd name="connsiteX18" fmla="*/ 5084929 w 5100320"/>
              <a:gd name="connsiteY18" fmla="*/ 4479551 h 9207556"/>
              <a:gd name="connsiteX19" fmla="*/ 5084000 w 5100320"/>
              <a:gd name="connsiteY19" fmla="*/ 27362 h 9207556"/>
              <a:gd name="connsiteX20" fmla="*/ 5056491 w 5100320"/>
              <a:gd name="connsiteY20" fmla="*/ 460 h 9207556"/>
              <a:gd name="connsiteX21" fmla="*/ 43085 w 5100320"/>
              <a:gd name="connsiteY21" fmla="*/ 0 h 9207556"/>
              <a:gd name="connsiteX22" fmla="*/ 29874 w 5100320"/>
              <a:gd name="connsiteY22" fmla="*/ 2043 h 9207556"/>
              <a:gd name="connsiteX23" fmla="*/ 13884 w 5100320"/>
              <a:gd name="connsiteY23" fmla="*/ 17865 h 9207556"/>
              <a:gd name="connsiteX24" fmla="*/ 17230 w 5100320"/>
              <a:gd name="connsiteY24" fmla="*/ 3023628 h 9207556"/>
              <a:gd name="connsiteX25" fmla="*/ 11572 w 5100320"/>
              <a:gd name="connsiteY25" fmla="*/ 3055716 h 9207556"/>
              <a:gd name="connsiteX26" fmla="*/ 11469 w 5100320"/>
              <a:gd name="connsiteY26" fmla="*/ 3070041 h 9207556"/>
              <a:gd name="connsiteX27" fmla="*/ 11943 w 5100320"/>
              <a:gd name="connsiteY27" fmla="*/ 3079140 h 9207556"/>
              <a:gd name="connsiteX28" fmla="*/ 17333 w 5100320"/>
              <a:gd name="connsiteY28" fmla="*/ 3082238 h 9207556"/>
              <a:gd name="connsiteX29" fmla="*/ 19338 w 5100320"/>
              <a:gd name="connsiteY29" fmla="*/ 3123728 h 9207556"/>
              <a:gd name="connsiteX30" fmla="*/ 16977 w 5100320"/>
              <a:gd name="connsiteY30" fmla="*/ 3161597 h 9207556"/>
              <a:gd name="connsiteX31" fmla="*/ 19338 w 5100320"/>
              <a:gd name="connsiteY31" fmla="*/ 3167222 h 9207556"/>
              <a:gd name="connsiteX32" fmla="*/ 17605 w 5100320"/>
              <a:gd name="connsiteY32" fmla="*/ 3205955 h 9207556"/>
              <a:gd name="connsiteX33" fmla="*/ 19338 w 5100320"/>
              <a:gd name="connsiteY33" fmla="*/ 3217436 h 9207556"/>
              <a:gd name="connsiteX34" fmla="*/ 19338 w 5100320"/>
              <a:gd name="connsiteY34" fmla="*/ 3373074 h 9207556"/>
              <a:gd name="connsiteX35" fmla="*/ 17788 w 5100320"/>
              <a:gd name="connsiteY35" fmla="*/ 3377661 h 9207556"/>
              <a:gd name="connsiteX36" fmla="*/ 12722 w 5100320"/>
              <a:gd name="connsiteY36" fmla="*/ 3401445 h 9207556"/>
              <a:gd name="connsiteX37" fmla="*/ 7971 w 5100320"/>
              <a:gd name="connsiteY37" fmla="*/ 3435998 h 9207556"/>
              <a:gd name="connsiteX38" fmla="*/ 2812 w 5100320"/>
              <a:gd name="connsiteY38" fmla="*/ 3459618 h 9207556"/>
              <a:gd name="connsiteX39" fmla="*/ 4815 w 5100320"/>
              <a:gd name="connsiteY39" fmla="*/ 3472300 h 9207556"/>
              <a:gd name="connsiteX40" fmla="*/ 0 w 5100320"/>
              <a:gd name="connsiteY40" fmla="*/ 3491087 h 9207556"/>
              <a:gd name="connsiteX41" fmla="*/ 545 w 5100320"/>
              <a:gd name="connsiteY41" fmla="*/ 3509021 h 9207556"/>
              <a:gd name="connsiteX42" fmla="*/ 4063 w 5100320"/>
              <a:gd name="connsiteY42" fmla="*/ 3532315 h 9207556"/>
              <a:gd name="connsiteX43" fmla="*/ 12220 w 5100320"/>
              <a:gd name="connsiteY43" fmla="*/ 3556489 h 9207556"/>
              <a:gd name="connsiteX44" fmla="*/ 19338 w 5100320"/>
              <a:gd name="connsiteY44" fmla="*/ 3580131 h 9207556"/>
              <a:gd name="connsiteX45" fmla="*/ 19338 w 5100320"/>
              <a:gd name="connsiteY45" fmla="*/ 3622462 h 9207556"/>
              <a:gd name="connsiteX46" fmla="*/ 19338 w 5100320"/>
              <a:gd name="connsiteY46" fmla="*/ 3941366 h 9207556"/>
              <a:gd name="connsiteX47" fmla="*/ 12659 w 5100320"/>
              <a:gd name="connsiteY47" fmla="*/ 3965296 h 9207556"/>
              <a:gd name="connsiteX48" fmla="*/ 19338 w 5100320"/>
              <a:gd name="connsiteY48" fmla="*/ 3988563 h 9207556"/>
              <a:gd name="connsiteX49" fmla="*/ 19338 w 5100320"/>
              <a:gd name="connsiteY49" fmla="*/ 4484118 h 9207556"/>
              <a:gd name="connsiteX50" fmla="*/ 16317 w 5100320"/>
              <a:gd name="connsiteY50" fmla="*/ 4491264 h 9207556"/>
              <a:gd name="connsiteX51" fmla="*/ 16317 w 5100320"/>
              <a:gd name="connsiteY51" fmla="*/ 9180579 h 9207556"/>
              <a:gd name="connsiteX52" fmla="*/ 43827 w 5100320"/>
              <a:gd name="connsiteY52" fmla="*/ 9207555 h 9207556"/>
              <a:gd name="connsiteX53" fmla="*/ 81185 w 5100320"/>
              <a:gd name="connsiteY53" fmla="*/ 9207555 h 9207556"/>
              <a:gd name="connsiteX54" fmla="*/ 81187 w 5100320"/>
              <a:gd name="connsiteY54" fmla="*/ 9207556 h 9207556"/>
              <a:gd name="connsiteX55" fmla="*/ 5057245 w 5100320"/>
              <a:gd name="connsiteY55" fmla="*/ 9206937 h 9207556"/>
              <a:gd name="connsiteX56" fmla="*/ 5080982 w 5100320"/>
              <a:gd name="connsiteY56" fmla="*/ 9191165 h 9207556"/>
              <a:gd name="connsiteX57" fmla="*/ 5080982 w 5100320"/>
              <a:gd name="connsiteY57" fmla="*/ 8474433 h 9207556"/>
              <a:gd name="connsiteX58" fmla="*/ 5087661 w 5100320"/>
              <a:gd name="connsiteY58" fmla="*/ 8451037 h 9207556"/>
              <a:gd name="connsiteX59" fmla="*/ 5080982 w 5100320"/>
              <a:gd name="connsiteY59" fmla="*/ 8426974 h 9207556"/>
              <a:gd name="connsiteX60" fmla="*/ 5080982 w 5100320"/>
              <a:gd name="connsiteY60" fmla="*/ 8106301 h 9207556"/>
              <a:gd name="connsiteX61" fmla="*/ 5080982 w 5100320"/>
              <a:gd name="connsiteY61" fmla="*/ 8063736 h 9207556"/>
              <a:gd name="connsiteX62" fmla="*/ 5088100 w 5100320"/>
              <a:gd name="connsiteY62" fmla="*/ 8039962 h 9207556"/>
              <a:gd name="connsiteX63" fmla="*/ 5096257 w 5100320"/>
              <a:gd name="connsiteY63" fmla="*/ 8015654 h 9207556"/>
              <a:gd name="connsiteX64" fmla="*/ 5099775 w 5100320"/>
              <a:gd name="connsiteY64" fmla="*/ 7992231 h 9207556"/>
              <a:gd name="connsiteX65" fmla="*/ 5100320 w 5100320"/>
              <a:gd name="connsiteY65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6436 w 5100320"/>
              <a:gd name="connsiteY17" fmla="*/ 4481714 h 9207556"/>
              <a:gd name="connsiteX18" fmla="*/ 5084000 w 5100320"/>
              <a:gd name="connsiteY18" fmla="*/ 27362 h 9207556"/>
              <a:gd name="connsiteX19" fmla="*/ 5056491 w 5100320"/>
              <a:gd name="connsiteY19" fmla="*/ 460 h 9207556"/>
              <a:gd name="connsiteX20" fmla="*/ 43085 w 5100320"/>
              <a:gd name="connsiteY20" fmla="*/ 0 h 9207556"/>
              <a:gd name="connsiteX21" fmla="*/ 29874 w 5100320"/>
              <a:gd name="connsiteY21" fmla="*/ 2043 h 9207556"/>
              <a:gd name="connsiteX22" fmla="*/ 13884 w 5100320"/>
              <a:gd name="connsiteY22" fmla="*/ 17865 h 9207556"/>
              <a:gd name="connsiteX23" fmla="*/ 17230 w 5100320"/>
              <a:gd name="connsiteY23" fmla="*/ 3023628 h 9207556"/>
              <a:gd name="connsiteX24" fmla="*/ 11572 w 5100320"/>
              <a:gd name="connsiteY24" fmla="*/ 3055716 h 9207556"/>
              <a:gd name="connsiteX25" fmla="*/ 11469 w 5100320"/>
              <a:gd name="connsiteY25" fmla="*/ 3070041 h 9207556"/>
              <a:gd name="connsiteX26" fmla="*/ 11943 w 5100320"/>
              <a:gd name="connsiteY26" fmla="*/ 3079140 h 9207556"/>
              <a:gd name="connsiteX27" fmla="*/ 17333 w 5100320"/>
              <a:gd name="connsiteY27" fmla="*/ 3082238 h 9207556"/>
              <a:gd name="connsiteX28" fmla="*/ 19338 w 5100320"/>
              <a:gd name="connsiteY28" fmla="*/ 3123728 h 9207556"/>
              <a:gd name="connsiteX29" fmla="*/ 16977 w 5100320"/>
              <a:gd name="connsiteY29" fmla="*/ 3161597 h 9207556"/>
              <a:gd name="connsiteX30" fmla="*/ 19338 w 5100320"/>
              <a:gd name="connsiteY30" fmla="*/ 3167222 h 9207556"/>
              <a:gd name="connsiteX31" fmla="*/ 17605 w 5100320"/>
              <a:gd name="connsiteY31" fmla="*/ 3205955 h 9207556"/>
              <a:gd name="connsiteX32" fmla="*/ 19338 w 5100320"/>
              <a:gd name="connsiteY32" fmla="*/ 3217436 h 9207556"/>
              <a:gd name="connsiteX33" fmla="*/ 19338 w 5100320"/>
              <a:gd name="connsiteY33" fmla="*/ 3373074 h 9207556"/>
              <a:gd name="connsiteX34" fmla="*/ 17788 w 5100320"/>
              <a:gd name="connsiteY34" fmla="*/ 3377661 h 9207556"/>
              <a:gd name="connsiteX35" fmla="*/ 12722 w 5100320"/>
              <a:gd name="connsiteY35" fmla="*/ 3401445 h 9207556"/>
              <a:gd name="connsiteX36" fmla="*/ 7971 w 5100320"/>
              <a:gd name="connsiteY36" fmla="*/ 3435998 h 9207556"/>
              <a:gd name="connsiteX37" fmla="*/ 2812 w 5100320"/>
              <a:gd name="connsiteY37" fmla="*/ 3459618 h 9207556"/>
              <a:gd name="connsiteX38" fmla="*/ 4815 w 5100320"/>
              <a:gd name="connsiteY38" fmla="*/ 3472300 h 9207556"/>
              <a:gd name="connsiteX39" fmla="*/ 0 w 5100320"/>
              <a:gd name="connsiteY39" fmla="*/ 3491087 h 9207556"/>
              <a:gd name="connsiteX40" fmla="*/ 545 w 5100320"/>
              <a:gd name="connsiteY40" fmla="*/ 3509021 h 9207556"/>
              <a:gd name="connsiteX41" fmla="*/ 4063 w 5100320"/>
              <a:gd name="connsiteY41" fmla="*/ 3532315 h 9207556"/>
              <a:gd name="connsiteX42" fmla="*/ 12220 w 5100320"/>
              <a:gd name="connsiteY42" fmla="*/ 3556489 h 9207556"/>
              <a:gd name="connsiteX43" fmla="*/ 19338 w 5100320"/>
              <a:gd name="connsiteY43" fmla="*/ 3580131 h 9207556"/>
              <a:gd name="connsiteX44" fmla="*/ 19338 w 5100320"/>
              <a:gd name="connsiteY44" fmla="*/ 3622462 h 9207556"/>
              <a:gd name="connsiteX45" fmla="*/ 19338 w 5100320"/>
              <a:gd name="connsiteY45" fmla="*/ 3941366 h 9207556"/>
              <a:gd name="connsiteX46" fmla="*/ 12659 w 5100320"/>
              <a:gd name="connsiteY46" fmla="*/ 3965296 h 9207556"/>
              <a:gd name="connsiteX47" fmla="*/ 19338 w 5100320"/>
              <a:gd name="connsiteY47" fmla="*/ 3988563 h 9207556"/>
              <a:gd name="connsiteX48" fmla="*/ 19338 w 5100320"/>
              <a:gd name="connsiteY48" fmla="*/ 4484118 h 9207556"/>
              <a:gd name="connsiteX49" fmla="*/ 16317 w 5100320"/>
              <a:gd name="connsiteY49" fmla="*/ 4491264 h 9207556"/>
              <a:gd name="connsiteX50" fmla="*/ 16317 w 5100320"/>
              <a:gd name="connsiteY50" fmla="*/ 9180579 h 9207556"/>
              <a:gd name="connsiteX51" fmla="*/ 43827 w 5100320"/>
              <a:gd name="connsiteY51" fmla="*/ 9207555 h 9207556"/>
              <a:gd name="connsiteX52" fmla="*/ 81185 w 5100320"/>
              <a:gd name="connsiteY52" fmla="*/ 9207555 h 9207556"/>
              <a:gd name="connsiteX53" fmla="*/ 81187 w 5100320"/>
              <a:gd name="connsiteY53" fmla="*/ 9207556 h 9207556"/>
              <a:gd name="connsiteX54" fmla="*/ 5057245 w 5100320"/>
              <a:gd name="connsiteY54" fmla="*/ 9206937 h 9207556"/>
              <a:gd name="connsiteX55" fmla="*/ 5080982 w 5100320"/>
              <a:gd name="connsiteY55" fmla="*/ 9191165 h 9207556"/>
              <a:gd name="connsiteX56" fmla="*/ 5080982 w 5100320"/>
              <a:gd name="connsiteY56" fmla="*/ 8474433 h 9207556"/>
              <a:gd name="connsiteX57" fmla="*/ 5087661 w 5100320"/>
              <a:gd name="connsiteY57" fmla="*/ 8451037 h 9207556"/>
              <a:gd name="connsiteX58" fmla="*/ 5080982 w 5100320"/>
              <a:gd name="connsiteY58" fmla="*/ 8426974 h 9207556"/>
              <a:gd name="connsiteX59" fmla="*/ 5080982 w 5100320"/>
              <a:gd name="connsiteY59" fmla="*/ 8106301 h 9207556"/>
              <a:gd name="connsiteX60" fmla="*/ 5080982 w 5100320"/>
              <a:gd name="connsiteY60" fmla="*/ 8063736 h 9207556"/>
              <a:gd name="connsiteX61" fmla="*/ 5088100 w 5100320"/>
              <a:gd name="connsiteY61" fmla="*/ 8039962 h 9207556"/>
              <a:gd name="connsiteX62" fmla="*/ 5096257 w 5100320"/>
              <a:gd name="connsiteY62" fmla="*/ 8015654 h 9207556"/>
              <a:gd name="connsiteX63" fmla="*/ 5099775 w 5100320"/>
              <a:gd name="connsiteY63" fmla="*/ 7992231 h 9207556"/>
              <a:gd name="connsiteX64" fmla="*/ 5100320 w 5100320"/>
              <a:gd name="connsiteY64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9338 w 5100320"/>
              <a:gd name="connsiteY44" fmla="*/ 3941366 h 9207556"/>
              <a:gd name="connsiteX45" fmla="*/ 12659 w 5100320"/>
              <a:gd name="connsiteY45" fmla="*/ 3965296 h 9207556"/>
              <a:gd name="connsiteX46" fmla="*/ 19338 w 5100320"/>
              <a:gd name="connsiteY46" fmla="*/ 3988563 h 9207556"/>
              <a:gd name="connsiteX47" fmla="*/ 19338 w 5100320"/>
              <a:gd name="connsiteY47" fmla="*/ 4484118 h 9207556"/>
              <a:gd name="connsiteX48" fmla="*/ 16317 w 5100320"/>
              <a:gd name="connsiteY48" fmla="*/ 4491264 h 9207556"/>
              <a:gd name="connsiteX49" fmla="*/ 16317 w 5100320"/>
              <a:gd name="connsiteY49" fmla="*/ 9180579 h 9207556"/>
              <a:gd name="connsiteX50" fmla="*/ 43827 w 5100320"/>
              <a:gd name="connsiteY50" fmla="*/ 9207555 h 9207556"/>
              <a:gd name="connsiteX51" fmla="*/ 81185 w 5100320"/>
              <a:gd name="connsiteY51" fmla="*/ 9207555 h 9207556"/>
              <a:gd name="connsiteX52" fmla="*/ 81187 w 5100320"/>
              <a:gd name="connsiteY52" fmla="*/ 9207556 h 9207556"/>
              <a:gd name="connsiteX53" fmla="*/ 5057245 w 5100320"/>
              <a:gd name="connsiteY53" fmla="*/ 9206937 h 9207556"/>
              <a:gd name="connsiteX54" fmla="*/ 5080982 w 5100320"/>
              <a:gd name="connsiteY54" fmla="*/ 9191165 h 9207556"/>
              <a:gd name="connsiteX55" fmla="*/ 5080982 w 5100320"/>
              <a:gd name="connsiteY55" fmla="*/ 8474433 h 9207556"/>
              <a:gd name="connsiteX56" fmla="*/ 5087661 w 5100320"/>
              <a:gd name="connsiteY56" fmla="*/ 8451037 h 9207556"/>
              <a:gd name="connsiteX57" fmla="*/ 5080982 w 5100320"/>
              <a:gd name="connsiteY57" fmla="*/ 8426974 h 9207556"/>
              <a:gd name="connsiteX58" fmla="*/ 5080982 w 5100320"/>
              <a:gd name="connsiteY58" fmla="*/ 8106301 h 9207556"/>
              <a:gd name="connsiteX59" fmla="*/ 5080982 w 5100320"/>
              <a:gd name="connsiteY59" fmla="*/ 8063736 h 9207556"/>
              <a:gd name="connsiteX60" fmla="*/ 5088100 w 5100320"/>
              <a:gd name="connsiteY60" fmla="*/ 8039962 h 9207556"/>
              <a:gd name="connsiteX61" fmla="*/ 5096257 w 5100320"/>
              <a:gd name="connsiteY61" fmla="*/ 8015654 h 9207556"/>
              <a:gd name="connsiteX62" fmla="*/ 5099775 w 5100320"/>
              <a:gd name="connsiteY62" fmla="*/ 7992231 h 9207556"/>
              <a:gd name="connsiteX63" fmla="*/ 5100320 w 5100320"/>
              <a:gd name="connsiteY63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9338 w 5100320"/>
              <a:gd name="connsiteY44" fmla="*/ 3941366 h 9207556"/>
              <a:gd name="connsiteX45" fmla="*/ 12659 w 5100320"/>
              <a:gd name="connsiteY45" fmla="*/ 3965296 h 9207556"/>
              <a:gd name="connsiteX46" fmla="*/ 19338 w 5100320"/>
              <a:gd name="connsiteY46" fmla="*/ 3988563 h 9207556"/>
              <a:gd name="connsiteX47" fmla="*/ 19338 w 5100320"/>
              <a:gd name="connsiteY47" fmla="*/ 4484118 h 9207556"/>
              <a:gd name="connsiteX48" fmla="*/ 16317 w 5100320"/>
              <a:gd name="connsiteY48" fmla="*/ 9180579 h 9207556"/>
              <a:gd name="connsiteX49" fmla="*/ 43827 w 5100320"/>
              <a:gd name="connsiteY49" fmla="*/ 9207555 h 9207556"/>
              <a:gd name="connsiteX50" fmla="*/ 81185 w 5100320"/>
              <a:gd name="connsiteY50" fmla="*/ 9207555 h 9207556"/>
              <a:gd name="connsiteX51" fmla="*/ 81187 w 5100320"/>
              <a:gd name="connsiteY51" fmla="*/ 9207556 h 9207556"/>
              <a:gd name="connsiteX52" fmla="*/ 5057245 w 5100320"/>
              <a:gd name="connsiteY52" fmla="*/ 9206937 h 9207556"/>
              <a:gd name="connsiteX53" fmla="*/ 5080982 w 5100320"/>
              <a:gd name="connsiteY53" fmla="*/ 9191165 h 9207556"/>
              <a:gd name="connsiteX54" fmla="*/ 5080982 w 5100320"/>
              <a:gd name="connsiteY54" fmla="*/ 8474433 h 9207556"/>
              <a:gd name="connsiteX55" fmla="*/ 5087661 w 5100320"/>
              <a:gd name="connsiteY55" fmla="*/ 8451037 h 9207556"/>
              <a:gd name="connsiteX56" fmla="*/ 5080982 w 5100320"/>
              <a:gd name="connsiteY56" fmla="*/ 8426974 h 9207556"/>
              <a:gd name="connsiteX57" fmla="*/ 5080982 w 5100320"/>
              <a:gd name="connsiteY57" fmla="*/ 8106301 h 9207556"/>
              <a:gd name="connsiteX58" fmla="*/ 5080982 w 5100320"/>
              <a:gd name="connsiteY58" fmla="*/ 8063736 h 9207556"/>
              <a:gd name="connsiteX59" fmla="*/ 5088100 w 5100320"/>
              <a:gd name="connsiteY59" fmla="*/ 8039962 h 9207556"/>
              <a:gd name="connsiteX60" fmla="*/ 5096257 w 5100320"/>
              <a:gd name="connsiteY60" fmla="*/ 8015654 h 9207556"/>
              <a:gd name="connsiteX61" fmla="*/ 5099775 w 5100320"/>
              <a:gd name="connsiteY61" fmla="*/ 7992231 h 9207556"/>
              <a:gd name="connsiteX62" fmla="*/ 5100320 w 5100320"/>
              <a:gd name="connsiteY62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9338 w 5100320"/>
              <a:gd name="connsiteY44" fmla="*/ 3941366 h 9207556"/>
              <a:gd name="connsiteX45" fmla="*/ 12659 w 5100320"/>
              <a:gd name="connsiteY45" fmla="*/ 3965296 h 9207556"/>
              <a:gd name="connsiteX46" fmla="*/ 19338 w 5100320"/>
              <a:gd name="connsiteY46" fmla="*/ 3988563 h 9207556"/>
              <a:gd name="connsiteX47" fmla="*/ 16317 w 5100320"/>
              <a:gd name="connsiteY47" fmla="*/ 9180579 h 9207556"/>
              <a:gd name="connsiteX48" fmla="*/ 43827 w 5100320"/>
              <a:gd name="connsiteY48" fmla="*/ 9207555 h 9207556"/>
              <a:gd name="connsiteX49" fmla="*/ 81185 w 5100320"/>
              <a:gd name="connsiteY49" fmla="*/ 9207555 h 9207556"/>
              <a:gd name="connsiteX50" fmla="*/ 81187 w 5100320"/>
              <a:gd name="connsiteY50" fmla="*/ 9207556 h 9207556"/>
              <a:gd name="connsiteX51" fmla="*/ 5057245 w 5100320"/>
              <a:gd name="connsiteY51" fmla="*/ 9206937 h 9207556"/>
              <a:gd name="connsiteX52" fmla="*/ 5080982 w 5100320"/>
              <a:gd name="connsiteY52" fmla="*/ 9191165 h 9207556"/>
              <a:gd name="connsiteX53" fmla="*/ 5080982 w 5100320"/>
              <a:gd name="connsiteY53" fmla="*/ 8474433 h 9207556"/>
              <a:gd name="connsiteX54" fmla="*/ 5087661 w 5100320"/>
              <a:gd name="connsiteY54" fmla="*/ 8451037 h 9207556"/>
              <a:gd name="connsiteX55" fmla="*/ 5080982 w 5100320"/>
              <a:gd name="connsiteY55" fmla="*/ 8426974 h 9207556"/>
              <a:gd name="connsiteX56" fmla="*/ 5080982 w 5100320"/>
              <a:gd name="connsiteY56" fmla="*/ 8106301 h 9207556"/>
              <a:gd name="connsiteX57" fmla="*/ 5080982 w 5100320"/>
              <a:gd name="connsiteY57" fmla="*/ 8063736 h 9207556"/>
              <a:gd name="connsiteX58" fmla="*/ 5088100 w 5100320"/>
              <a:gd name="connsiteY58" fmla="*/ 8039962 h 9207556"/>
              <a:gd name="connsiteX59" fmla="*/ 5096257 w 5100320"/>
              <a:gd name="connsiteY59" fmla="*/ 8015654 h 9207556"/>
              <a:gd name="connsiteX60" fmla="*/ 5099775 w 5100320"/>
              <a:gd name="connsiteY60" fmla="*/ 7992231 h 9207556"/>
              <a:gd name="connsiteX61" fmla="*/ 5100320 w 5100320"/>
              <a:gd name="connsiteY61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9338 w 5100320"/>
              <a:gd name="connsiteY44" fmla="*/ 3941366 h 9207556"/>
              <a:gd name="connsiteX45" fmla="*/ 19338 w 5100320"/>
              <a:gd name="connsiteY45" fmla="*/ 3988563 h 9207556"/>
              <a:gd name="connsiteX46" fmla="*/ 16317 w 5100320"/>
              <a:gd name="connsiteY46" fmla="*/ 9180579 h 9207556"/>
              <a:gd name="connsiteX47" fmla="*/ 43827 w 5100320"/>
              <a:gd name="connsiteY47" fmla="*/ 9207555 h 9207556"/>
              <a:gd name="connsiteX48" fmla="*/ 81185 w 5100320"/>
              <a:gd name="connsiteY48" fmla="*/ 9207555 h 9207556"/>
              <a:gd name="connsiteX49" fmla="*/ 81187 w 5100320"/>
              <a:gd name="connsiteY49" fmla="*/ 9207556 h 9207556"/>
              <a:gd name="connsiteX50" fmla="*/ 5057245 w 5100320"/>
              <a:gd name="connsiteY50" fmla="*/ 9206937 h 9207556"/>
              <a:gd name="connsiteX51" fmla="*/ 5080982 w 5100320"/>
              <a:gd name="connsiteY51" fmla="*/ 9191165 h 9207556"/>
              <a:gd name="connsiteX52" fmla="*/ 5080982 w 5100320"/>
              <a:gd name="connsiteY52" fmla="*/ 8474433 h 9207556"/>
              <a:gd name="connsiteX53" fmla="*/ 5087661 w 5100320"/>
              <a:gd name="connsiteY53" fmla="*/ 8451037 h 9207556"/>
              <a:gd name="connsiteX54" fmla="*/ 5080982 w 5100320"/>
              <a:gd name="connsiteY54" fmla="*/ 8426974 h 9207556"/>
              <a:gd name="connsiteX55" fmla="*/ 5080982 w 5100320"/>
              <a:gd name="connsiteY55" fmla="*/ 8106301 h 9207556"/>
              <a:gd name="connsiteX56" fmla="*/ 5080982 w 5100320"/>
              <a:gd name="connsiteY56" fmla="*/ 8063736 h 9207556"/>
              <a:gd name="connsiteX57" fmla="*/ 5088100 w 5100320"/>
              <a:gd name="connsiteY57" fmla="*/ 8039962 h 9207556"/>
              <a:gd name="connsiteX58" fmla="*/ 5096257 w 5100320"/>
              <a:gd name="connsiteY58" fmla="*/ 8015654 h 9207556"/>
              <a:gd name="connsiteX59" fmla="*/ 5099775 w 5100320"/>
              <a:gd name="connsiteY59" fmla="*/ 7992231 h 9207556"/>
              <a:gd name="connsiteX60" fmla="*/ 5100320 w 5100320"/>
              <a:gd name="connsiteY60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9338 w 5100320"/>
              <a:gd name="connsiteY44" fmla="*/ 3988563 h 9207556"/>
              <a:gd name="connsiteX45" fmla="*/ 16317 w 5100320"/>
              <a:gd name="connsiteY45" fmla="*/ 9180579 h 9207556"/>
              <a:gd name="connsiteX46" fmla="*/ 43827 w 5100320"/>
              <a:gd name="connsiteY46" fmla="*/ 9207555 h 9207556"/>
              <a:gd name="connsiteX47" fmla="*/ 81185 w 5100320"/>
              <a:gd name="connsiteY47" fmla="*/ 9207555 h 9207556"/>
              <a:gd name="connsiteX48" fmla="*/ 81187 w 5100320"/>
              <a:gd name="connsiteY48" fmla="*/ 9207556 h 9207556"/>
              <a:gd name="connsiteX49" fmla="*/ 5057245 w 5100320"/>
              <a:gd name="connsiteY49" fmla="*/ 9206937 h 9207556"/>
              <a:gd name="connsiteX50" fmla="*/ 5080982 w 5100320"/>
              <a:gd name="connsiteY50" fmla="*/ 9191165 h 9207556"/>
              <a:gd name="connsiteX51" fmla="*/ 5080982 w 5100320"/>
              <a:gd name="connsiteY51" fmla="*/ 8474433 h 9207556"/>
              <a:gd name="connsiteX52" fmla="*/ 5087661 w 5100320"/>
              <a:gd name="connsiteY52" fmla="*/ 8451037 h 9207556"/>
              <a:gd name="connsiteX53" fmla="*/ 5080982 w 5100320"/>
              <a:gd name="connsiteY53" fmla="*/ 8426974 h 9207556"/>
              <a:gd name="connsiteX54" fmla="*/ 5080982 w 5100320"/>
              <a:gd name="connsiteY54" fmla="*/ 8106301 h 9207556"/>
              <a:gd name="connsiteX55" fmla="*/ 5080982 w 5100320"/>
              <a:gd name="connsiteY55" fmla="*/ 8063736 h 9207556"/>
              <a:gd name="connsiteX56" fmla="*/ 5088100 w 5100320"/>
              <a:gd name="connsiteY56" fmla="*/ 8039962 h 9207556"/>
              <a:gd name="connsiteX57" fmla="*/ 5096257 w 5100320"/>
              <a:gd name="connsiteY57" fmla="*/ 8015654 h 9207556"/>
              <a:gd name="connsiteX58" fmla="*/ 5099775 w 5100320"/>
              <a:gd name="connsiteY58" fmla="*/ 7992231 h 9207556"/>
              <a:gd name="connsiteX59" fmla="*/ 5100320 w 5100320"/>
              <a:gd name="connsiteY59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7230 w 5100320"/>
              <a:gd name="connsiteY22" fmla="*/ 3023628 h 9207556"/>
              <a:gd name="connsiteX23" fmla="*/ 11572 w 5100320"/>
              <a:gd name="connsiteY23" fmla="*/ 3055716 h 9207556"/>
              <a:gd name="connsiteX24" fmla="*/ 11469 w 5100320"/>
              <a:gd name="connsiteY24" fmla="*/ 3070041 h 9207556"/>
              <a:gd name="connsiteX25" fmla="*/ 11943 w 5100320"/>
              <a:gd name="connsiteY25" fmla="*/ 3079140 h 9207556"/>
              <a:gd name="connsiteX26" fmla="*/ 17333 w 5100320"/>
              <a:gd name="connsiteY26" fmla="*/ 3082238 h 9207556"/>
              <a:gd name="connsiteX27" fmla="*/ 19338 w 5100320"/>
              <a:gd name="connsiteY27" fmla="*/ 3123728 h 9207556"/>
              <a:gd name="connsiteX28" fmla="*/ 16977 w 5100320"/>
              <a:gd name="connsiteY28" fmla="*/ 3161597 h 9207556"/>
              <a:gd name="connsiteX29" fmla="*/ 19338 w 5100320"/>
              <a:gd name="connsiteY29" fmla="*/ 3167222 h 9207556"/>
              <a:gd name="connsiteX30" fmla="*/ 17605 w 5100320"/>
              <a:gd name="connsiteY30" fmla="*/ 3205955 h 9207556"/>
              <a:gd name="connsiteX31" fmla="*/ 19338 w 5100320"/>
              <a:gd name="connsiteY31" fmla="*/ 3217436 h 9207556"/>
              <a:gd name="connsiteX32" fmla="*/ 19338 w 5100320"/>
              <a:gd name="connsiteY32" fmla="*/ 3373074 h 9207556"/>
              <a:gd name="connsiteX33" fmla="*/ 17788 w 5100320"/>
              <a:gd name="connsiteY33" fmla="*/ 3377661 h 9207556"/>
              <a:gd name="connsiteX34" fmla="*/ 12722 w 5100320"/>
              <a:gd name="connsiteY34" fmla="*/ 3401445 h 9207556"/>
              <a:gd name="connsiteX35" fmla="*/ 7971 w 5100320"/>
              <a:gd name="connsiteY35" fmla="*/ 3435998 h 9207556"/>
              <a:gd name="connsiteX36" fmla="*/ 2812 w 5100320"/>
              <a:gd name="connsiteY36" fmla="*/ 3459618 h 9207556"/>
              <a:gd name="connsiteX37" fmla="*/ 4815 w 5100320"/>
              <a:gd name="connsiteY37" fmla="*/ 3472300 h 9207556"/>
              <a:gd name="connsiteX38" fmla="*/ 0 w 5100320"/>
              <a:gd name="connsiteY38" fmla="*/ 3491087 h 9207556"/>
              <a:gd name="connsiteX39" fmla="*/ 545 w 5100320"/>
              <a:gd name="connsiteY39" fmla="*/ 3509021 h 9207556"/>
              <a:gd name="connsiteX40" fmla="*/ 4063 w 5100320"/>
              <a:gd name="connsiteY40" fmla="*/ 3532315 h 9207556"/>
              <a:gd name="connsiteX41" fmla="*/ 12220 w 5100320"/>
              <a:gd name="connsiteY41" fmla="*/ 3556489 h 9207556"/>
              <a:gd name="connsiteX42" fmla="*/ 19338 w 5100320"/>
              <a:gd name="connsiteY42" fmla="*/ 3580131 h 9207556"/>
              <a:gd name="connsiteX43" fmla="*/ 19338 w 5100320"/>
              <a:gd name="connsiteY43" fmla="*/ 3622462 h 9207556"/>
              <a:gd name="connsiteX44" fmla="*/ 16317 w 5100320"/>
              <a:gd name="connsiteY44" fmla="*/ 9180579 h 9207556"/>
              <a:gd name="connsiteX45" fmla="*/ 43827 w 5100320"/>
              <a:gd name="connsiteY45" fmla="*/ 9207555 h 9207556"/>
              <a:gd name="connsiteX46" fmla="*/ 81185 w 5100320"/>
              <a:gd name="connsiteY46" fmla="*/ 9207555 h 9207556"/>
              <a:gd name="connsiteX47" fmla="*/ 81187 w 5100320"/>
              <a:gd name="connsiteY47" fmla="*/ 9207556 h 9207556"/>
              <a:gd name="connsiteX48" fmla="*/ 5057245 w 5100320"/>
              <a:gd name="connsiteY48" fmla="*/ 9206937 h 9207556"/>
              <a:gd name="connsiteX49" fmla="*/ 5080982 w 5100320"/>
              <a:gd name="connsiteY49" fmla="*/ 9191165 h 9207556"/>
              <a:gd name="connsiteX50" fmla="*/ 5080982 w 5100320"/>
              <a:gd name="connsiteY50" fmla="*/ 8474433 h 9207556"/>
              <a:gd name="connsiteX51" fmla="*/ 5087661 w 5100320"/>
              <a:gd name="connsiteY51" fmla="*/ 8451037 h 9207556"/>
              <a:gd name="connsiteX52" fmla="*/ 5080982 w 5100320"/>
              <a:gd name="connsiteY52" fmla="*/ 8426974 h 9207556"/>
              <a:gd name="connsiteX53" fmla="*/ 5080982 w 5100320"/>
              <a:gd name="connsiteY53" fmla="*/ 8106301 h 9207556"/>
              <a:gd name="connsiteX54" fmla="*/ 5080982 w 5100320"/>
              <a:gd name="connsiteY54" fmla="*/ 8063736 h 9207556"/>
              <a:gd name="connsiteX55" fmla="*/ 5088100 w 5100320"/>
              <a:gd name="connsiteY55" fmla="*/ 8039962 h 9207556"/>
              <a:gd name="connsiteX56" fmla="*/ 5096257 w 5100320"/>
              <a:gd name="connsiteY56" fmla="*/ 8015654 h 9207556"/>
              <a:gd name="connsiteX57" fmla="*/ 5099775 w 5100320"/>
              <a:gd name="connsiteY57" fmla="*/ 7992231 h 9207556"/>
              <a:gd name="connsiteX58" fmla="*/ 5100320 w 5100320"/>
              <a:gd name="connsiteY58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9338 w 5100320"/>
              <a:gd name="connsiteY26" fmla="*/ 3123728 h 9207556"/>
              <a:gd name="connsiteX27" fmla="*/ 16977 w 5100320"/>
              <a:gd name="connsiteY27" fmla="*/ 3161597 h 9207556"/>
              <a:gd name="connsiteX28" fmla="*/ 19338 w 5100320"/>
              <a:gd name="connsiteY28" fmla="*/ 3167222 h 9207556"/>
              <a:gd name="connsiteX29" fmla="*/ 17605 w 5100320"/>
              <a:gd name="connsiteY29" fmla="*/ 3205955 h 9207556"/>
              <a:gd name="connsiteX30" fmla="*/ 19338 w 5100320"/>
              <a:gd name="connsiteY30" fmla="*/ 3217436 h 9207556"/>
              <a:gd name="connsiteX31" fmla="*/ 19338 w 5100320"/>
              <a:gd name="connsiteY31" fmla="*/ 3373074 h 9207556"/>
              <a:gd name="connsiteX32" fmla="*/ 17788 w 5100320"/>
              <a:gd name="connsiteY32" fmla="*/ 3377661 h 9207556"/>
              <a:gd name="connsiteX33" fmla="*/ 12722 w 5100320"/>
              <a:gd name="connsiteY33" fmla="*/ 3401445 h 9207556"/>
              <a:gd name="connsiteX34" fmla="*/ 7971 w 5100320"/>
              <a:gd name="connsiteY34" fmla="*/ 3435998 h 9207556"/>
              <a:gd name="connsiteX35" fmla="*/ 2812 w 5100320"/>
              <a:gd name="connsiteY35" fmla="*/ 3459618 h 9207556"/>
              <a:gd name="connsiteX36" fmla="*/ 4815 w 5100320"/>
              <a:gd name="connsiteY36" fmla="*/ 3472300 h 9207556"/>
              <a:gd name="connsiteX37" fmla="*/ 0 w 5100320"/>
              <a:gd name="connsiteY37" fmla="*/ 3491087 h 9207556"/>
              <a:gd name="connsiteX38" fmla="*/ 545 w 5100320"/>
              <a:gd name="connsiteY38" fmla="*/ 3509021 h 9207556"/>
              <a:gd name="connsiteX39" fmla="*/ 4063 w 5100320"/>
              <a:gd name="connsiteY39" fmla="*/ 3532315 h 9207556"/>
              <a:gd name="connsiteX40" fmla="*/ 12220 w 5100320"/>
              <a:gd name="connsiteY40" fmla="*/ 3556489 h 9207556"/>
              <a:gd name="connsiteX41" fmla="*/ 19338 w 5100320"/>
              <a:gd name="connsiteY41" fmla="*/ 3580131 h 9207556"/>
              <a:gd name="connsiteX42" fmla="*/ 19338 w 5100320"/>
              <a:gd name="connsiteY42" fmla="*/ 3622462 h 9207556"/>
              <a:gd name="connsiteX43" fmla="*/ 16317 w 5100320"/>
              <a:gd name="connsiteY43" fmla="*/ 9180579 h 9207556"/>
              <a:gd name="connsiteX44" fmla="*/ 43827 w 5100320"/>
              <a:gd name="connsiteY44" fmla="*/ 9207555 h 9207556"/>
              <a:gd name="connsiteX45" fmla="*/ 81185 w 5100320"/>
              <a:gd name="connsiteY45" fmla="*/ 9207555 h 9207556"/>
              <a:gd name="connsiteX46" fmla="*/ 81187 w 5100320"/>
              <a:gd name="connsiteY46" fmla="*/ 9207556 h 9207556"/>
              <a:gd name="connsiteX47" fmla="*/ 5057245 w 5100320"/>
              <a:gd name="connsiteY47" fmla="*/ 9206937 h 9207556"/>
              <a:gd name="connsiteX48" fmla="*/ 5080982 w 5100320"/>
              <a:gd name="connsiteY48" fmla="*/ 9191165 h 9207556"/>
              <a:gd name="connsiteX49" fmla="*/ 5080982 w 5100320"/>
              <a:gd name="connsiteY49" fmla="*/ 8474433 h 9207556"/>
              <a:gd name="connsiteX50" fmla="*/ 5087661 w 5100320"/>
              <a:gd name="connsiteY50" fmla="*/ 8451037 h 9207556"/>
              <a:gd name="connsiteX51" fmla="*/ 5080982 w 5100320"/>
              <a:gd name="connsiteY51" fmla="*/ 8426974 h 9207556"/>
              <a:gd name="connsiteX52" fmla="*/ 5080982 w 5100320"/>
              <a:gd name="connsiteY52" fmla="*/ 8106301 h 9207556"/>
              <a:gd name="connsiteX53" fmla="*/ 5080982 w 5100320"/>
              <a:gd name="connsiteY53" fmla="*/ 8063736 h 9207556"/>
              <a:gd name="connsiteX54" fmla="*/ 5088100 w 5100320"/>
              <a:gd name="connsiteY54" fmla="*/ 8039962 h 9207556"/>
              <a:gd name="connsiteX55" fmla="*/ 5096257 w 5100320"/>
              <a:gd name="connsiteY55" fmla="*/ 8015654 h 9207556"/>
              <a:gd name="connsiteX56" fmla="*/ 5099775 w 5100320"/>
              <a:gd name="connsiteY56" fmla="*/ 7992231 h 9207556"/>
              <a:gd name="connsiteX57" fmla="*/ 5100320 w 5100320"/>
              <a:gd name="connsiteY57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9338 w 5100320"/>
              <a:gd name="connsiteY26" fmla="*/ 3123728 h 9207556"/>
              <a:gd name="connsiteX27" fmla="*/ 16977 w 5100320"/>
              <a:gd name="connsiteY27" fmla="*/ 3161597 h 9207556"/>
              <a:gd name="connsiteX28" fmla="*/ 17605 w 5100320"/>
              <a:gd name="connsiteY28" fmla="*/ 3205955 h 9207556"/>
              <a:gd name="connsiteX29" fmla="*/ 19338 w 5100320"/>
              <a:gd name="connsiteY29" fmla="*/ 3217436 h 9207556"/>
              <a:gd name="connsiteX30" fmla="*/ 19338 w 5100320"/>
              <a:gd name="connsiteY30" fmla="*/ 3373074 h 9207556"/>
              <a:gd name="connsiteX31" fmla="*/ 17788 w 5100320"/>
              <a:gd name="connsiteY31" fmla="*/ 3377661 h 9207556"/>
              <a:gd name="connsiteX32" fmla="*/ 12722 w 5100320"/>
              <a:gd name="connsiteY32" fmla="*/ 3401445 h 9207556"/>
              <a:gd name="connsiteX33" fmla="*/ 7971 w 5100320"/>
              <a:gd name="connsiteY33" fmla="*/ 3435998 h 9207556"/>
              <a:gd name="connsiteX34" fmla="*/ 2812 w 5100320"/>
              <a:gd name="connsiteY34" fmla="*/ 3459618 h 9207556"/>
              <a:gd name="connsiteX35" fmla="*/ 4815 w 5100320"/>
              <a:gd name="connsiteY35" fmla="*/ 3472300 h 9207556"/>
              <a:gd name="connsiteX36" fmla="*/ 0 w 5100320"/>
              <a:gd name="connsiteY36" fmla="*/ 3491087 h 9207556"/>
              <a:gd name="connsiteX37" fmla="*/ 545 w 5100320"/>
              <a:gd name="connsiteY37" fmla="*/ 3509021 h 9207556"/>
              <a:gd name="connsiteX38" fmla="*/ 4063 w 5100320"/>
              <a:gd name="connsiteY38" fmla="*/ 3532315 h 9207556"/>
              <a:gd name="connsiteX39" fmla="*/ 12220 w 5100320"/>
              <a:gd name="connsiteY39" fmla="*/ 3556489 h 9207556"/>
              <a:gd name="connsiteX40" fmla="*/ 19338 w 5100320"/>
              <a:gd name="connsiteY40" fmla="*/ 3580131 h 9207556"/>
              <a:gd name="connsiteX41" fmla="*/ 19338 w 5100320"/>
              <a:gd name="connsiteY41" fmla="*/ 3622462 h 9207556"/>
              <a:gd name="connsiteX42" fmla="*/ 16317 w 5100320"/>
              <a:gd name="connsiteY42" fmla="*/ 9180579 h 9207556"/>
              <a:gd name="connsiteX43" fmla="*/ 43827 w 5100320"/>
              <a:gd name="connsiteY43" fmla="*/ 9207555 h 9207556"/>
              <a:gd name="connsiteX44" fmla="*/ 81185 w 5100320"/>
              <a:gd name="connsiteY44" fmla="*/ 9207555 h 9207556"/>
              <a:gd name="connsiteX45" fmla="*/ 81187 w 5100320"/>
              <a:gd name="connsiteY45" fmla="*/ 9207556 h 9207556"/>
              <a:gd name="connsiteX46" fmla="*/ 5057245 w 5100320"/>
              <a:gd name="connsiteY46" fmla="*/ 9206937 h 9207556"/>
              <a:gd name="connsiteX47" fmla="*/ 5080982 w 5100320"/>
              <a:gd name="connsiteY47" fmla="*/ 9191165 h 9207556"/>
              <a:gd name="connsiteX48" fmla="*/ 5080982 w 5100320"/>
              <a:gd name="connsiteY48" fmla="*/ 8474433 h 9207556"/>
              <a:gd name="connsiteX49" fmla="*/ 5087661 w 5100320"/>
              <a:gd name="connsiteY49" fmla="*/ 8451037 h 9207556"/>
              <a:gd name="connsiteX50" fmla="*/ 5080982 w 5100320"/>
              <a:gd name="connsiteY50" fmla="*/ 8426974 h 9207556"/>
              <a:gd name="connsiteX51" fmla="*/ 5080982 w 5100320"/>
              <a:gd name="connsiteY51" fmla="*/ 8106301 h 9207556"/>
              <a:gd name="connsiteX52" fmla="*/ 5080982 w 5100320"/>
              <a:gd name="connsiteY52" fmla="*/ 8063736 h 9207556"/>
              <a:gd name="connsiteX53" fmla="*/ 5088100 w 5100320"/>
              <a:gd name="connsiteY53" fmla="*/ 8039962 h 9207556"/>
              <a:gd name="connsiteX54" fmla="*/ 5096257 w 5100320"/>
              <a:gd name="connsiteY54" fmla="*/ 8015654 h 9207556"/>
              <a:gd name="connsiteX55" fmla="*/ 5099775 w 5100320"/>
              <a:gd name="connsiteY55" fmla="*/ 7992231 h 9207556"/>
              <a:gd name="connsiteX56" fmla="*/ 5100320 w 5100320"/>
              <a:gd name="connsiteY56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9338 w 5100320"/>
              <a:gd name="connsiteY26" fmla="*/ 3123728 h 9207556"/>
              <a:gd name="connsiteX27" fmla="*/ 17605 w 5100320"/>
              <a:gd name="connsiteY27" fmla="*/ 3205955 h 9207556"/>
              <a:gd name="connsiteX28" fmla="*/ 19338 w 5100320"/>
              <a:gd name="connsiteY28" fmla="*/ 3217436 h 9207556"/>
              <a:gd name="connsiteX29" fmla="*/ 19338 w 5100320"/>
              <a:gd name="connsiteY29" fmla="*/ 3373074 h 9207556"/>
              <a:gd name="connsiteX30" fmla="*/ 17788 w 5100320"/>
              <a:gd name="connsiteY30" fmla="*/ 3377661 h 9207556"/>
              <a:gd name="connsiteX31" fmla="*/ 12722 w 5100320"/>
              <a:gd name="connsiteY31" fmla="*/ 3401445 h 9207556"/>
              <a:gd name="connsiteX32" fmla="*/ 7971 w 5100320"/>
              <a:gd name="connsiteY32" fmla="*/ 3435998 h 9207556"/>
              <a:gd name="connsiteX33" fmla="*/ 2812 w 5100320"/>
              <a:gd name="connsiteY33" fmla="*/ 3459618 h 9207556"/>
              <a:gd name="connsiteX34" fmla="*/ 4815 w 5100320"/>
              <a:gd name="connsiteY34" fmla="*/ 3472300 h 9207556"/>
              <a:gd name="connsiteX35" fmla="*/ 0 w 5100320"/>
              <a:gd name="connsiteY35" fmla="*/ 3491087 h 9207556"/>
              <a:gd name="connsiteX36" fmla="*/ 545 w 5100320"/>
              <a:gd name="connsiteY36" fmla="*/ 3509021 h 9207556"/>
              <a:gd name="connsiteX37" fmla="*/ 4063 w 5100320"/>
              <a:gd name="connsiteY37" fmla="*/ 3532315 h 9207556"/>
              <a:gd name="connsiteX38" fmla="*/ 12220 w 5100320"/>
              <a:gd name="connsiteY38" fmla="*/ 3556489 h 9207556"/>
              <a:gd name="connsiteX39" fmla="*/ 19338 w 5100320"/>
              <a:gd name="connsiteY39" fmla="*/ 3580131 h 9207556"/>
              <a:gd name="connsiteX40" fmla="*/ 19338 w 5100320"/>
              <a:gd name="connsiteY40" fmla="*/ 3622462 h 9207556"/>
              <a:gd name="connsiteX41" fmla="*/ 16317 w 5100320"/>
              <a:gd name="connsiteY41" fmla="*/ 9180579 h 9207556"/>
              <a:gd name="connsiteX42" fmla="*/ 43827 w 5100320"/>
              <a:gd name="connsiteY42" fmla="*/ 9207555 h 9207556"/>
              <a:gd name="connsiteX43" fmla="*/ 81185 w 5100320"/>
              <a:gd name="connsiteY43" fmla="*/ 9207555 h 9207556"/>
              <a:gd name="connsiteX44" fmla="*/ 81187 w 5100320"/>
              <a:gd name="connsiteY44" fmla="*/ 9207556 h 9207556"/>
              <a:gd name="connsiteX45" fmla="*/ 5057245 w 5100320"/>
              <a:gd name="connsiteY45" fmla="*/ 9206937 h 9207556"/>
              <a:gd name="connsiteX46" fmla="*/ 5080982 w 5100320"/>
              <a:gd name="connsiteY46" fmla="*/ 9191165 h 9207556"/>
              <a:gd name="connsiteX47" fmla="*/ 5080982 w 5100320"/>
              <a:gd name="connsiteY47" fmla="*/ 8474433 h 9207556"/>
              <a:gd name="connsiteX48" fmla="*/ 5087661 w 5100320"/>
              <a:gd name="connsiteY48" fmla="*/ 8451037 h 9207556"/>
              <a:gd name="connsiteX49" fmla="*/ 5080982 w 5100320"/>
              <a:gd name="connsiteY49" fmla="*/ 8426974 h 9207556"/>
              <a:gd name="connsiteX50" fmla="*/ 5080982 w 5100320"/>
              <a:gd name="connsiteY50" fmla="*/ 8106301 h 9207556"/>
              <a:gd name="connsiteX51" fmla="*/ 5080982 w 5100320"/>
              <a:gd name="connsiteY51" fmla="*/ 8063736 h 9207556"/>
              <a:gd name="connsiteX52" fmla="*/ 5088100 w 5100320"/>
              <a:gd name="connsiteY52" fmla="*/ 8039962 h 9207556"/>
              <a:gd name="connsiteX53" fmla="*/ 5096257 w 5100320"/>
              <a:gd name="connsiteY53" fmla="*/ 8015654 h 9207556"/>
              <a:gd name="connsiteX54" fmla="*/ 5099775 w 5100320"/>
              <a:gd name="connsiteY54" fmla="*/ 7992231 h 9207556"/>
              <a:gd name="connsiteX55" fmla="*/ 5100320 w 5100320"/>
              <a:gd name="connsiteY55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0 w 5100320"/>
              <a:gd name="connsiteY37" fmla="*/ 3556489 h 9207556"/>
              <a:gd name="connsiteX38" fmla="*/ 19338 w 5100320"/>
              <a:gd name="connsiteY38" fmla="*/ 3580131 h 9207556"/>
              <a:gd name="connsiteX39" fmla="*/ 19338 w 5100320"/>
              <a:gd name="connsiteY39" fmla="*/ 3622462 h 9207556"/>
              <a:gd name="connsiteX40" fmla="*/ 16317 w 5100320"/>
              <a:gd name="connsiteY40" fmla="*/ 9180579 h 9207556"/>
              <a:gd name="connsiteX41" fmla="*/ 43827 w 5100320"/>
              <a:gd name="connsiteY41" fmla="*/ 9207555 h 9207556"/>
              <a:gd name="connsiteX42" fmla="*/ 81185 w 5100320"/>
              <a:gd name="connsiteY42" fmla="*/ 9207555 h 9207556"/>
              <a:gd name="connsiteX43" fmla="*/ 81187 w 5100320"/>
              <a:gd name="connsiteY43" fmla="*/ 9207556 h 9207556"/>
              <a:gd name="connsiteX44" fmla="*/ 5057245 w 5100320"/>
              <a:gd name="connsiteY44" fmla="*/ 9206937 h 9207556"/>
              <a:gd name="connsiteX45" fmla="*/ 5080982 w 5100320"/>
              <a:gd name="connsiteY45" fmla="*/ 9191165 h 9207556"/>
              <a:gd name="connsiteX46" fmla="*/ 5080982 w 5100320"/>
              <a:gd name="connsiteY46" fmla="*/ 8474433 h 9207556"/>
              <a:gd name="connsiteX47" fmla="*/ 5087661 w 5100320"/>
              <a:gd name="connsiteY47" fmla="*/ 8451037 h 9207556"/>
              <a:gd name="connsiteX48" fmla="*/ 5080982 w 5100320"/>
              <a:gd name="connsiteY48" fmla="*/ 8426974 h 9207556"/>
              <a:gd name="connsiteX49" fmla="*/ 5080982 w 5100320"/>
              <a:gd name="connsiteY49" fmla="*/ 8106301 h 9207556"/>
              <a:gd name="connsiteX50" fmla="*/ 5080982 w 5100320"/>
              <a:gd name="connsiteY50" fmla="*/ 8063736 h 9207556"/>
              <a:gd name="connsiteX51" fmla="*/ 5088100 w 5100320"/>
              <a:gd name="connsiteY51" fmla="*/ 8039962 h 9207556"/>
              <a:gd name="connsiteX52" fmla="*/ 5096257 w 5100320"/>
              <a:gd name="connsiteY52" fmla="*/ 8015654 h 9207556"/>
              <a:gd name="connsiteX53" fmla="*/ 5099775 w 5100320"/>
              <a:gd name="connsiteY53" fmla="*/ 7992231 h 9207556"/>
              <a:gd name="connsiteX54" fmla="*/ 5100320 w 5100320"/>
              <a:gd name="connsiteY54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0 w 5100320"/>
              <a:gd name="connsiteY37" fmla="*/ 3556489 h 9207556"/>
              <a:gd name="connsiteX38" fmla="*/ 19338 w 5100320"/>
              <a:gd name="connsiteY38" fmla="*/ 3622462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474433 h 9207556"/>
              <a:gd name="connsiteX46" fmla="*/ 5087661 w 5100320"/>
              <a:gd name="connsiteY46" fmla="*/ 8451037 h 9207556"/>
              <a:gd name="connsiteX47" fmla="*/ 5080982 w 5100320"/>
              <a:gd name="connsiteY47" fmla="*/ 8426974 h 9207556"/>
              <a:gd name="connsiteX48" fmla="*/ 5080982 w 5100320"/>
              <a:gd name="connsiteY48" fmla="*/ 8106301 h 9207556"/>
              <a:gd name="connsiteX49" fmla="*/ 5080982 w 5100320"/>
              <a:gd name="connsiteY49" fmla="*/ 8063736 h 9207556"/>
              <a:gd name="connsiteX50" fmla="*/ 5088100 w 5100320"/>
              <a:gd name="connsiteY50" fmla="*/ 8039962 h 9207556"/>
              <a:gd name="connsiteX51" fmla="*/ 5096257 w 5100320"/>
              <a:gd name="connsiteY51" fmla="*/ 8015654 h 9207556"/>
              <a:gd name="connsiteX52" fmla="*/ 5099775 w 5100320"/>
              <a:gd name="connsiteY52" fmla="*/ 7992231 h 9207556"/>
              <a:gd name="connsiteX53" fmla="*/ 5100320 w 5100320"/>
              <a:gd name="connsiteY53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0 w 5100320"/>
              <a:gd name="connsiteY37" fmla="*/ 3556489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474433 h 9207556"/>
              <a:gd name="connsiteX46" fmla="*/ 5087661 w 5100320"/>
              <a:gd name="connsiteY46" fmla="*/ 8451037 h 9207556"/>
              <a:gd name="connsiteX47" fmla="*/ 5080982 w 5100320"/>
              <a:gd name="connsiteY47" fmla="*/ 8426974 h 9207556"/>
              <a:gd name="connsiteX48" fmla="*/ 5080982 w 5100320"/>
              <a:gd name="connsiteY48" fmla="*/ 8106301 h 9207556"/>
              <a:gd name="connsiteX49" fmla="*/ 5080982 w 5100320"/>
              <a:gd name="connsiteY49" fmla="*/ 8063736 h 9207556"/>
              <a:gd name="connsiteX50" fmla="*/ 5088100 w 5100320"/>
              <a:gd name="connsiteY50" fmla="*/ 8039962 h 9207556"/>
              <a:gd name="connsiteX51" fmla="*/ 5096257 w 5100320"/>
              <a:gd name="connsiteY51" fmla="*/ 8015654 h 9207556"/>
              <a:gd name="connsiteX52" fmla="*/ 5099775 w 5100320"/>
              <a:gd name="connsiteY52" fmla="*/ 7992231 h 9207556"/>
              <a:gd name="connsiteX53" fmla="*/ 5100320 w 5100320"/>
              <a:gd name="connsiteY53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474433 h 9207556"/>
              <a:gd name="connsiteX46" fmla="*/ 5087661 w 5100320"/>
              <a:gd name="connsiteY46" fmla="*/ 8451037 h 9207556"/>
              <a:gd name="connsiteX47" fmla="*/ 5080982 w 5100320"/>
              <a:gd name="connsiteY47" fmla="*/ 8426974 h 9207556"/>
              <a:gd name="connsiteX48" fmla="*/ 5080982 w 5100320"/>
              <a:gd name="connsiteY48" fmla="*/ 8106301 h 9207556"/>
              <a:gd name="connsiteX49" fmla="*/ 5080982 w 5100320"/>
              <a:gd name="connsiteY49" fmla="*/ 8063736 h 9207556"/>
              <a:gd name="connsiteX50" fmla="*/ 5088100 w 5100320"/>
              <a:gd name="connsiteY50" fmla="*/ 8039962 h 9207556"/>
              <a:gd name="connsiteX51" fmla="*/ 5096257 w 5100320"/>
              <a:gd name="connsiteY51" fmla="*/ 8015654 h 9207556"/>
              <a:gd name="connsiteX52" fmla="*/ 5099775 w 5100320"/>
              <a:gd name="connsiteY52" fmla="*/ 7992231 h 9207556"/>
              <a:gd name="connsiteX53" fmla="*/ 5100320 w 5100320"/>
              <a:gd name="connsiteY53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474433 h 9207556"/>
              <a:gd name="connsiteX46" fmla="*/ 5080982 w 5100320"/>
              <a:gd name="connsiteY46" fmla="*/ 8426974 h 9207556"/>
              <a:gd name="connsiteX47" fmla="*/ 5080982 w 5100320"/>
              <a:gd name="connsiteY47" fmla="*/ 8106301 h 9207556"/>
              <a:gd name="connsiteX48" fmla="*/ 5080982 w 5100320"/>
              <a:gd name="connsiteY48" fmla="*/ 8063736 h 9207556"/>
              <a:gd name="connsiteX49" fmla="*/ 5088100 w 5100320"/>
              <a:gd name="connsiteY49" fmla="*/ 8039962 h 9207556"/>
              <a:gd name="connsiteX50" fmla="*/ 5096257 w 5100320"/>
              <a:gd name="connsiteY50" fmla="*/ 8015654 h 9207556"/>
              <a:gd name="connsiteX51" fmla="*/ 5099775 w 5100320"/>
              <a:gd name="connsiteY51" fmla="*/ 7992231 h 9207556"/>
              <a:gd name="connsiteX52" fmla="*/ 5100320 w 5100320"/>
              <a:gd name="connsiteY52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426974 h 9207556"/>
              <a:gd name="connsiteX46" fmla="*/ 5080982 w 5100320"/>
              <a:gd name="connsiteY46" fmla="*/ 8106301 h 9207556"/>
              <a:gd name="connsiteX47" fmla="*/ 5080982 w 5100320"/>
              <a:gd name="connsiteY47" fmla="*/ 8063736 h 9207556"/>
              <a:gd name="connsiteX48" fmla="*/ 5088100 w 5100320"/>
              <a:gd name="connsiteY48" fmla="*/ 8039962 h 9207556"/>
              <a:gd name="connsiteX49" fmla="*/ 5096257 w 5100320"/>
              <a:gd name="connsiteY49" fmla="*/ 8015654 h 9207556"/>
              <a:gd name="connsiteX50" fmla="*/ 5099775 w 5100320"/>
              <a:gd name="connsiteY50" fmla="*/ 7992231 h 9207556"/>
              <a:gd name="connsiteX51" fmla="*/ 5100320 w 5100320"/>
              <a:gd name="connsiteY51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2 w 5100320"/>
              <a:gd name="connsiteY45" fmla="*/ 8106301 h 9207556"/>
              <a:gd name="connsiteX46" fmla="*/ 5080982 w 5100320"/>
              <a:gd name="connsiteY46" fmla="*/ 8063736 h 9207556"/>
              <a:gd name="connsiteX47" fmla="*/ 5088100 w 5100320"/>
              <a:gd name="connsiteY47" fmla="*/ 8039962 h 9207556"/>
              <a:gd name="connsiteX48" fmla="*/ 5096257 w 5100320"/>
              <a:gd name="connsiteY48" fmla="*/ 8015654 h 9207556"/>
              <a:gd name="connsiteX49" fmla="*/ 5099775 w 5100320"/>
              <a:gd name="connsiteY49" fmla="*/ 7992231 h 9207556"/>
              <a:gd name="connsiteX50" fmla="*/ 5100320 w 5100320"/>
              <a:gd name="connsiteY50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5 w 5100320"/>
              <a:gd name="connsiteY45" fmla="*/ 8140821 h 9207556"/>
              <a:gd name="connsiteX46" fmla="*/ 5080982 w 5100320"/>
              <a:gd name="connsiteY46" fmla="*/ 8063736 h 9207556"/>
              <a:gd name="connsiteX47" fmla="*/ 5088100 w 5100320"/>
              <a:gd name="connsiteY47" fmla="*/ 8039962 h 9207556"/>
              <a:gd name="connsiteX48" fmla="*/ 5096257 w 5100320"/>
              <a:gd name="connsiteY48" fmla="*/ 8015654 h 9207556"/>
              <a:gd name="connsiteX49" fmla="*/ 5099775 w 5100320"/>
              <a:gd name="connsiteY49" fmla="*/ 7992231 h 9207556"/>
              <a:gd name="connsiteX50" fmla="*/ 5100320 w 5100320"/>
              <a:gd name="connsiteY50" fmla="*/ 7974198 h 9207556"/>
              <a:gd name="connsiteX0" fmla="*/ 5100320 w 5100320"/>
              <a:gd name="connsiteY0" fmla="*/ 7974198 h 9207556"/>
              <a:gd name="connsiteX1" fmla="*/ 5095505 w 5100320"/>
              <a:gd name="connsiteY1" fmla="*/ 7955307 h 9207556"/>
              <a:gd name="connsiteX2" fmla="*/ 5097509 w 5100320"/>
              <a:gd name="connsiteY2" fmla="*/ 7942554 h 9207556"/>
              <a:gd name="connsiteX3" fmla="*/ 5092349 w 5100320"/>
              <a:gd name="connsiteY3" fmla="*/ 7918803 h 9207556"/>
              <a:gd name="connsiteX4" fmla="*/ 5087598 w 5100320"/>
              <a:gd name="connsiteY4" fmla="*/ 7884059 h 9207556"/>
              <a:gd name="connsiteX5" fmla="*/ 5082532 w 5100320"/>
              <a:gd name="connsiteY5" fmla="*/ 7860142 h 9207556"/>
              <a:gd name="connsiteX6" fmla="*/ 5080982 w 5100320"/>
              <a:gd name="connsiteY6" fmla="*/ 7855531 h 9207556"/>
              <a:gd name="connsiteX7" fmla="*/ 5080982 w 5100320"/>
              <a:gd name="connsiteY7" fmla="*/ 7699029 h 9207556"/>
              <a:gd name="connsiteX8" fmla="*/ 5082715 w 5100320"/>
              <a:gd name="connsiteY8" fmla="*/ 7687485 h 9207556"/>
              <a:gd name="connsiteX9" fmla="*/ 5080982 w 5100320"/>
              <a:gd name="connsiteY9" fmla="*/ 7648536 h 9207556"/>
              <a:gd name="connsiteX10" fmla="*/ 5083343 w 5100320"/>
              <a:gd name="connsiteY10" fmla="*/ 7642881 h 9207556"/>
              <a:gd name="connsiteX11" fmla="*/ 5080982 w 5100320"/>
              <a:gd name="connsiteY11" fmla="*/ 7604802 h 9207556"/>
              <a:gd name="connsiteX12" fmla="*/ 5082987 w 5100320"/>
              <a:gd name="connsiteY12" fmla="*/ 7563081 h 9207556"/>
              <a:gd name="connsiteX13" fmla="*/ 5088377 w 5100320"/>
              <a:gd name="connsiteY13" fmla="*/ 7559966 h 9207556"/>
              <a:gd name="connsiteX14" fmla="*/ 5088851 w 5100320"/>
              <a:gd name="connsiteY14" fmla="*/ 7550816 h 9207556"/>
              <a:gd name="connsiteX15" fmla="*/ 5088748 w 5100320"/>
              <a:gd name="connsiteY15" fmla="*/ 7536412 h 9207556"/>
              <a:gd name="connsiteX16" fmla="*/ 5083090 w 5100320"/>
              <a:gd name="connsiteY16" fmla="*/ 7504146 h 9207556"/>
              <a:gd name="connsiteX17" fmla="*/ 5084000 w 5100320"/>
              <a:gd name="connsiteY17" fmla="*/ 27362 h 9207556"/>
              <a:gd name="connsiteX18" fmla="*/ 5056491 w 5100320"/>
              <a:gd name="connsiteY18" fmla="*/ 460 h 9207556"/>
              <a:gd name="connsiteX19" fmla="*/ 43085 w 5100320"/>
              <a:gd name="connsiteY19" fmla="*/ 0 h 9207556"/>
              <a:gd name="connsiteX20" fmla="*/ 29874 w 5100320"/>
              <a:gd name="connsiteY20" fmla="*/ 2043 h 9207556"/>
              <a:gd name="connsiteX21" fmla="*/ 13884 w 5100320"/>
              <a:gd name="connsiteY21" fmla="*/ 17865 h 9207556"/>
              <a:gd name="connsiteX22" fmla="*/ 11572 w 5100320"/>
              <a:gd name="connsiteY22" fmla="*/ 3055716 h 9207556"/>
              <a:gd name="connsiteX23" fmla="*/ 11469 w 5100320"/>
              <a:gd name="connsiteY23" fmla="*/ 3070041 h 9207556"/>
              <a:gd name="connsiteX24" fmla="*/ 11943 w 5100320"/>
              <a:gd name="connsiteY24" fmla="*/ 3079140 h 9207556"/>
              <a:gd name="connsiteX25" fmla="*/ 17333 w 5100320"/>
              <a:gd name="connsiteY25" fmla="*/ 3082238 h 9207556"/>
              <a:gd name="connsiteX26" fmla="*/ 17605 w 5100320"/>
              <a:gd name="connsiteY26" fmla="*/ 3205955 h 9207556"/>
              <a:gd name="connsiteX27" fmla="*/ 19338 w 5100320"/>
              <a:gd name="connsiteY27" fmla="*/ 3217436 h 9207556"/>
              <a:gd name="connsiteX28" fmla="*/ 19338 w 5100320"/>
              <a:gd name="connsiteY28" fmla="*/ 3373074 h 9207556"/>
              <a:gd name="connsiteX29" fmla="*/ 17788 w 5100320"/>
              <a:gd name="connsiteY29" fmla="*/ 3377661 h 9207556"/>
              <a:gd name="connsiteX30" fmla="*/ 12722 w 5100320"/>
              <a:gd name="connsiteY30" fmla="*/ 3401445 h 9207556"/>
              <a:gd name="connsiteX31" fmla="*/ 7971 w 5100320"/>
              <a:gd name="connsiteY31" fmla="*/ 3435998 h 9207556"/>
              <a:gd name="connsiteX32" fmla="*/ 2812 w 5100320"/>
              <a:gd name="connsiteY32" fmla="*/ 3459618 h 9207556"/>
              <a:gd name="connsiteX33" fmla="*/ 4815 w 5100320"/>
              <a:gd name="connsiteY33" fmla="*/ 3472300 h 9207556"/>
              <a:gd name="connsiteX34" fmla="*/ 0 w 5100320"/>
              <a:gd name="connsiteY34" fmla="*/ 3491087 h 9207556"/>
              <a:gd name="connsiteX35" fmla="*/ 545 w 5100320"/>
              <a:gd name="connsiteY35" fmla="*/ 3509021 h 9207556"/>
              <a:gd name="connsiteX36" fmla="*/ 4063 w 5100320"/>
              <a:gd name="connsiteY36" fmla="*/ 3532315 h 9207556"/>
              <a:gd name="connsiteX37" fmla="*/ 12223 w 5100320"/>
              <a:gd name="connsiteY37" fmla="*/ 3612975 h 9207556"/>
              <a:gd name="connsiteX38" fmla="*/ 19340 w 5100320"/>
              <a:gd name="connsiteY38" fmla="*/ 3691499 h 9207556"/>
              <a:gd name="connsiteX39" fmla="*/ 16317 w 5100320"/>
              <a:gd name="connsiteY39" fmla="*/ 9180579 h 9207556"/>
              <a:gd name="connsiteX40" fmla="*/ 43827 w 5100320"/>
              <a:gd name="connsiteY40" fmla="*/ 9207555 h 9207556"/>
              <a:gd name="connsiteX41" fmla="*/ 81185 w 5100320"/>
              <a:gd name="connsiteY41" fmla="*/ 9207555 h 9207556"/>
              <a:gd name="connsiteX42" fmla="*/ 81187 w 5100320"/>
              <a:gd name="connsiteY42" fmla="*/ 9207556 h 9207556"/>
              <a:gd name="connsiteX43" fmla="*/ 5057245 w 5100320"/>
              <a:gd name="connsiteY43" fmla="*/ 9206937 h 9207556"/>
              <a:gd name="connsiteX44" fmla="*/ 5080982 w 5100320"/>
              <a:gd name="connsiteY44" fmla="*/ 9191165 h 9207556"/>
              <a:gd name="connsiteX45" fmla="*/ 5080985 w 5100320"/>
              <a:gd name="connsiteY45" fmla="*/ 8140821 h 9207556"/>
              <a:gd name="connsiteX46" fmla="*/ 5088405 w 5100320"/>
              <a:gd name="connsiteY46" fmla="*/ 8098256 h 9207556"/>
              <a:gd name="connsiteX47" fmla="*/ 5088100 w 5100320"/>
              <a:gd name="connsiteY47" fmla="*/ 8039962 h 9207556"/>
              <a:gd name="connsiteX48" fmla="*/ 5096257 w 5100320"/>
              <a:gd name="connsiteY48" fmla="*/ 8015654 h 9207556"/>
              <a:gd name="connsiteX49" fmla="*/ 5099775 w 5100320"/>
              <a:gd name="connsiteY49" fmla="*/ 7992231 h 9207556"/>
              <a:gd name="connsiteX50" fmla="*/ 5100320 w 5100320"/>
              <a:gd name="connsiteY50" fmla="*/ 7974198 h 9207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</a:cxnLst>
            <a:rect l="l" t="t" r="r" b="b"/>
            <a:pathLst>
              <a:path w="5100320" h="9207556">
                <a:moveTo>
                  <a:pt x="5100320" y="7974198"/>
                </a:moveTo>
                <a:lnTo>
                  <a:pt x="5095505" y="7955307"/>
                </a:lnTo>
                <a:cubicBezTo>
                  <a:pt x="5095038" y="7950032"/>
                  <a:pt x="5098035" y="7948637"/>
                  <a:pt x="5097509" y="7942554"/>
                </a:cubicBezTo>
                <a:lnTo>
                  <a:pt x="5092349" y="7918803"/>
                </a:lnTo>
                <a:lnTo>
                  <a:pt x="5087598" y="7884059"/>
                </a:lnTo>
                <a:lnTo>
                  <a:pt x="5082532" y="7860142"/>
                </a:lnTo>
                <a:lnTo>
                  <a:pt x="5080982" y="7855531"/>
                </a:lnTo>
                <a:lnTo>
                  <a:pt x="5080982" y="7699029"/>
                </a:lnTo>
                <a:lnTo>
                  <a:pt x="5082715" y="7687485"/>
                </a:lnTo>
                <a:cubicBezTo>
                  <a:pt x="5082137" y="7674502"/>
                  <a:pt x="5081560" y="7661519"/>
                  <a:pt x="5080982" y="7648536"/>
                </a:cubicBezTo>
                <a:lnTo>
                  <a:pt x="5083343" y="7642881"/>
                </a:lnTo>
                <a:lnTo>
                  <a:pt x="5080982" y="7604802"/>
                </a:lnTo>
                <a:cubicBezTo>
                  <a:pt x="5081315" y="7592191"/>
                  <a:pt x="5080788" y="7570341"/>
                  <a:pt x="5082987" y="7563081"/>
                </a:cubicBezTo>
                <a:lnTo>
                  <a:pt x="5088377" y="7559966"/>
                </a:lnTo>
                <a:lnTo>
                  <a:pt x="5088851" y="7550816"/>
                </a:lnTo>
                <a:cubicBezTo>
                  <a:pt x="5088439" y="7550146"/>
                  <a:pt x="5088782" y="7536955"/>
                  <a:pt x="5088748" y="7536412"/>
                </a:cubicBezTo>
                <a:lnTo>
                  <a:pt x="5083090" y="7504146"/>
                </a:lnTo>
                <a:cubicBezTo>
                  <a:pt x="5082299" y="6252638"/>
                  <a:pt x="5088433" y="1277976"/>
                  <a:pt x="5084000" y="27362"/>
                </a:cubicBezTo>
                <a:cubicBezTo>
                  <a:pt x="5083962" y="12522"/>
                  <a:pt x="5071668" y="502"/>
                  <a:pt x="5056491" y="460"/>
                </a:cubicBezTo>
                <a:lnTo>
                  <a:pt x="43085" y="0"/>
                </a:lnTo>
                <a:lnTo>
                  <a:pt x="29874" y="2043"/>
                </a:lnTo>
                <a:cubicBezTo>
                  <a:pt x="20679" y="7318"/>
                  <a:pt x="19215" y="8780"/>
                  <a:pt x="13884" y="17865"/>
                </a:cubicBezTo>
                <a:cubicBezTo>
                  <a:pt x="10834" y="526811"/>
                  <a:pt x="11974" y="2547020"/>
                  <a:pt x="11572" y="3055716"/>
                </a:cubicBezTo>
                <a:cubicBezTo>
                  <a:pt x="11538" y="3056256"/>
                  <a:pt x="11882" y="3069375"/>
                  <a:pt x="11469" y="3070041"/>
                </a:cubicBezTo>
                <a:lnTo>
                  <a:pt x="11943" y="3079140"/>
                </a:lnTo>
                <a:lnTo>
                  <a:pt x="17333" y="3082238"/>
                </a:lnTo>
                <a:cubicBezTo>
                  <a:pt x="18277" y="3103374"/>
                  <a:pt x="17271" y="3183422"/>
                  <a:pt x="17605" y="3205955"/>
                </a:cubicBezTo>
                <a:lnTo>
                  <a:pt x="19338" y="3217436"/>
                </a:lnTo>
                <a:lnTo>
                  <a:pt x="19338" y="3373074"/>
                </a:lnTo>
                <a:lnTo>
                  <a:pt x="17788" y="3377661"/>
                </a:lnTo>
                <a:lnTo>
                  <a:pt x="12722" y="3401445"/>
                </a:lnTo>
                <a:lnTo>
                  <a:pt x="7971" y="3435998"/>
                </a:lnTo>
                <a:lnTo>
                  <a:pt x="2812" y="3459618"/>
                </a:lnTo>
                <a:cubicBezTo>
                  <a:pt x="2285" y="3465668"/>
                  <a:pt x="5282" y="3467054"/>
                  <a:pt x="4815" y="3472300"/>
                </a:cubicBezTo>
                <a:lnTo>
                  <a:pt x="0" y="3491087"/>
                </a:lnTo>
                <a:cubicBezTo>
                  <a:pt x="182" y="3497065"/>
                  <a:pt x="363" y="3503043"/>
                  <a:pt x="545" y="3509021"/>
                </a:cubicBezTo>
                <a:lnTo>
                  <a:pt x="4063" y="3532315"/>
                </a:lnTo>
                <a:cubicBezTo>
                  <a:pt x="6783" y="3540021"/>
                  <a:pt x="17915" y="3603463"/>
                  <a:pt x="12223" y="3612975"/>
                </a:cubicBezTo>
                <a:lnTo>
                  <a:pt x="19340" y="3691499"/>
                </a:lnTo>
                <a:cubicBezTo>
                  <a:pt x="18332" y="5521192"/>
                  <a:pt x="17325" y="7350886"/>
                  <a:pt x="16317" y="9180579"/>
                </a:cubicBezTo>
                <a:cubicBezTo>
                  <a:pt x="16403" y="9195474"/>
                  <a:pt x="28681" y="9207516"/>
                  <a:pt x="43827" y="9207555"/>
                </a:cubicBezTo>
                <a:lnTo>
                  <a:pt x="81185" y="9207555"/>
                </a:lnTo>
                <a:cubicBezTo>
                  <a:pt x="81186" y="9207555"/>
                  <a:pt x="81186" y="9207556"/>
                  <a:pt x="81187" y="9207556"/>
                </a:cubicBezTo>
                <a:lnTo>
                  <a:pt x="5057245" y="9206937"/>
                </a:lnTo>
                <a:cubicBezTo>
                  <a:pt x="5070351" y="9206886"/>
                  <a:pt x="5080947" y="9199847"/>
                  <a:pt x="5080982" y="9191165"/>
                </a:cubicBezTo>
                <a:cubicBezTo>
                  <a:pt x="5080983" y="8841050"/>
                  <a:pt x="5080984" y="8490936"/>
                  <a:pt x="5080985" y="8140821"/>
                </a:cubicBezTo>
                <a:lnTo>
                  <a:pt x="5088405" y="8098256"/>
                </a:lnTo>
                <a:cubicBezTo>
                  <a:pt x="5088303" y="8078825"/>
                  <a:pt x="5088202" y="8059393"/>
                  <a:pt x="5088100" y="8039962"/>
                </a:cubicBezTo>
                <a:cubicBezTo>
                  <a:pt x="5082408" y="8030397"/>
                  <a:pt x="5093537" y="8023403"/>
                  <a:pt x="5096257" y="8015654"/>
                </a:cubicBezTo>
                <a:lnTo>
                  <a:pt x="5099775" y="7992231"/>
                </a:lnTo>
                <a:cubicBezTo>
                  <a:pt x="5099957" y="7986220"/>
                  <a:pt x="5100138" y="7980209"/>
                  <a:pt x="5100320" y="7974198"/>
                </a:cubicBez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3C49D7-A640-A30E-C6AF-9CCEEF934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6332" y="685800"/>
            <a:ext cx="4914108" cy="1463040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Behavior 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0942C8AE-4CE3-41A1-8530-09D519ED3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472020" y="5174850"/>
            <a:ext cx="491019" cy="1793570"/>
          </a:xfrm>
          <a:custGeom>
            <a:avLst/>
            <a:gdLst>
              <a:gd name="connsiteX0" fmla="*/ 0 w 555597"/>
              <a:gd name="connsiteY0" fmla="*/ 83880 h 1999290"/>
              <a:gd name="connsiteX1" fmla="*/ 49282 w 555597"/>
              <a:gd name="connsiteY1" fmla="*/ 71215 h 1999290"/>
              <a:gd name="connsiteX2" fmla="*/ 174397 w 555597"/>
              <a:gd name="connsiteY2" fmla="*/ 45224 h 1999290"/>
              <a:gd name="connsiteX3" fmla="*/ 242049 w 555597"/>
              <a:gd name="connsiteY3" fmla="*/ 54744 h 1999290"/>
              <a:gd name="connsiteX4" fmla="*/ 326503 w 555597"/>
              <a:gd name="connsiteY4" fmla="*/ 39434 h 1999290"/>
              <a:gd name="connsiteX5" fmla="*/ 343350 w 555597"/>
              <a:gd name="connsiteY5" fmla="*/ 40491 h 1999290"/>
              <a:gd name="connsiteX6" fmla="*/ 349790 w 555597"/>
              <a:gd name="connsiteY6" fmla="*/ 52348 h 1999290"/>
              <a:gd name="connsiteX7" fmla="*/ 355722 w 555597"/>
              <a:gd name="connsiteY7" fmla="*/ 54552 h 1999290"/>
              <a:gd name="connsiteX8" fmla="*/ 374741 w 555597"/>
              <a:gd name="connsiteY8" fmla="*/ 39676 h 1999290"/>
              <a:gd name="connsiteX9" fmla="*/ 469664 w 555597"/>
              <a:gd name="connsiteY9" fmla="*/ 48453 h 1999290"/>
              <a:gd name="connsiteX10" fmla="*/ 521607 w 555597"/>
              <a:gd name="connsiteY10" fmla="*/ 10408 h 1999290"/>
              <a:gd name="connsiteX11" fmla="*/ 555597 w 555597"/>
              <a:gd name="connsiteY11" fmla="*/ 0 h 1999290"/>
              <a:gd name="connsiteX12" fmla="*/ 555597 w 555597"/>
              <a:gd name="connsiteY12" fmla="*/ 1995494 h 1999290"/>
              <a:gd name="connsiteX13" fmla="*/ 537215 w 555597"/>
              <a:gd name="connsiteY13" fmla="*/ 1991185 h 1999290"/>
              <a:gd name="connsiteX14" fmla="*/ 479386 w 555597"/>
              <a:gd name="connsiteY14" fmla="*/ 1992931 h 1999290"/>
              <a:gd name="connsiteX15" fmla="*/ 462617 w 555597"/>
              <a:gd name="connsiteY15" fmla="*/ 1999290 h 1999290"/>
              <a:gd name="connsiteX16" fmla="*/ 420522 w 555597"/>
              <a:gd name="connsiteY16" fmla="*/ 1999290 h 1999290"/>
              <a:gd name="connsiteX17" fmla="*/ 382909 w 555597"/>
              <a:gd name="connsiteY17" fmla="*/ 1988738 h 1999290"/>
              <a:gd name="connsiteX18" fmla="*/ 295360 w 555597"/>
              <a:gd name="connsiteY18" fmla="*/ 1977122 h 1999290"/>
              <a:gd name="connsiteX19" fmla="*/ 256969 w 555597"/>
              <a:gd name="connsiteY19" fmla="*/ 1970444 h 1999290"/>
              <a:gd name="connsiteX20" fmla="*/ 227096 w 555597"/>
              <a:gd name="connsiteY20" fmla="*/ 1951548 h 1999290"/>
              <a:gd name="connsiteX21" fmla="*/ 222890 w 555597"/>
              <a:gd name="connsiteY21" fmla="*/ 1935696 h 1999290"/>
              <a:gd name="connsiteX22" fmla="*/ 202274 w 555597"/>
              <a:gd name="connsiteY22" fmla="*/ 1929911 h 1999290"/>
              <a:gd name="connsiteX23" fmla="*/ 197448 w 555597"/>
              <a:gd name="connsiteY23" fmla="*/ 1925621 h 1999290"/>
              <a:gd name="connsiteX24" fmla="*/ 169099 w 555597"/>
              <a:gd name="connsiteY24" fmla="*/ 1903786 h 1999290"/>
              <a:gd name="connsiteX25" fmla="*/ 92344 w 555597"/>
              <a:gd name="connsiteY25" fmla="*/ 1925464 h 1999290"/>
              <a:gd name="connsiteX26" fmla="*/ 11266 w 555597"/>
              <a:gd name="connsiteY26" fmla="*/ 1895947 h 1999290"/>
              <a:gd name="connsiteX27" fmla="*/ 0 w 555597"/>
              <a:gd name="connsiteY27" fmla="*/ 1893933 h 19992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555597" h="1999290">
                <a:moveTo>
                  <a:pt x="0" y="83880"/>
                </a:moveTo>
                <a:lnTo>
                  <a:pt x="49282" y="71215"/>
                </a:lnTo>
                <a:cubicBezTo>
                  <a:pt x="91656" y="63184"/>
                  <a:pt x="135655" y="58277"/>
                  <a:pt x="174397" y="45224"/>
                </a:cubicBezTo>
                <a:cubicBezTo>
                  <a:pt x="225837" y="94025"/>
                  <a:pt x="195077" y="47856"/>
                  <a:pt x="242049" y="54744"/>
                </a:cubicBezTo>
                <a:lnTo>
                  <a:pt x="326503" y="39434"/>
                </a:lnTo>
                <a:lnTo>
                  <a:pt x="343350" y="40491"/>
                </a:lnTo>
                <a:lnTo>
                  <a:pt x="349790" y="52348"/>
                </a:lnTo>
                <a:lnTo>
                  <a:pt x="355722" y="54552"/>
                </a:lnTo>
                <a:lnTo>
                  <a:pt x="374741" y="39676"/>
                </a:lnTo>
                <a:cubicBezTo>
                  <a:pt x="402796" y="31662"/>
                  <a:pt x="441033" y="50452"/>
                  <a:pt x="469664" y="48453"/>
                </a:cubicBezTo>
                <a:cubicBezTo>
                  <a:pt x="478380" y="29604"/>
                  <a:pt x="496522" y="19255"/>
                  <a:pt x="521607" y="10408"/>
                </a:cubicBezTo>
                <a:lnTo>
                  <a:pt x="555597" y="0"/>
                </a:lnTo>
                <a:lnTo>
                  <a:pt x="555597" y="1995494"/>
                </a:lnTo>
                <a:lnTo>
                  <a:pt x="537215" y="1991185"/>
                </a:lnTo>
                <a:cubicBezTo>
                  <a:pt x="514565" y="1988101"/>
                  <a:pt x="490837" y="1988688"/>
                  <a:pt x="479386" y="1992931"/>
                </a:cubicBezTo>
                <a:lnTo>
                  <a:pt x="462617" y="1999290"/>
                </a:lnTo>
                <a:lnTo>
                  <a:pt x="420522" y="1999290"/>
                </a:lnTo>
                <a:lnTo>
                  <a:pt x="382909" y="1988738"/>
                </a:lnTo>
                <a:cubicBezTo>
                  <a:pt x="350860" y="1976654"/>
                  <a:pt x="320299" y="1963332"/>
                  <a:pt x="295360" y="1977122"/>
                </a:cubicBezTo>
                <a:cubicBezTo>
                  <a:pt x="281004" y="1978006"/>
                  <a:pt x="268406" y="1975325"/>
                  <a:pt x="256969" y="1970444"/>
                </a:cubicBezTo>
                <a:lnTo>
                  <a:pt x="227096" y="1951548"/>
                </a:lnTo>
                <a:lnTo>
                  <a:pt x="222890" y="1935696"/>
                </a:lnTo>
                <a:lnTo>
                  <a:pt x="202274" y="1929911"/>
                </a:lnTo>
                <a:lnTo>
                  <a:pt x="197448" y="1925621"/>
                </a:lnTo>
                <a:cubicBezTo>
                  <a:pt x="188240" y="1917376"/>
                  <a:pt x="178991" y="1909643"/>
                  <a:pt x="169099" y="1903786"/>
                </a:cubicBezTo>
                <a:cubicBezTo>
                  <a:pt x="158518" y="1969055"/>
                  <a:pt x="83191" y="1864739"/>
                  <a:pt x="92344" y="1925464"/>
                </a:cubicBezTo>
                <a:cubicBezTo>
                  <a:pt x="36140" y="1904645"/>
                  <a:pt x="59596" y="1967908"/>
                  <a:pt x="11266" y="1895947"/>
                </a:cubicBezTo>
                <a:lnTo>
                  <a:pt x="0" y="1893933"/>
                </a:lnTo>
                <a:close/>
              </a:path>
            </a:pathLst>
          </a:custGeom>
          <a:blipFill dpi="0" rotWithShape="1">
            <a:blip r:embed="rId2">
              <a:alphaModFix amt="84000"/>
            </a:blip>
            <a:srcRect/>
            <a:tile tx="0" ty="0" sx="100000" sy="100000" flip="none" algn="tl"/>
          </a:blipFill>
          <a:ln>
            <a:noFill/>
          </a:ln>
          <a:effectLst>
            <a:outerShdw blurRad="63500" dist="12700" dir="8100000" algn="tr" rotWithShape="0">
              <a:prstClr val="black">
                <a:alpha val="3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56AB132E-3F06-7455-0F95-A5DB367D7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886969"/>
            <a:ext cx="5221224" cy="38089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Purchases by Season</a:t>
            </a:r>
          </a:p>
          <a:p>
            <a:r>
              <a:rPr lang="en-US" sz="2000" dirty="0"/>
              <a:t>Most Common Item Purchased</a:t>
            </a:r>
          </a:p>
          <a:p>
            <a:r>
              <a:rPr lang="en-US" sz="2000" dirty="0"/>
              <a:t>Dollars Spent per State  </a:t>
            </a:r>
          </a:p>
          <a:p>
            <a:r>
              <a:rPr lang="en-US" sz="2000" dirty="0"/>
              <a:t>Customer Purchase Frequency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FDC18AA-DA8C-48B8-B79A-A9BF391CE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3D230314-586C-47C0-BD55-3C02021CCE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41F20C4A-1961-408E-BBEB-97C37BE765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D2015E9-B79C-4338-B043-E02A91EDDF5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3AD51DDB-36C3-4E9C-9C09-FEF218054B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35732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6FF34-7850-819C-34D4-843CE35B0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522" y="365125"/>
            <a:ext cx="10217927" cy="741299"/>
          </a:xfrm>
        </p:spPr>
        <p:txBody>
          <a:bodyPr>
            <a:normAutofit fontScale="90000"/>
          </a:bodyPr>
          <a:lstStyle/>
          <a:p>
            <a:r>
              <a:rPr lang="en-US" dirty="0"/>
              <a:t>Consumer Behavior Analysis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C6AD0DA8-B65A-931B-DDEA-5F378C3240E3}"/>
              </a:ext>
            </a:extLst>
          </p:cNvPr>
          <p:cNvSpPr txBox="1">
            <a:spLocks/>
          </p:cNvSpPr>
          <p:nvPr/>
        </p:nvSpPr>
        <p:spPr>
          <a:xfrm>
            <a:off x="466589" y="1226127"/>
            <a:ext cx="4443000" cy="51563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4008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2296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Consolas" panose="020B0609020204030204" pitchFamily="49" charset="0"/>
              <a:buChar char="+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00584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Greatest number of purchases</a:t>
            </a:r>
          </a:p>
          <a:p>
            <a:pPr marL="228600" lvl="1" indent="0">
              <a:buNone/>
            </a:pPr>
            <a:r>
              <a:rPr lang="en-US" sz="1800" dirty="0">
                <a:ea typeface="+mn-lt"/>
                <a:cs typeface="+mn-lt"/>
              </a:rPr>
              <a:t>+ Montana </a:t>
            </a:r>
          </a:p>
          <a:p>
            <a:pPr marL="228600" lvl="1" indent="0">
              <a:buNone/>
            </a:pPr>
            <a:r>
              <a:rPr lang="en-US" sz="1800" dirty="0">
                <a:ea typeface="+mn-lt"/>
                <a:cs typeface="+mn-lt"/>
              </a:rPr>
              <a:t>+ California</a:t>
            </a:r>
          </a:p>
          <a:p>
            <a:pPr marL="228600" lvl="1" indent="0">
              <a:buNone/>
            </a:pPr>
            <a:r>
              <a:rPr lang="en-US" sz="1800" dirty="0">
                <a:ea typeface="+mn-lt"/>
                <a:cs typeface="+mn-lt"/>
              </a:rPr>
              <a:t>+ Illinois</a:t>
            </a:r>
          </a:p>
          <a:p>
            <a:pPr marL="228600" lvl="1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dirty="0">
                <a:ea typeface="+mn-lt"/>
                <a:cs typeface="+mn-lt"/>
              </a:rPr>
              <a:t>Least number of purchases</a:t>
            </a:r>
          </a:p>
          <a:p>
            <a:pPr marL="228600" lvl="1" indent="0">
              <a:buNone/>
            </a:pPr>
            <a:r>
              <a:rPr lang="en-US" sz="1800" dirty="0">
                <a:ea typeface="+mn-lt"/>
                <a:cs typeface="+mn-lt"/>
              </a:rPr>
              <a:t>+ Rhode Island</a:t>
            </a:r>
          </a:p>
          <a:p>
            <a:pPr marL="228600" lvl="1" indent="0">
              <a:buNone/>
            </a:pPr>
            <a:r>
              <a:rPr lang="en-US" sz="1800" dirty="0">
                <a:ea typeface="+mn-lt"/>
                <a:cs typeface="+mn-lt"/>
              </a:rPr>
              <a:t>+ Kansas</a:t>
            </a:r>
          </a:p>
          <a:p>
            <a:pPr marL="228600" lvl="1" indent="0">
              <a:buNone/>
            </a:pPr>
            <a:r>
              <a:rPr lang="en-US" sz="1800" dirty="0">
                <a:ea typeface="+mn-lt"/>
                <a:cs typeface="+mn-lt"/>
              </a:rPr>
              <a:t>+ Arizona</a:t>
            </a:r>
            <a:endParaRPr 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5F477A-23EA-9B08-6761-D5E5DAB41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9589" y="1822051"/>
            <a:ext cx="7181581" cy="4043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983913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AnalogousFromLightSeedLeftStep">
      <a:dk1>
        <a:srgbClr val="000000"/>
      </a:dk1>
      <a:lt1>
        <a:srgbClr val="FFFFFF"/>
      </a:lt1>
      <a:dk2>
        <a:srgbClr val="213B37"/>
      </a:dk2>
      <a:lt2>
        <a:srgbClr val="E8E6E2"/>
      </a:lt2>
      <a:accent1>
        <a:srgbClr val="8EA4CF"/>
      </a:accent1>
      <a:accent2>
        <a:srgbClr val="6DACC0"/>
      </a:accent2>
      <a:accent3>
        <a:srgbClr val="76ACA3"/>
      </a:accent3>
      <a:accent4>
        <a:srgbClr val="6AB388"/>
      </a:accent4>
      <a:accent5>
        <a:srgbClr val="74B274"/>
      </a:accent5>
      <a:accent6>
        <a:srgbClr val="85AE68"/>
      </a:accent6>
      <a:hlink>
        <a:srgbClr val="948059"/>
      </a:hlink>
      <a:folHlink>
        <a:srgbClr val="7F7F7F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8A0C1B67AA4143A11EAEFC74C62DFD" ma:contentTypeVersion="11" ma:contentTypeDescription="Create a new document." ma:contentTypeScope="" ma:versionID="e70d987357cb9ec8cc0d3b0a75d51935">
  <xsd:schema xmlns:xsd="http://www.w3.org/2001/XMLSchema" xmlns:xs="http://www.w3.org/2001/XMLSchema" xmlns:p="http://schemas.microsoft.com/office/2006/metadata/properties" xmlns:ns2="003e7dee-b215-44a1-bdcc-aace7f619ff8" xmlns:ns3="04db567f-50c0-4093-8c1e-4bb72695828a" targetNamespace="http://schemas.microsoft.com/office/2006/metadata/properties" ma:root="true" ma:fieldsID="e524d6d46d3fb13cb8fca65173c3a0ae" ns2:_="" ns3:_="">
    <xsd:import namespace="003e7dee-b215-44a1-bdcc-aace7f619ff8"/>
    <xsd:import namespace="04db567f-50c0-4093-8c1e-4bb72695828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3e7dee-b215-44a1-bdcc-aace7f619f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34dd798-54fc-4a98-a97f-5b734a12fa2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db567f-50c0-4093-8c1e-4bb72695828a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909dc8f3-02f5-424b-9275-3eabcdbcdb81}" ma:internalName="TaxCatchAll" ma:showField="CatchAllData" ma:web="04db567f-50c0-4093-8c1e-4bb72695828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db567f-50c0-4093-8c1e-4bb72695828a" xsi:nil="true"/>
    <lcf76f155ced4ddcb4097134ff3c332f xmlns="003e7dee-b215-44a1-bdcc-aace7f619ff8">
      <Terms xmlns="http://schemas.microsoft.com/office/infopath/2007/PartnerControls"/>
    </lcf76f155ced4ddcb4097134ff3c332f>
    <SharedWithUsers xmlns="04db567f-50c0-4093-8c1e-4bb72695828a">
      <UserInfo>
        <DisplayName>Keli Davis</DisplayName>
        <AccountId>12</AccountId>
        <AccountType/>
      </UserInfo>
      <UserInfo>
        <DisplayName>Dennis A Amirulla</DisplayName>
        <AccountId>10</AccountId>
        <AccountType/>
      </UserInfo>
      <UserInfo>
        <DisplayName>Quintin R Covington</DisplayName>
        <AccountId>14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9D565773-25CA-4F35-9ACE-0E74D2C660AD}">
  <ds:schemaRefs>
    <ds:schemaRef ds:uri="003e7dee-b215-44a1-bdcc-aace7f619ff8"/>
    <ds:schemaRef ds:uri="04db567f-50c0-4093-8c1e-4bb72695828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4EB3376-B04B-419A-A656-35F04EB438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90C99F3-0EA1-4AF7-8B4C-3EA1F955D54A}">
  <ds:schemaRefs>
    <ds:schemaRef ds:uri="http://purl.org/dc/elements/1.1/"/>
    <ds:schemaRef ds:uri="http://schemas.microsoft.com/office/2006/documentManagement/types"/>
    <ds:schemaRef ds:uri="003e7dee-b215-44a1-bdcc-aace7f619ff8"/>
    <ds:schemaRef ds:uri="http://www.w3.org/XML/1998/namespace"/>
    <ds:schemaRef ds:uri="04db567f-50c0-4093-8c1e-4bb72695828a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</TotalTime>
  <Words>562</Words>
  <Application>Microsoft Office PowerPoint</Application>
  <PresentationFormat>Widescreen</PresentationFormat>
  <Paragraphs>94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Franklin Gothic Heavy</vt:lpstr>
      <vt:lpstr>StreetscapeVTI</vt:lpstr>
      <vt:lpstr>IST-687 Group A </vt:lpstr>
      <vt:lpstr>Agenda </vt:lpstr>
      <vt:lpstr>Business Objective </vt:lpstr>
      <vt:lpstr>Data Summary and Munging</vt:lpstr>
      <vt:lpstr>Consumer Demographic Analysis </vt:lpstr>
      <vt:lpstr>Consumer Demographic Analysis </vt:lpstr>
      <vt:lpstr>Consumer Demographic Analysis </vt:lpstr>
      <vt:lpstr>Consumer Behavior  Analysis</vt:lpstr>
      <vt:lpstr>Consumer Behavior Analysis</vt:lpstr>
      <vt:lpstr>Consumer Behavior Analysis</vt:lpstr>
      <vt:lpstr>Consumer Behavior Analysis</vt:lpstr>
      <vt:lpstr>Consumer Behavior Analysis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Keli Davis</cp:lastModifiedBy>
  <cp:revision>1</cp:revision>
  <dcterms:created xsi:type="dcterms:W3CDTF">2023-12-16T12:21:28Z</dcterms:created>
  <dcterms:modified xsi:type="dcterms:W3CDTF">2023-12-20T01:46:42Z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0x010100E68A0C1B67AA4143A11EAEFC74C62DFD</vt:lpwstr>
  </property>
  <property fmtid="{D5CDD505-2E9C-101B-9397-08002B2CF9AE}" pid="3" name="MediaServiceImageTags">
    <vt:lpwstr/>
  </property>
</Properties>
</file>