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601200" cx="12801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La60GUackBu8LC9YCqLJxyYOe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232626" y="-352265"/>
            <a:ext cx="6336348" cy="1152144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6625273" y="3040382"/>
            <a:ext cx="8192135" cy="288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757872" y="266701"/>
            <a:ext cx="8192135" cy="842772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11238" y="6169661"/>
            <a:ext cx="10881360" cy="1906905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  <a:defRPr b="1" sz="5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400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76250" lvl="0" marL="4572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indent="-444500" lvl="1" marL="9144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5074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76250" lvl="0" marL="4572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indent="-444500" lvl="1" marL="9144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640080" y="2149158"/>
            <a:ext cx="5656263" cy="895667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3pPr>
            <a:lvl4pPr indent="-2286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4pPr>
            <a:lvl5pPr indent="-2286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5pPr>
            <a:lvl6pPr indent="-2286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6pPr>
            <a:lvl7pPr indent="-2286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7pPr>
            <a:lvl8pPr indent="-2286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8pPr>
            <a:lvl9pPr indent="-2286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40080" y="3044825"/>
            <a:ext cx="5656263" cy="5531803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73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503036" y="2149158"/>
            <a:ext cx="5658485" cy="895667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3pPr>
            <a:lvl4pPr indent="-2286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4pPr>
            <a:lvl5pPr indent="-2286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5pPr>
            <a:lvl6pPr indent="-2286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6pPr>
            <a:lvl7pPr indent="-2286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7pPr>
            <a:lvl8pPr indent="-2286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8pPr>
            <a:lvl9pPr indent="-2286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503036" y="3044825"/>
            <a:ext cx="5658485" cy="5531803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73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40081" y="382270"/>
            <a:ext cx="4211638" cy="162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005070" y="382271"/>
            <a:ext cx="7156450" cy="819435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51435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1pPr>
            <a:lvl2pPr indent="-476250" lvl="1" marL="9144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–"/>
              <a:defRPr sz="3900"/>
            </a:lvl2pPr>
            <a:lvl3pPr indent="-444500" lvl="2" marL="1371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indent="-4064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indent="-4064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indent="-4064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40081" y="2009141"/>
            <a:ext cx="4211638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509203" y="6720840"/>
            <a:ext cx="7680960" cy="793433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2509203" y="857885"/>
            <a:ext cx="7680960" cy="576072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509203" y="7514273"/>
            <a:ext cx="7680960" cy="112680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51435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76250" lvl="1" marL="914400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–"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50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0506" y="364907"/>
            <a:ext cx="12500589" cy="171379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0506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304792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472808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627094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068062" y="494197"/>
            <a:ext cx="5648566" cy="621709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Multi-agent pathfinding</a:t>
            </a:r>
            <a:endParaRPr b="1" sz="32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18350" y="1307580"/>
            <a:ext cx="1888017" cy="437043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Quintin Furlong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715945" y="2582754"/>
            <a:ext cx="1917192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067892" y="2582754"/>
            <a:ext cx="1453796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7364529" y="2582754"/>
            <a:ext cx="1214050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0228845" y="2566661"/>
            <a:ext cx="1820498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0258948" y="7263970"/>
            <a:ext cx="1925655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Bibliography</a:t>
            </a:r>
            <a:endParaRPr/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1084" y="825062"/>
            <a:ext cx="13487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05267" y="3215848"/>
            <a:ext cx="257795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that creates the paths for multiple agents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527817" y="3231296"/>
            <a:ext cx="257795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game world where start at one location and need to get to another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6832848" y="3215848"/>
            <a:ext cx="257795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to control multiple agents paths, is more effecent then each having their own</a:t>
            </a: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9915411" y="3215848"/>
            <a:ext cx="257795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all controling algorithm should be used whenever possible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9915411" y="7896944"/>
            <a:ext cx="26308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2017-03-30T15:43:19Z</dcterms:created>
  <dc:creator>Philip Bourke</dc:creator>
</cp:coreProperties>
</file>