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2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8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3DCE0D-D5BD-4202-9506-8C2C43F7D04C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AF09F78-F802-400D-8063-44ADA8C41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1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5011-750C-6DF9-00DB-3AA28E132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Transitioning to Agile: Lessons from the SNHU Travel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CFF8E-C300-CC39-1E45-25277DA0D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Overview of Scrum-Agile Implementation and Comparison with Waterfall</a:t>
            </a:r>
          </a:p>
          <a:p>
            <a:endParaRPr lang="en-US" dirty="0"/>
          </a:p>
          <a:p>
            <a:r>
              <a:rPr lang="en-US" dirty="0"/>
              <a:t>By Quinton Price</a:t>
            </a:r>
          </a:p>
        </p:txBody>
      </p:sp>
    </p:spTree>
    <p:extLst>
      <p:ext uri="{BB962C8B-B14F-4D97-AF65-F5344CB8AC3E}">
        <p14:creationId xmlns:p14="http://schemas.microsoft.com/office/powerpoint/2010/main" val="207243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F807-8B86-E87F-2A32-234FFE3A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891" y="0"/>
            <a:ext cx="9144000" cy="2387600"/>
          </a:xfrm>
        </p:spPr>
        <p:txBody>
          <a:bodyPr/>
          <a:lstStyle/>
          <a:p>
            <a:r>
              <a:rPr lang="en-US" dirty="0"/>
              <a:t>Explaining Agile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B1C77-EF8D-25BC-E5CF-BA8AACB78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/>
              <a:t>Scrum Master: Facilitates Scrum events, removes impediments, ensures adherence to Scrum practices.</a:t>
            </a:r>
          </a:p>
          <a:p>
            <a:r>
              <a:rPr lang="en-US" sz="11200" dirty="0"/>
              <a:t>Product Owner: Defines product requirements, prioritizes backlog, makes decisions about features</a:t>
            </a:r>
          </a:p>
          <a:p>
            <a:r>
              <a:rPr lang="en-US" sz="11200" dirty="0"/>
              <a:t>Development Team: Executes development tasks, collaborates on design and implementation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19A27-F150-5925-CF55-83B8FF9B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0787"/>
            <a:ext cx="5806190" cy="281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A3B4-F801-6EA9-2EB0-A2F15ECB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E186-7DC6-F678-273A-34D57129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Planning: Defines what to complete in the upcoming sprint.</a:t>
            </a:r>
          </a:p>
          <a:p>
            <a:r>
              <a:rPr lang="en-US" dirty="0"/>
              <a:t>Daily Standups: Short meetings to discuss progress and obstacles.</a:t>
            </a:r>
          </a:p>
          <a:p>
            <a:r>
              <a:rPr lang="en-US" dirty="0"/>
              <a:t>Sprint Review: Demonstrates completed work and gathers feedback.</a:t>
            </a:r>
          </a:p>
          <a:p>
            <a:r>
              <a:rPr lang="en-US" dirty="0"/>
              <a:t>Sprint Retrospective: Reflects on the sprint to improve processes.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C40D2-5B81-B037-1496-7296CA82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49" y="3837483"/>
            <a:ext cx="7552857" cy="29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C62B-29BE-2C30-1AFC-1641D1D4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Waterfall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CFD16-1E1D-01A1-48C4-4C0577109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993692"/>
            <a:ext cx="6234659" cy="27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5037-2479-4823-6A67-EC8AD8F0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Waterfall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D96F-6A28-2FE2-6B2B-EB3F9C75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Process: Sequential phases including Requirements, Design, Implementation, Testing, Deployment, and Maintenance.</a:t>
            </a:r>
          </a:p>
          <a:p>
            <a:r>
              <a:rPr lang="en-US" dirty="0"/>
              <a:t>Comparison: Waterfall is less flexible, with changes being more costly and disruptive compared to </a:t>
            </a:r>
            <a:r>
              <a:rPr lang="en-US" dirty="0" err="1"/>
              <a:t>Agile's</a:t>
            </a:r>
            <a:r>
              <a:rPr lang="en-US" dirty="0"/>
              <a:t> iterative approach.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524D5-49E7-73DB-C558-83B7CB32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58" y="3669878"/>
            <a:ext cx="6633929" cy="30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3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7F2E-C3D7-B664-D926-906213AC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402C-5FED-04F7-D906-9F1BB509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to Consider: Project complexity, client needs, flexibility requirements, team experience.</a:t>
            </a:r>
          </a:p>
          <a:p>
            <a:r>
              <a:rPr lang="en-US" dirty="0"/>
              <a:t>Recommendation: Discuss when each approach might be preferable based on your project experience.</a:t>
            </a:r>
          </a:p>
        </p:txBody>
      </p:sp>
    </p:spTree>
    <p:extLst>
      <p:ext uri="{BB962C8B-B14F-4D97-AF65-F5344CB8AC3E}">
        <p14:creationId xmlns:p14="http://schemas.microsoft.com/office/powerpoint/2010/main" val="347520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B50-3462-FE94-6ED7-1FB2DD73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CBCB0-C8DB-1E0C-72F5-7A75B92B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Alliance. (2023). The Scrum Guide. Retrieved from https://scrumguides.orgThis guide provides a comprehensive overview of Scrum roles, events, and artifacts, and is authored by Scrum creators Ken </a:t>
            </a:r>
            <a:r>
              <a:rPr lang="en-US" dirty="0" err="1"/>
              <a:t>Schwaber</a:t>
            </a:r>
            <a:r>
              <a:rPr lang="en-US" dirty="0"/>
              <a:t> and Jeff </a:t>
            </a:r>
            <a:r>
              <a:rPr lang="en-US" dirty="0" err="1"/>
              <a:t>Sutherland.Schwaber</a:t>
            </a:r>
            <a:r>
              <a:rPr lang="en-US" dirty="0"/>
              <a:t>, K., &amp; Sutherland, J. (2020). The Scrum Guide. Scrum Alliance. Retrieved from https://scrumguides.orgThis is the definitive guide to Scrum, explaining its principles, practices, and roles.</a:t>
            </a:r>
          </a:p>
          <a:p>
            <a:r>
              <a:rPr lang="en-US" dirty="0"/>
              <a:t>Highsmith, J. (2022). Adaptive Software Development: A Collaborative Approach to Managing Complex Systems. Dorset House </a:t>
            </a:r>
            <a:r>
              <a:rPr lang="en-US" dirty="0" err="1"/>
              <a:t>Publishing.This</a:t>
            </a:r>
            <a:r>
              <a:rPr lang="en-US" dirty="0"/>
              <a:t> book provides insights into Agile methodologies and how they adapt to changes, which is essential for understanding Agile principles.</a:t>
            </a:r>
          </a:p>
        </p:txBody>
      </p:sp>
    </p:spTree>
    <p:extLst>
      <p:ext uri="{BB962C8B-B14F-4D97-AF65-F5344CB8AC3E}">
        <p14:creationId xmlns:p14="http://schemas.microsoft.com/office/powerpoint/2010/main" val="231816852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</TotalTime>
  <Words>327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Transitioning to Agile: Lessons from the SNHU Travel Project</vt:lpstr>
      <vt:lpstr>Explaining Agile Roles</vt:lpstr>
      <vt:lpstr>Explaining Agile Phases</vt:lpstr>
      <vt:lpstr>Describing Waterfall Model</vt:lpstr>
      <vt:lpstr>Describing Waterfall Model.</vt:lpstr>
      <vt:lpstr>Waterfall or Agile Approach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Quinton Price</dc:creator>
  <cp:lastModifiedBy>Quinton Price</cp:lastModifiedBy>
  <cp:revision>1</cp:revision>
  <dcterms:created xsi:type="dcterms:W3CDTF">2024-08-19T02:26:07Z</dcterms:created>
  <dcterms:modified xsi:type="dcterms:W3CDTF">2024-08-19T02:45:19Z</dcterms:modified>
</cp:coreProperties>
</file>