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15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31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05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317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160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19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81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3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13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6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8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35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0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5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2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0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7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Insurance profiling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Valknut solutions</a:t>
            </a:r>
          </a:p>
        </p:txBody>
      </p:sp>
    </p:spTree>
    <p:extLst>
      <p:ext uri="{BB962C8B-B14F-4D97-AF65-F5344CB8AC3E}">
        <p14:creationId xmlns:p14="http://schemas.microsoft.com/office/powerpoint/2010/main" val="343232350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105" y="129619"/>
            <a:ext cx="10018713" cy="1752599"/>
          </a:xfrm>
        </p:spPr>
        <p:txBody>
          <a:bodyPr/>
          <a:lstStyle/>
          <a:p>
            <a:r>
              <a:rPr lang="en-ZA" dirty="0"/>
              <a:t>Backend: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756" y="3037798"/>
            <a:ext cx="4048903" cy="2480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00" y="3198053"/>
            <a:ext cx="3680629" cy="15125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6856401">
            <a:off x="3802315" y="3932050"/>
            <a:ext cx="4534293" cy="2581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82254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16" y="112540"/>
            <a:ext cx="9086988" cy="768909"/>
          </a:xfrm>
        </p:spPr>
        <p:txBody>
          <a:bodyPr/>
          <a:lstStyle/>
          <a:p>
            <a:r>
              <a:rPr lang="en-ZA" dirty="0"/>
              <a:t>Development Flow: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399" y="4900349"/>
            <a:ext cx="3484601" cy="1291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60822" y="4710825"/>
            <a:ext cx="1897516" cy="18975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718" y="977330"/>
            <a:ext cx="2742387" cy="11578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545" y="3236212"/>
            <a:ext cx="2380235" cy="7616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9875" y1="60000" x2="39875" y2="60000"/>
                        <a14:foregroundMark x1="45750" y1="56500" x2="45750" y2="56500"/>
                        <a14:foregroundMark x1="53625" y1="58833" x2="53625" y2="58833"/>
                        <a14:foregroundMark x1="64250" y1="55667" x2="64250" y2="55667"/>
                        <a14:foregroundMark x1="76750" y1="55333" x2="76750" y2="55333"/>
                        <a14:foregroundMark x1="19875" y1="49333" x2="19875" y2="49333"/>
                        <a14:foregroundMark x1="15375" y1="41833" x2="16000" y2="41833"/>
                        <a14:foregroundMark x1="20500" y1="39833" x2="20500" y2="39833"/>
                        <a14:foregroundMark x1="24000" y1="37667" x2="24000" y2="37667"/>
                        <a14:foregroundMark x1="26625" y1="37667" x2="26625" y2="37667"/>
                        <a14:foregroundMark x1="27125" y1="50167" x2="27125" y2="50167"/>
                        <a14:foregroundMark x1="26000" y1="45333" x2="26000" y2="45333"/>
                        <a14:foregroundMark x1="20750" y1="53333" x2="20875" y2="52833"/>
                        <a14:foregroundMark x1="22750" y1="47500" x2="22750" y2="47500"/>
                        <a14:foregroundMark x1="16750" y1="49667" x2="16750" y2="49667"/>
                        <a14:foregroundMark x1="29500" y1="44500" x2="29500" y2="44500"/>
                        <a14:foregroundMark x1="23250" y1="34333" x2="23250" y2="34333"/>
                        <a14:foregroundMark x1="26000" y1="42833" x2="26000" y2="42833"/>
                        <a14:foregroundMark x1="16375" y1="36833" x2="16375" y2="36833"/>
                        <a14:foregroundMark x1="19250" y1="45333" x2="19250" y2="45333"/>
                        <a14:foregroundMark x1="17500" y1="40667" x2="17500" y2="40667"/>
                        <a14:backgroundMark x1="21125" y1="43667" x2="21125" y2="43667"/>
                      </a14:backgroundRemoval>
                    </a14:imgEffect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2872" y="1963487"/>
            <a:ext cx="3175172" cy="2381379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4830868" y="5464736"/>
            <a:ext cx="3863546" cy="456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</a:rPr>
              <a:t>push</a:t>
            </a:r>
          </a:p>
        </p:txBody>
      </p:sp>
      <p:sp>
        <p:nvSpPr>
          <p:cNvPr id="21" name="Left-Right Arrow 20"/>
          <p:cNvSpPr/>
          <p:nvPr/>
        </p:nvSpPr>
        <p:spPr>
          <a:xfrm rot="5400000">
            <a:off x="3063761" y="4149804"/>
            <a:ext cx="1551262" cy="4596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Notification</a:t>
            </a:r>
          </a:p>
        </p:txBody>
      </p:sp>
      <p:sp>
        <p:nvSpPr>
          <p:cNvPr id="28" name="Left Arrow 27"/>
          <p:cNvSpPr/>
          <p:nvPr/>
        </p:nvSpPr>
        <p:spPr>
          <a:xfrm rot="452698">
            <a:off x="4811216" y="3315548"/>
            <a:ext cx="1657529" cy="44263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Notify</a:t>
            </a:r>
          </a:p>
        </p:txBody>
      </p:sp>
      <p:sp>
        <p:nvSpPr>
          <p:cNvPr id="29" name="Left Arrow 28"/>
          <p:cNvSpPr/>
          <p:nvPr/>
        </p:nvSpPr>
        <p:spPr>
          <a:xfrm rot="2940605">
            <a:off x="8313289" y="4360968"/>
            <a:ext cx="1369537" cy="4199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Test</a:t>
            </a:r>
          </a:p>
        </p:txBody>
      </p:sp>
      <p:sp>
        <p:nvSpPr>
          <p:cNvPr id="30" name="Left Arrow 29"/>
          <p:cNvSpPr/>
          <p:nvPr/>
        </p:nvSpPr>
        <p:spPr>
          <a:xfrm rot="3151452">
            <a:off x="7919250" y="3265041"/>
            <a:ext cx="3702541" cy="470895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Deploy from master</a:t>
            </a:r>
          </a:p>
        </p:txBody>
      </p:sp>
      <p:sp>
        <p:nvSpPr>
          <p:cNvPr id="31" name="Left Arrow 30"/>
          <p:cNvSpPr/>
          <p:nvPr/>
        </p:nvSpPr>
        <p:spPr>
          <a:xfrm rot="19678346">
            <a:off x="4464044" y="2237668"/>
            <a:ext cx="2007880" cy="37666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Notify</a:t>
            </a:r>
          </a:p>
        </p:txBody>
      </p:sp>
      <p:sp>
        <p:nvSpPr>
          <p:cNvPr id="32" name="Left Arrow 31"/>
          <p:cNvSpPr/>
          <p:nvPr/>
        </p:nvSpPr>
        <p:spPr>
          <a:xfrm rot="4109424">
            <a:off x="7165660" y="2351053"/>
            <a:ext cx="1657529" cy="460026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Deploy if pass</a:t>
            </a:r>
          </a:p>
        </p:txBody>
      </p:sp>
      <p:sp>
        <p:nvSpPr>
          <p:cNvPr id="33" name="Left Arrow 32"/>
          <p:cNvSpPr/>
          <p:nvPr/>
        </p:nvSpPr>
        <p:spPr>
          <a:xfrm rot="1082391">
            <a:off x="4443900" y="4406401"/>
            <a:ext cx="4587355" cy="423788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Notify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982" y="3788714"/>
            <a:ext cx="1927781" cy="614480"/>
          </a:xfrm>
          <a:prstGeom prst="rect">
            <a:avLst/>
          </a:prstGeom>
        </p:spPr>
      </p:pic>
      <p:sp>
        <p:nvSpPr>
          <p:cNvPr id="35" name="Left-Right Arrow 34"/>
          <p:cNvSpPr/>
          <p:nvPr/>
        </p:nvSpPr>
        <p:spPr>
          <a:xfrm rot="2562696">
            <a:off x="1555288" y="4768169"/>
            <a:ext cx="1551262" cy="4596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Agile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4616" y="214775"/>
            <a:ext cx="1948610" cy="1948610"/>
          </a:xfrm>
          <a:prstGeom prst="rect">
            <a:avLst/>
          </a:prstGeom>
        </p:spPr>
      </p:pic>
      <p:sp>
        <p:nvSpPr>
          <p:cNvPr id="20" name="Left-Right Arrow 19"/>
          <p:cNvSpPr/>
          <p:nvPr/>
        </p:nvSpPr>
        <p:spPr>
          <a:xfrm rot="3440976">
            <a:off x="2833948" y="2054716"/>
            <a:ext cx="1551262" cy="4596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Notification</a:t>
            </a:r>
          </a:p>
        </p:txBody>
      </p:sp>
    </p:spTree>
    <p:extLst>
      <p:ext uri="{BB962C8B-B14F-4D97-AF65-F5344CB8AC3E}">
        <p14:creationId xmlns:p14="http://schemas.microsoft.com/office/powerpoint/2010/main" val="2951479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2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97</TotalTime>
  <Words>24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Parallax</vt:lpstr>
      <vt:lpstr>Insurance profiling</vt:lpstr>
      <vt:lpstr>Backend:</vt:lpstr>
      <vt:lpstr>Development Flow: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profiling</dc:title>
  <dc:creator>Quinton Weenink</dc:creator>
  <cp:lastModifiedBy>Quinton Weenink</cp:lastModifiedBy>
  <cp:revision>10</cp:revision>
  <dcterms:created xsi:type="dcterms:W3CDTF">2016-05-23T20:55:20Z</dcterms:created>
  <dcterms:modified xsi:type="dcterms:W3CDTF">2016-05-24T09:09:14Z</dcterms:modified>
</cp:coreProperties>
</file>