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21040" cy="532764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6000" cy="527544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7240" cy="161784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4000" cy="156528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29040" cy="157032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4160" cy="161784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2360" cy="2781360"/>
          </a:xfrm>
          <a:custGeom>
            <a:avLst/>
            <a:gdLst/>
            <a:ahLst/>
            <a:rect l="l" t="t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3560" cy="2671920"/>
          </a:xfrm>
          <a:custGeom>
            <a:avLst/>
            <a:gdLst/>
            <a:ahLst/>
            <a:rect l="l" t="t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2440" cy="4273560"/>
          </a:xfrm>
          <a:custGeom>
            <a:avLst/>
            <a:gdLst/>
            <a:ahLst/>
            <a:rect l="l" t="t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0720" cy="4164120"/>
          </a:xfrm>
          <a:custGeom>
            <a:avLst/>
            <a:gdLst/>
            <a:ahLst/>
            <a:rect l="l" t="t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5240" cy="4168800"/>
          </a:xfrm>
          <a:custGeom>
            <a:avLst/>
            <a:gdLst/>
            <a:ahLst/>
            <a:rect l="l" t="t" r="r" b="b"/>
            <a:pathLst>
              <a:path w="2883" h="2627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3080" cy="4278600"/>
          </a:xfrm>
          <a:custGeom>
            <a:avLst/>
            <a:gdLst/>
            <a:ahLst/>
            <a:rect l="l" t="t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Z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0"/>
            <a:ext cx="1121040" cy="532764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150840" y="0"/>
            <a:ext cx="1116000" cy="527544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150840" y="5238720"/>
            <a:ext cx="1227240" cy="161784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457200" y="5291280"/>
            <a:ext cx="1494000" cy="156528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457200" y="5286240"/>
            <a:ext cx="2129040" cy="157032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150840" y="5238720"/>
            <a:ext cx="1694160" cy="161784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Z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928240" y="1380240"/>
            <a:ext cx="8573040" cy="26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ZA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Insurance profiling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15480" y="3996360"/>
            <a:ext cx="6986160" cy="13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ZA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Valknut solutions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926360" y="463320"/>
            <a:ext cx="9132840" cy="9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Recess sprint details: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512000" y="2088000"/>
            <a:ext cx="10017360" cy="31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Compilation of Social media parameters research documentation as per client’s request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Meeting with Telesure (our client’s client) – Telesure made major changes to the scope of our project which led to a slightly different approach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Sprint planning meeting to discuss project changes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Collaborative pair programming for 5 days as a team in one location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Weight estimation of sprint backlog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Follow up meeting after completion of previous sprint and to receive next sprint backlog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Multiple stand up meetings per day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484280" y="158400"/>
            <a:ext cx="10017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Agile board: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484280" y="2666880"/>
            <a:ext cx="10017360" cy="31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*insert waffle board*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16000" y="360000"/>
            <a:ext cx="11832480" cy="584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911400" y="199800"/>
            <a:ext cx="469764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Sprint #1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Content Placeholder 3" descr=""/>
          <p:cNvPicPr/>
          <p:nvPr/>
        </p:nvPicPr>
        <p:blipFill>
          <a:blip r:embed="rId1"/>
          <a:srcRect l="2772" t="2565" r="6728" b="6978"/>
          <a:stretch/>
        </p:blipFill>
        <p:spPr>
          <a:xfrm>
            <a:off x="1259640" y="807480"/>
            <a:ext cx="10000440" cy="593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484280" y="2666880"/>
            <a:ext cx="10017360" cy="31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3530520" y="216360"/>
            <a:ext cx="5458680" cy="5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Sprint #2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080000" y="806400"/>
            <a:ext cx="9936000" cy="596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88000" y="288000"/>
            <a:ext cx="11495880" cy="647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368000" y="288000"/>
            <a:ext cx="10017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List of features added in past sprints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224000" y="2016000"/>
            <a:ext cx="10017360" cy="33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Database integration via Sequelize using Postgresql including deployment and development configurations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Sign in with Facebook to get permissions to manage the analyst’s Facebook pages linked with the specific advertisment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This data is saved in our Pages model, thereafter Facebook sends through the Lead ad id to initialize the Advertisement.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 user will fill in the Lead ad and a lead id will be sent through to our api. A call to Facebook’s graph api will be called to get the filled in form data and saved in our User model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368000" y="288000"/>
            <a:ext cx="10017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List of features added in past sprints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296000" y="1760400"/>
            <a:ext cx="10017360" cy="33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Implementation of RESTful API for front-end Angular and backend API calls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Integration of the testing framework Mocha with some route functionality tests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Implementation of email functionality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Deployment to live server hosted on the Heroku platform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Version control branching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Update of Functional requirements document with uses case, domain model and version changes of document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217</TotalTime>
  <Application>LibreOffice/5.1.4.2$Linux_X86_64 LibreOffice_project/10m0$Build-2</Application>
  <Words>166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2016-05-23T20:55:20Z</dcterms:created>
  <dc:creator>Quinton Weenink</dc:creator>
  <dc:description/>
  <dc:language>en-ZA</dc:language>
  <cp:lastModifiedBy/>
  <dcterms:modified xsi:type="dcterms:W3CDTF">2016-07-25T12:22:24Z</dcterms:modified>
  <cp:revision>32</cp:revision>
  <dc:subject/>
  <dc:title>Insurance profiling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