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1400" cy="532800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6360" cy="527580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7600" cy="161820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4360" cy="156564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9400" cy="157068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4520" cy="161820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2720" cy="278172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3920" cy="267228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2800" cy="427392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080" cy="416448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5600" cy="416916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3440" cy="427896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21400" cy="532800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6360" cy="527580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7600" cy="161820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4360" cy="156564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9400" cy="157068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4520" cy="161820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28240" y="1380240"/>
            <a:ext cx="8573400" cy="26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ZA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Insurance profiling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15480" y="3996360"/>
            <a:ext cx="6986520" cy="13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Z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Valknut solutions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926360" y="463320"/>
            <a:ext cx="913320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Recess sprint details: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12000" y="208800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Compilation of Social media parameters research documentation as per client’s request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Meeting with Telesure (our client’s client) – Telesure made major changes to the scope of our project which led to a slightly different approach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planning meeting to discuss project changes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Collaborative pair programming for 5 days as a team in one location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Weight estimation of sprint backlog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Follow up meeting after completion of previous sprint and to receive next sprint backlog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Multiple stand up meetings per day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84280" y="1584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Agile board: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*insert waffle board*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6000" y="360000"/>
            <a:ext cx="11832840" cy="584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11400" y="199800"/>
            <a:ext cx="46980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#1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rcRect l="2772" t="2565" r="6728" b="6978"/>
          <a:stretch/>
        </p:blipFill>
        <p:spPr>
          <a:xfrm>
            <a:off x="1259640" y="807480"/>
            <a:ext cx="10000800" cy="59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*insert burndown of 2*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30520" y="216360"/>
            <a:ext cx="5459040" cy="5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#2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88000" y="288000"/>
            <a:ext cx="11496240" cy="64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68000" y="2880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List of features added in past sprints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24000" y="2016000"/>
            <a:ext cx="10017720" cy="33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Database integration via Sequelize using Postgresql including deployment and development configurations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Sign in with Facebook to get permissions to manage the analyst’s Facebook pages linked with the specific advertisment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This data is saved in our Pages model, thereafter Facebook sends through the Lead ad id to initialize the Advertisement.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 user will fill in the Lead ad and a lead id will be sent through to our api. A call to Facebook’s graph api will be called to get the filled in form data and saved in our User model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368000" y="288000"/>
            <a:ext cx="10017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List of features added in past sprints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296000" y="1760400"/>
            <a:ext cx="10017720" cy="33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Implementation of RESTful API for front-end Angular and backend API calls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Integration of the testing framework Mocha with some route functionality tests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Implementation of email functionality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Deployment to live server hosted on the Heroku platform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Version control branching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Update of Functional requirements document with uses case, domain model and version changes of document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210</TotalTime>
  <Application>LibreOffice/5.1.4.2$Linux_X86_64 LibreOffice_project/10m0$Build-2</Application>
  <Words>166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2016-05-23T20:55:20Z</dcterms:created>
  <dc:creator>Quinton Weenink</dc:creator>
  <dc:description/>
  <dc:language>en-ZA</dc:language>
  <cp:lastModifiedBy/>
  <dcterms:modified xsi:type="dcterms:W3CDTF">2016-07-25T11:56:01Z</dcterms:modified>
  <cp:revision>31</cp:revision>
  <dc:subject/>
  <dc:title>Insurance profiling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