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7200" y="0"/>
            <a:ext cx="1121760" cy="5328360"/>
          </a:xfrm>
          <a:custGeom>
            <a:avLst/>
            <a:gdLst/>
            <a:ahLst/>
            <a:rect l="l" t="t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50840" y="0"/>
            <a:ext cx="1116720" cy="5276160"/>
          </a:xfrm>
          <a:custGeom>
            <a:avLst/>
            <a:gdLst/>
            <a:ahLst/>
            <a:rect l="l" t="t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50840" y="5238720"/>
            <a:ext cx="1227960" cy="1618560"/>
          </a:xfrm>
          <a:custGeom>
            <a:avLst/>
            <a:gdLst/>
            <a:ahLst/>
            <a:rect l="l" t="t" r="r" b="b"/>
            <a:pathLst>
              <a:path w="774" h="1020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457200" y="5291280"/>
            <a:ext cx="1494720" cy="1566000"/>
          </a:xfrm>
          <a:custGeom>
            <a:avLst/>
            <a:gdLst/>
            <a:ahLst/>
            <a:rect l="l" t="t" r="r" b="b"/>
            <a:pathLst>
              <a:path w="942" h="987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457200" y="5286240"/>
            <a:ext cx="2129760" cy="1571040"/>
          </a:xfrm>
          <a:custGeom>
            <a:avLst/>
            <a:gdLst/>
            <a:ahLst/>
            <a:rect l="l" t="t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50840" y="5238720"/>
            <a:ext cx="1694880" cy="1618560"/>
          </a:xfrm>
          <a:custGeom>
            <a:avLst/>
            <a:gdLst/>
            <a:ahLst/>
            <a:rect l="l" t="t" r="r" b="b"/>
            <a:pathLst>
              <a:path w="1068" h="1020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984240" y="-4680"/>
            <a:ext cx="1063080" cy="2782080"/>
          </a:xfrm>
          <a:custGeom>
            <a:avLst/>
            <a:gdLst/>
            <a:ahLst/>
            <a:rect l="l" t="t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546120" y="-4680"/>
            <a:ext cx="1034280" cy="2672640"/>
          </a:xfrm>
          <a:custGeom>
            <a:avLst/>
            <a:gdLst/>
            <a:ahLst/>
            <a:rect l="l" t="t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546120" y="2583000"/>
            <a:ext cx="2693160" cy="4274280"/>
          </a:xfrm>
          <a:custGeom>
            <a:avLst/>
            <a:gdLst/>
            <a:ahLst/>
            <a:rect l="l" t="t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88920" y="2692440"/>
            <a:ext cx="3331440" cy="4164840"/>
          </a:xfrm>
          <a:custGeom>
            <a:avLst/>
            <a:gdLst/>
            <a:ahLst/>
            <a:rect l="l" t="t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984240" y="2687760"/>
            <a:ext cx="4575960" cy="4169520"/>
          </a:xfrm>
          <a:custGeom>
            <a:avLst/>
            <a:gdLst/>
            <a:ahLst/>
            <a:rect l="l" t="t" r="r" b="b"/>
            <a:pathLst>
              <a:path w="2883" h="2627">
                <a:moveTo>
                  <a:pt x="0" y="0"/>
                </a:moveTo>
                <a:lnTo>
                  <a:pt x="3" y="3"/>
                </a:lnTo>
                <a:lnTo>
                  <a:pt x="2102" y="2627"/>
                </a:lnTo>
                <a:lnTo>
                  <a:pt x="2883" y="2627"/>
                </a:lnTo>
                <a:lnTo>
                  <a:pt x="225" y="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546120" y="2577960"/>
            <a:ext cx="3583800" cy="4279320"/>
          </a:xfrm>
          <a:custGeom>
            <a:avLst/>
            <a:gdLst/>
            <a:ahLst/>
            <a:rect l="l" t="t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Z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Z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57200" y="0"/>
            <a:ext cx="1121760" cy="5328360"/>
          </a:xfrm>
          <a:custGeom>
            <a:avLst/>
            <a:gdLst/>
            <a:ahLst/>
            <a:rect l="l" t="t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150840" y="0"/>
            <a:ext cx="1116720" cy="5276160"/>
          </a:xfrm>
          <a:custGeom>
            <a:avLst/>
            <a:gdLst/>
            <a:ahLst/>
            <a:rect l="l" t="t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150840" y="5238720"/>
            <a:ext cx="1227960" cy="1618560"/>
          </a:xfrm>
          <a:custGeom>
            <a:avLst/>
            <a:gdLst/>
            <a:ahLst/>
            <a:rect l="l" t="t" r="r" b="b"/>
            <a:pathLst>
              <a:path w="774" h="1020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457200" y="5291280"/>
            <a:ext cx="1494720" cy="1566000"/>
          </a:xfrm>
          <a:custGeom>
            <a:avLst/>
            <a:gdLst/>
            <a:ahLst/>
            <a:rect l="l" t="t" r="r" b="b"/>
            <a:pathLst>
              <a:path w="942" h="987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457200" y="5286240"/>
            <a:ext cx="2129760" cy="1571040"/>
          </a:xfrm>
          <a:custGeom>
            <a:avLst/>
            <a:gdLst/>
            <a:ahLst/>
            <a:rect l="l" t="t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150840" y="5238720"/>
            <a:ext cx="1694880" cy="1618560"/>
          </a:xfrm>
          <a:custGeom>
            <a:avLst/>
            <a:gdLst/>
            <a:ahLst/>
            <a:rect l="l" t="t" r="r" b="b"/>
            <a:pathLst>
              <a:path w="1068" h="1020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Z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Z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Z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928240" y="1380240"/>
            <a:ext cx="8573760" cy="26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ZA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Insurance profiling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15480" y="3996360"/>
            <a:ext cx="6986880" cy="13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ZA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Valknut solutions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926360" y="463320"/>
            <a:ext cx="9133560" cy="9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ZA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Recess sprint details: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484280" y="1900800"/>
            <a:ext cx="10018080" cy="31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Meeting with Telesure (our client’s client)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Social media parameters research documentation as per client’s request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Sprint planning meeting to discuss project changes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Follow up meeting after completion of previous sprint and to receive next sprint backlog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Collaborative pair programming for 5 days as a team in one location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Weight estimation of sprint backlog 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Multiple stand up meetings per day 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484280" y="1584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ZA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Agile board: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*insert waffle board*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16000" y="360000"/>
            <a:ext cx="11833200" cy="584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911400" y="199800"/>
            <a:ext cx="469836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ZA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Sprint #1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Content Placeholder 3" descr=""/>
          <p:cNvPicPr/>
          <p:nvPr/>
        </p:nvPicPr>
        <p:blipFill>
          <a:blip r:embed="rId1"/>
          <a:srcRect l="2772" t="2565" r="6728" b="6978"/>
          <a:stretch/>
        </p:blipFill>
        <p:spPr>
          <a:xfrm>
            <a:off x="1259640" y="807480"/>
            <a:ext cx="10001160" cy="593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*insert burndown of 2*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530520" y="216360"/>
            <a:ext cx="5459400" cy="5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ZA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Sprint #2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288000" y="288000"/>
            <a:ext cx="11496600" cy="647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ZA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List of features added in past sprints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484280" y="2438280"/>
            <a:ext cx="10018080" cy="33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Database integration via Sequelize using postgresql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Lead ad ( Kevin explanation… pages,ads etc)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Implementation of RESTful API for front-end Angular and backend API calls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Integration of the testing framework Mocha with some route unit tests? -- edit...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Implementation of email functionality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Deployment to live server hosted on the Heroku platform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Version control branching 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Update of Functional requirements document (added use cases etc.. (Quinton))</a:t>
            </a: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194</TotalTime>
  <Application>LibreOffice/5.1.4.2$Linux_X86_64 LibreOffice_project/10m0$Build-2</Application>
  <Words>166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2016-05-23T20:55:20Z</dcterms:created>
  <dc:creator>Quinton Weenink</dc:creator>
  <dc:description/>
  <dc:language>en-ZA</dc:language>
  <cp:lastModifiedBy/>
  <dcterms:modified xsi:type="dcterms:W3CDTF">2016-07-24T22:02:37Z</dcterms:modified>
  <cp:revision>27</cp:revision>
  <dc:subject/>
  <dc:title>Insurance profiling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