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021C93-B935-48EA-AF69-522481B9E08A}">
          <p14:sldIdLst>
            <p14:sldId id="256"/>
            <p14:sldId id="262"/>
            <p14:sldId id="257"/>
            <p14:sldId id="258"/>
            <p14:sldId id="259"/>
            <p14:sldId id="26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5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1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6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9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8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Insurance profiling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Valknut solutions</a:t>
            </a:r>
          </a:p>
        </p:txBody>
      </p:sp>
    </p:spTree>
    <p:extLst>
      <p:ext uri="{BB962C8B-B14F-4D97-AF65-F5344CB8AC3E}">
        <p14:creationId xmlns:p14="http://schemas.microsoft.com/office/powerpoint/2010/main" val="3432323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535" y="463380"/>
            <a:ext cx="9134262" cy="961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Recess sprint details: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00880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Meeting with </a:t>
            </a:r>
            <a:r>
              <a:rPr lang="en-US" dirty="0" err="1" smtClean="0"/>
              <a:t>Telesure</a:t>
            </a:r>
            <a:r>
              <a:rPr lang="en-US" dirty="0" smtClean="0"/>
              <a:t> (our client’s client)</a:t>
            </a:r>
          </a:p>
          <a:p>
            <a:r>
              <a:rPr lang="en-US" dirty="0" smtClean="0"/>
              <a:t>Sprint planning meeting to discuss project changes</a:t>
            </a:r>
          </a:p>
          <a:p>
            <a:r>
              <a:rPr lang="en-US" dirty="0" smtClean="0"/>
              <a:t>Follow up sprint after completion of previous sprint and to receive next sprint backlog</a:t>
            </a:r>
          </a:p>
          <a:p>
            <a:r>
              <a:rPr lang="en-US" dirty="0" smtClean="0"/>
              <a:t>Collaborative pair programming for 5 days as a team in one location</a:t>
            </a:r>
          </a:p>
          <a:p>
            <a:r>
              <a:rPr lang="en-US" dirty="0" smtClean="0"/>
              <a:t>Weight estimation of sprint backlog</a:t>
            </a:r>
          </a:p>
          <a:p>
            <a:r>
              <a:rPr lang="en-US" dirty="0" smtClean="0"/>
              <a:t>Multiple standups per day – Discuss certain problems as a team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6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58578"/>
            <a:ext cx="10018713" cy="1752599"/>
          </a:xfrm>
        </p:spPr>
        <p:txBody>
          <a:bodyPr/>
          <a:lstStyle/>
          <a:p>
            <a:r>
              <a:rPr lang="en-US" dirty="0" smtClean="0"/>
              <a:t>Agile board: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*insert waffle board*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287" y="199768"/>
            <a:ext cx="4698937" cy="4427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Burndown</a:t>
            </a:r>
            <a:r>
              <a:rPr lang="en-US" dirty="0" smtClean="0"/>
              <a:t> of Sprint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" t="2567" r="6727" b="6980"/>
          <a:stretch/>
        </p:blipFill>
        <p:spPr>
          <a:xfrm>
            <a:off x="1259767" y="807308"/>
            <a:ext cx="10001979" cy="5939872"/>
          </a:xfrm>
        </p:spPr>
      </p:pic>
    </p:spTree>
    <p:extLst>
      <p:ext uri="{BB962C8B-B14F-4D97-AF65-F5344CB8AC3E}">
        <p14:creationId xmlns:p14="http://schemas.microsoft.com/office/powerpoint/2010/main" val="257130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*insert </a:t>
            </a:r>
            <a:r>
              <a:rPr lang="en-US" dirty="0" err="1" smtClean="0"/>
              <a:t>burndown</a:t>
            </a:r>
            <a:r>
              <a:rPr lang="en-US" dirty="0" smtClean="0"/>
              <a:t> of 2*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30663" y="216243"/>
            <a:ext cx="5460188" cy="5910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Burndown</a:t>
            </a:r>
            <a:r>
              <a:rPr lang="en-US" dirty="0" smtClean="0"/>
              <a:t> of Sprint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5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issue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*insert list of issues*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578" y="405714"/>
            <a:ext cx="7330175" cy="5993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Commits for June recess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*insert </a:t>
            </a:r>
            <a:r>
              <a:rPr lang="en-US" dirty="0" err="1" smtClean="0"/>
              <a:t>git</a:t>
            </a:r>
            <a:r>
              <a:rPr lang="en-US" dirty="0" smtClean="0"/>
              <a:t> graph for commits*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9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features added in past sprints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integration via </a:t>
            </a:r>
            <a:r>
              <a:rPr lang="en-US" dirty="0" err="1" smtClean="0"/>
              <a:t>Sequelize</a:t>
            </a:r>
            <a:r>
              <a:rPr lang="en-US" dirty="0" smtClean="0"/>
              <a:t> using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Lead ad ( Kevin explanation… </a:t>
            </a:r>
            <a:r>
              <a:rPr lang="en-US" dirty="0" err="1" smtClean="0"/>
              <a:t>pages,ads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integration ( backend changes, frontend changes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Testing integration (use of mocha etc..)</a:t>
            </a:r>
          </a:p>
          <a:p>
            <a:r>
              <a:rPr lang="en-US" dirty="0" smtClean="0"/>
              <a:t>Email integration functionality</a:t>
            </a:r>
          </a:p>
          <a:p>
            <a:r>
              <a:rPr lang="en-US" dirty="0" smtClean="0"/>
              <a:t>Update of Functional requirements document (added use cases etc.. (Quinton))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5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178</TotalTime>
  <Words>166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Insurance profiling</vt:lpstr>
      <vt:lpstr>Recess sprint details: </vt:lpstr>
      <vt:lpstr>Agile board: </vt:lpstr>
      <vt:lpstr>Burndown of Sprint #1</vt:lpstr>
      <vt:lpstr>PowerPoint Presentation</vt:lpstr>
      <vt:lpstr>Git issue list</vt:lpstr>
      <vt:lpstr>Commits for June recess</vt:lpstr>
      <vt:lpstr>List of features added in past sprints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profiling</dc:title>
  <dc:creator>Quinton Weenink</dc:creator>
  <cp:lastModifiedBy>Charl Jansen van Vuuren</cp:lastModifiedBy>
  <cp:revision>21</cp:revision>
  <dcterms:created xsi:type="dcterms:W3CDTF">2016-05-23T20:55:20Z</dcterms:created>
  <dcterms:modified xsi:type="dcterms:W3CDTF">2016-07-21T19:06:47Z</dcterms:modified>
</cp:coreProperties>
</file>