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0680" cy="532728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5640" cy="527508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6880" cy="161748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3640" cy="156492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29040" cy="156996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3800" cy="161748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2000" cy="278100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3200" cy="267156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2440" cy="427320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0720" cy="416376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5240" cy="416844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3080" cy="427824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0"/>
            <a:ext cx="1120680" cy="532728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150840" y="0"/>
            <a:ext cx="1115640" cy="527508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50840" y="5238720"/>
            <a:ext cx="1226880" cy="161748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57200" y="5291280"/>
            <a:ext cx="1493640" cy="156492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57200" y="5286240"/>
            <a:ext cx="2129040" cy="156996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rgbClr val="376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150840" y="5238720"/>
            <a:ext cx="1693800" cy="161748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928240" y="1380240"/>
            <a:ext cx="8573400" cy="26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ZA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Insurance profiling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15840" y="3996360"/>
            <a:ext cx="6986520" cy="13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Z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Valknut solutions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926360" y="463320"/>
            <a:ext cx="9133200" cy="9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Recess sprint details: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512000" y="2088000"/>
            <a:ext cx="10017720" cy="31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Compilation of Social media parameters research documentation, as per client’s request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Meeting with Telesure (our client’s client)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Telesure made major changes to the scope of our project which led to a slightly different approach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planning meeting to discuss project changes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0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33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33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12000" y="1440000"/>
            <a:ext cx="10017720" cy="31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Collaborative pair programming for 5 days as a team in one location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Weight estimation of sprint backlog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Follow up meeting after completion of previous sprint and to receive next sprint backlog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Multiple stand up meetings per day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0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97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84280" y="158400"/>
            <a:ext cx="1001772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Agile board: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484280" y="2666880"/>
            <a:ext cx="10017720" cy="31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*insert waffle board*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432000"/>
            <a:ext cx="12193200" cy="602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911400" y="199800"/>
            <a:ext cx="46976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#1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rcRect l="2772" t="2565" r="6728" b="6978"/>
          <a:stretch/>
        </p:blipFill>
        <p:spPr>
          <a:xfrm>
            <a:off x="2304000" y="1368000"/>
            <a:ext cx="7985160" cy="474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484280" y="2666880"/>
            <a:ext cx="10017720" cy="31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3530520" y="216360"/>
            <a:ext cx="545868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#2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376000" y="1195560"/>
            <a:ext cx="8208000" cy="49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295440" cy="69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224000" y="-238680"/>
            <a:ext cx="1001772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List of features added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431000" y="2232000"/>
            <a:ext cx="10017720" cy="33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Database integration via Sequelize using Postgresql including deployment and development configurations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Sign in with Facebook to get permissions to manage the analyst’s Facebook pages linked with the specific advertisment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This data is saved in our Pages model, thereafter Facebook sends through the Lead ad id to initialize the Advertisement.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 user will fill in the Lead ad and a lead id will be sent through to our api. A call to Facebook’s graph api will be called to get the filled in form data and saved in our User model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>
                <p:childTnLst>
                  <p:par>
                    <p:cTn id="57" fill="freeze">
                      <p:stCondLst>
                        <p:cond delay="0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freeze">
                      <p:stCondLst>
                        <p:cond delay="indefinite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5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freeze">
                      <p:stCondLst>
                        <p:cond delay="indefinite"/>
                      </p:stCondLst>
                      <p:childTnLst>
                        <p:par>
                          <p:cTn id="70" fill="freeze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24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47" end="5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647000" y="1473120"/>
            <a:ext cx="10017720" cy="33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Implementation of RESTful API for front-end Angular and backend API calls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Integration of the testing framework Mocha with some route functionality tests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Implementation of email functionality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Deployment to live server hosted on the Heroku platform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Version control branching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Update of Functional requirements document with uses case, domain model and version changes of document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>
                <p:childTnLst>
                  <p:par>
                    <p:cTn id="79" fill="freeze">
                      <p:stCondLst>
                        <p:cond delay="0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freeze">
                      <p:stCondLst>
                        <p:cond delay="indefinite"/>
                      </p:stCondLst>
                      <p:childTnLst>
                        <p:par>
                          <p:cTn id="92" fill="freeze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56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95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freeze">
                      <p:stCondLst>
                        <p:cond delay="indefinite"/>
                      </p:stCondLst>
                      <p:childTnLst>
                        <p:par>
                          <p:cTn id="100" fill="freeze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52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freeze">
                      <p:stCondLst>
                        <p:cond delay="indefinite"/>
                      </p:stCondLst>
                      <p:childTnLst>
                        <p:par>
                          <p:cTn id="104" fill="freeze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80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2016-05-23T20:55:20Z</dcterms:created>
  <dc:creator>Quinton Weenink</dc:creator>
  <dc:description/>
  <dc:language>en-ZA</dc:language>
  <cp:lastModifiedBy/>
  <dcterms:modified xsi:type="dcterms:W3CDTF">2016-07-25T18:34:31Z</dcterms:modified>
  <cp:revision>35</cp:revision>
  <dc:subject/>
  <dc:title>Insurance profiling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