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104867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591" name="TextBox 3"/>
          <p:cNvSpPr txBox="1"/>
          <p:nvPr/>
        </p:nvSpPr>
        <p:spPr>
          <a:xfrm>
            <a:off x="2665852" y="4762721"/>
            <a:ext cx="8011813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Quiny Christabel R - CARE College of Engineering-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(Should not include solution)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 panose="020B0604020202020204"/>
                <a:ea typeface="+mn-lt"/>
                <a:cs typeface="+mn-lt"/>
              </a:rPr>
              <a:t>(Technology Used) 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(Output Image)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p>
            <a:pPr marL="0" indent="0">
              <a:buNone/>
            </a:pPr>
            <a:r>
              <a:rPr lang="en-US" sz="2400" b="1" dirty="0"/>
              <a:t>Introduction: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  <a:endParaRPr lang="en-US" sz="1800" dirty="0"/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  <a:endParaRPr lang="en-US" sz="2400" dirty="0"/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  <a:endParaRPr lang="en-US" sz="20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  <a:endParaRPr lang="en-US" sz="20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  <a:endParaRPr lang="en-US" sz="20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4344</Words>
  <Application>WPS Presentation</Application>
  <PresentationFormat/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Wingdings</vt:lpstr>
      <vt:lpstr>Arial</vt:lpstr>
      <vt:lpstr>Calibri</vt:lpstr>
      <vt:lpstr>Calibri Light</vt:lpstr>
      <vt:lpstr>Franklin Gothic Book</vt:lpstr>
      <vt:lpstr>Microsoft YaHei</vt:lpstr>
      <vt:lpstr>Arial Unicode MS</vt:lpstr>
      <vt:lpstr>Franklin Gothic Demi</vt:lpstr>
      <vt:lpstr>Segoe Print</vt:lpstr>
      <vt:lpstr>华文中宋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and security </dc:title>
  <dc:creator>Vaibhav Ostwal</dc:creator>
  <cp:lastModifiedBy>quiny</cp:lastModifiedBy>
  <cp:revision>1</cp:revision>
  <dcterms:created xsi:type="dcterms:W3CDTF">2024-04-04T13:53:20Z</dcterms:created>
  <dcterms:modified xsi:type="dcterms:W3CDTF">2024-04-04T13:53:24Z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DEC80466948C42C0AA155A97AFC47AFA_12</vt:lpwstr>
  </property>
  <property fmtid="{D5CDD505-2E9C-101B-9397-08002B2CF9AE}" pid="4" name="KSOProductBuildVer">
    <vt:lpwstr>1033-12.2.0.13472</vt:lpwstr>
  </property>
</Properties>
</file>