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Proyecto Final – Análisis Amazon: Seller vs Vendor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Quique Brotons – Bootcamp Data Analyst 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Problema de Negocio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¿Debería una empresa vender como Seller o Vendor en Amazon?</a:t>
            </a:r>
          </a:p>
          <a:p>
            <a:r>
              <a:t>- Seller: mayor control de precios y marketing</a:t>
            </a:r>
          </a:p>
          <a:p>
            <a:r>
              <a:t>- Vendor: Amazon gestiona stock y visibilidad</a:t>
            </a:r>
          </a:p>
          <a:p>
            <a:r>
              <a:t>👉 Decisión estratégica con gran impacto operativo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Pipeline de Datos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Extracción: API de Kaggle</a:t>
            </a:r>
          </a:p>
          <a:p>
            <a:r>
              <a:t>- Limpieza: Precios, ratings, descuentos</a:t>
            </a:r>
          </a:p>
          <a:p>
            <a:r>
              <a:t>- Enriquecimiento: Cálculo % descuento, ASIN</a:t>
            </a:r>
          </a:p>
          <a:p>
            <a:r>
              <a:t>- Carga: PostgreSQL para visualización en Power BI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Principales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Productos con rating &gt;4.0 tienen mayor tracción</a:t>
            </a:r>
          </a:p>
          <a:p>
            <a:r>
              <a:t>- Fashion y Electronics tienen altos descuentos</a:t>
            </a:r>
          </a:p>
          <a:p>
            <a:r>
              <a:t>- Subcategorías con bajo descuento y buen rating = alto potencial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Dashboard Interactivo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KPIs clave: rating, descuento, volumen</a:t>
            </a:r>
          </a:p>
          <a:p>
            <a:r>
              <a:t>- Filtros dinámicos por categoría y subcategoría</a:t>
            </a:r>
          </a:p>
          <a:p>
            <a:r>
              <a:t>- Permite simular y evaluar el potencial por tipo de producto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Recomendaciones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Iniciar como Seller en categorías de alto rating y margen</a:t>
            </a:r>
          </a:p>
          <a:p>
            <a:r>
              <a:t>- Considerar Vendor en sectores con volumen masivo</a:t>
            </a:r>
          </a:p>
          <a:p>
            <a:r>
              <a:t>- Monitorear evolución para pivotar según datos reales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Próximos Pasos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Incorporar ventas reales de Seller Central</a:t>
            </a:r>
          </a:p>
          <a:p>
            <a:r>
              <a:t>- Añadir análisis de sentimiento de reviews</a:t>
            </a:r>
          </a:p>
          <a:p>
            <a:r>
              <a:t>- Automatizar flujo con ETL continuo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