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79" r:id="rId1"/>
  </p:sldMasterIdLst>
  <p:sldIdLst>
    <p:sldId id="266" r:id="rId2"/>
    <p:sldId id="257" r:id="rId3"/>
    <p:sldId id="259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st" id="{857DF08E-9256-44F1-86C3-DA12C31D13AF}">
          <p14:sldIdLst>
            <p14:sldId id="266"/>
            <p14:sldId id="257"/>
            <p14:sldId id="259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ndleton" initials="P" lastIdx="1" clrIdx="0">
    <p:extLst>
      <p:ext uri="{19B8F6BF-5375-455C-9EA6-DF929625EA0E}">
        <p15:presenceInfo xmlns:p15="http://schemas.microsoft.com/office/powerpoint/2012/main" userId="9f2fc842894999c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Q3 Sales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Connecticut</c:v>
                </c:pt>
                <c:pt idx="1">
                  <c:v>Maine</c:v>
                </c:pt>
                <c:pt idx="2">
                  <c:v>Massachusetts</c:v>
                </c:pt>
                <c:pt idx="3">
                  <c:v>New Hampshire</c:v>
                </c:pt>
                <c:pt idx="4">
                  <c:v>Rhode Island</c:v>
                </c:pt>
                <c:pt idx="5">
                  <c:v>Vermont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2.2000000000000002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2B-4A41-B9A0-A045BDCBA5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Connecticut</c:v>
                </c:pt>
                <c:pt idx="1">
                  <c:v>Maine</c:v>
                </c:pt>
                <c:pt idx="2">
                  <c:v>Massachusetts</c:v>
                </c:pt>
                <c:pt idx="3">
                  <c:v>New Hampshire</c:v>
                </c:pt>
                <c:pt idx="4">
                  <c:v>Rhode Island</c:v>
                </c:pt>
                <c:pt idx="5">
                  <c:v>Vermont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1.2</c:v>
                </c:pt>
                <c:pt idx="5">
                  <c:v>3.1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22B-4A41-B9A0-A045BDCBA51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/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Connecticut</c:v>
                </c:pt>
                <c:pt idx="1">
                  <c:v>Maine</c:v>
                </c:pt>
                <c:pt idx="2">
                  <c:v>Massachusetts</c:v>
                </c:pt>
                <c:pt idx="3">
                  <c:v>New Hampshire</c:v>
                </c:pt>
                <c:pt idx="4">
                  <c:v>Rhode Island</c:v>
                </c:pt>
                <c:pt idx="5">
                  <c:v>Vermont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2-F22B-4A41-B9A0-A045BDCBA5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5964992"/>
        <c:axId val="509804032"/>
      </c:barChart>
      <c:catAx>
        <c:axId val="565964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9804032"/>
        <c:crosses val="autoZero"/>
        <c:auto val="1"/>
        <c:lblAlgn val="ctr"/>
        <c:lblOffset val="100"/>
        <c:noMultiLvlLbl val="0"/>
      </c:catAx>
      <c:valAx>
        <c:axId val="509804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5964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95F6B2-6A53-47A8-B42B-A16139A7E96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BD7F904-4ACE-4FCB-9F78-62DDE375E5CF}">
      <dgm:prSet phldrT="[Text]"/>
      <dgm:spPr/>
      <dgm:t>
        <a:bodyPr/>
        <a:lstStyle/>
        <a:p>
          <a:r>
            <a:rPr lang="en-US" dirty="0"/>
            <a:t>Dev Patel</a:t>
          </a:r>
        </a:p>
      </dgm:t>
    </dgm:pt>
    <dgm:pt modelId="{8B1CB5A0-6346-43CE-99DD-6C039AF9D4A9}" type="parTrans" cxnId="{14D39726-3A9F-41CA-AAC3-DC458CBE12D7}">
      <dgm:prSet/>
      <dgm:spPr/>
      <dgm:t>
        <a:bodyPr/>
        <a:lstStyle/>
        <a:p>
          <a:endParaRPr lang="en-US"/>
        </a:p>
      </dgm:t>
    </dgm:pt>
    <dgm:pt modelId="{1C909004-D406-4425-8365-0D220E619FD0}" type="sibTrans" cxnId="{14D39726-3A9F-41CA-AAC3-DC458CBE12D7}">
      <dgm:prSet/>
      <dgm:spPr/>
      <dgm:t>
        <a:bodyPr/>
        <a:lstStyle/>
        <a:p>
          <a:endParaRPr lang="en-US"/>
        </a:p>
      </dgm:t>
    </dgm:pt>
    <dgm:pt modelId="{845B4B40-07D4-42BE-8EDF-5C9B374E3A6B}">
      <dgm:prSet phldrT="[Text]"/>
      <dgm:spPr/>
      <dgm:t>
        <a:bodyPr/>
        <a:lstStyle/>
        <a:p>
          <a:r>
            <a:rPr lang="en-US" dirty="0"/>
            <a:t>Robbie Marotte</a:t>
          </a:r>
        </a:p>
      </dgm:t>
    </dgm:pt>
    <dgm:pt modelId="{96BBFF5F-EFC0-48BE-B3E5-953A284A4655}" type="parTrans" cxnId="{73B25D3B-AAF4-4DAE-A19C-D84140289563}">
      <dgm:prSet/>
      <dgm:spPr/>
      <dgm:t>
        <a:bodyPr/>
        <a:lstStyle/>
        <a:p>
          <a:endParaRPr lang="en-US"/>
        </a:p>
      </dgm:t>
    </dgm:pt>
    <dgm:pt modelId="{35958239-8ED8-43EC-9957-F7EDA84D1A54}" type="sibTrans" cxnId="{73B25D3B-AAF4-4DAE-A19C-D84140289563}">
      <dgm:prSet/>
      <dgm:spPr/>
      <dgm:t>
        <a:bodyPr/>
        <a:lstStyle/>
        <a:p>
          <a:endParaRPr lang="en-US"/>
        </a:p>
      </dgm:t>
    </dgm:pt>
    <dgm:pt modelId="{C647F6EE-C136-46C1-82E8-95B7C659C1B7}">
      <dgm:prSet phldrT="[Text]"/>
      <dgm:spPr/>
      <dgm:t>
        <a:bodyPr/>
        <a:lstStyle/>
        <a:p>
          <a:r>
            <a:rPr lang="en-US" dirty="0"/>
            <a:t>Frederik </a:t>
          </a:r>
          <a:r>
            <a:rPr lang="en-US" dirty="0" err="1"/>
            <a:t>Estaire</a:t>
          </a:r>
          <a:endParaRPr lang="en-US" dirty="0"/>
        </a:p>
      </dgm:t>
    </dgm:pt>
    <dgm:pt modelId="{0521E871-9963-4180-BD3D-3FFC754BE383}" type="parTrans" cxnId="{1B5E6D9E-47A3-4EBF-8CC9-33FCE186FC5F}">
      <dgm:prSet/>
      <dgm:spPr/>
      <dgm:t>
        <a:bodyPr/>
        <a:lstStyle/>
        <a:p>
          <a:endParaRPr lang="en-US"/>
        </a:p>
      </dgm:t>
    </dgm:pt>
    <dgm:pt modelId="{4EB27405-E82F-46C5-8DD8-CEFD3CC3D46C}" type="sibTrans" cxnId="{1B5E6D9E-47A3-4EBF-8CC9-33FCE186FC5F}">
      <dgm:prSet/>
      <dgm:spPr/>
      <dgm:t>
        <a:bodyPr/>
        <a:lstStyle/>
        <a:p>
          <a:endParaRPr lang="en-US"/>
        </a:p>
      </dgm:t>
    </dgm:pt>
    <dgm:pt modelId="{02CF1FD0-754B-47F1-9785-4900E58F8067}">
      <dgm:prSet phldrT="[Text]"/>
      <dgm:spPr/>
      <dgm:t>
        <a:bodyPr/>
        <a:lstStyle/>
        <a:p>
          <a:r>
            <a:rPr lang="en-US" dirty="0"/>
            <a:t>Adam </a:t>
          </a:r>
          <a:r>
            <a:rPr lang="en-US" altLang="ko-KR" dirty="0"/>
            <a:t>Smith</a:t>
          </a:r>
          <a:endParaRPr lang="en-US" dirty="0"/>
        </a:p>
      </dgm:t>
    </dgm:pt>
    <dgm:pt modelId="{E30A7724-7A20-4DE9-87BC-8D03D0FE3B75}" type="parTrans" cxnId="{9FFC6901-F202-4D0E-B5FD-B23C830A6034}">
      <dgm:prSet/>
      <dgm:spPr/>
      <dgm:t>
        <a:bodyPr/>
        <a:lstStyle/>
        <a:p>
          <a:endParaRPr lang="en-US"/>
        </a:p>
      </dgm:t>
    </dgm:pt>
    <dgm:pt modelId="{82A83BF0-AD2E-4E10-8B43-2DD60CBBFBFF}" type="sibTrans" cxnId="{9FFC6901-F202-4D0E-B5FD-B23C830A6034}">
      <dgm:prSet/>
      <dgm:spPr/>
      <dgm:t>
        <a:bodyPr/>
        <a:lstStyle/>
        <a:p>
          <a:endParaRPr lang="en-US"/>
        </a:p>
      </dgm:t>
    </dgm:pt>
    <dgm:pt modelId="{609DE3A7-7A82-42E3-90DE-5EFC7DE4C23F}">
      <dgm:prSet phldrT="[Text]"/>
      <dgm:spPr/>
      <dgm:t>
        <a:bodyPr/>
        <a:lstStyle/>
        <a:p>
          <a:r>
            <a:rPr lang="en-US" dirty="0" err="1"/>
            <a:t>Riz</a:t>
          </a:r>
          <a:r>
            <a:rPr lang="en-US" dirty="0"/>
            <a:t> Ahmed</a:t>
          </a:r>
        </a:p>
      </dgm:t>
    </dgm:pt>
    <dgm:pt modelId="{7F827013-C6CD-4D8E-8FE6-73F52954B320}" type="parTrans" cxnId="{41BB8F2D-33D8-4DB1-BF9B-B2D6B30125DA}">
      <dgm:prSet/>
      <dgm:spPr/>
      <dgm:t>
        <a:bodyPr/>
        <a:lstStyle/>
        <a:p>
          <a:endParaRPr lang="en-US"/>
        </a:p>
      </dgm:t>
    </dgm:pt>
    <dgm:pt modelId="{C9987547-3551-46C5-B62A-AC6399EDD549}" type="sibTrans" cxnId="{41BB8F2D-33D8-4DB1-BF9B-B2D6B30125DA}">
      <dgm:prSet/>
      <dgm:spPr/>
      <dgm:t>
        <a:bodyPr/>
        <a:lstStyle/>
        <a:p>
          <a:endParaRPr lang="en-US"/>
        </a:p>
      </dgm:t>
    </dgm:pt>
    <dgm:pt modelId="{85198CAD-BE17-4C65-BB29-2C908EA2AFE0}">
      <dgm:prSet phldrT="[Text]"/>
      <dgm:spPr/>
      <dgm:t>
        <a:bodyPr/>
        <a:lstStyle/>
        <a:p>
          <a:r>
            <a:rPr lang="en-US" dirty="0"/>
            <a:t>Emma Rock</a:t>
          </a:r>
        </a:p>
      </dgm:t>
    </dgm:pt>
    <dgm:pt modelId="{311DFCCC-FCA5-40D8-9F78-4F52CCA7C250}" type="parTrans" cxnId="{4089F880-3E16-490B-AB14-E62047A48E7B}">
      <dgm:prSet/>
      <dgm:spPr/>
      <dgm:t>
        <a:bodyPr/>
        <a:lstStyle/>
        <a:p>
          <a:endParaRPr lang="en-US"/>
        </a:p>
      </dgm:t>
    </dgm:pt>
    <dgm:pt modelId="{0B34C5F8-360F-43B9-9388-0E9BFCA2104A}" type="sibTrans" cxnId="{4089F880-3E16-490B-AB14-E62047A48E7B}">
      <dgm:prSet/>
      <dgm:spPr/>
      <dgm:t>
        <a:bodyPr/>
        <a:lstStyle/>
        <a:p>
          <a:endParaRPr lang="en-US"/>
        </a:p>
      </dgm:t>
    </dgm:pt>
    <dgm:pt modelId="{A5761600-34E3-41E9-8004-7A068EE075C1}" type="pres">
      <dgm:prSet presAssocID="{2695F6B2-6A53-47A8-B42B-A16139A7E96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0F0F50-B1C8-4655-B30D-A79A3662B878}" type="pres">
      <dgm:prSet presAssocID="{5BD7F904-4ACE-4FCB-9F78-62DDE375E5CF}" presName="hierRoot1" presStyleCnt="0"/>
      <dgm:spPr/>
    </dgm:pt>
    <dgm:pt modelId="{407DBF50-D14B-40D0-BC4D-DE60F0483F4F}" type="pres">
      <dgm:prSet presAssocID="{5BD7F904-4ACE-4FCB-9F78-62DDE375E5CF}" presName="composite" presStyleCnt="0"/>
      <dgm:spPr/>
    </dgm:pt>
    <dgm:pt modelId="{E3240FDB-1A6E-44C7-83DC-B17EAE59F328}" type="pres">
      <dgm:prSet presAssocID="{5BD7F904-4ACE-4FCB-9F78-62DDE375E5CF}" presName="background" presStyleLbl="node0" presStyleIdx="0" presStyleCnt="1"/>
      <dgm:spPr/>
    </dgm:pt>
    <dgm:pt modelId="{4751ED34-4A1D-40EC-A16D-994AD6205272}" type="pres">
      <dgm:prSet presAssocID="{5BD7F904-4ACE-4FCB-9F78-62DDE375E5CF}" presName="text" presStyleLbl="fgAcc0" presStyleIdx="0" presStyleCnt="1">
        <dgm:presLayoutVars>
          <dgm:chPref val="3"/>
        </dgm:presLayoutVars>
      </dgm:prSet>
      <dgm:spPr/>
    </dgm:pt>
    <dgm:pt modelId="{B317BC41-05D0-40FB-B0D9-B0B298276616}" type="pres">
      <dgm:prSet presAssocID="{5BD7F904-4ACE-4FCB-9F78-62DDE375E5CF}" presName="hierChild2" presStyleCnt="0"/>
      <dgm:spPr/>
    </dgm:pt>
    <dgm:pt modelId="{9EE039FB-A431-4ECA-B9DB-0ECA90E12FF5}" type="pres">
      <dgm:prSet presAssocID="{96BBFF5F-EFC0-48BE-B3E5-953A284A4655}" presName="Name10" presStyleLbl="parChTrans1D2" presStyleIdx="0" presStyleCnt="2"/>
      <dgm:spPr/>
    </dgm:pt>
    <dgm:pt modelId="{C4AC60D9-7D69-4BAF-AE6C-90A7B5E44AA4}" type="pres">
      <dgm:prSet presAssocID="{845B4B40-07D4-42BE-8EDF-5C9B374E3A6B}" presName="hierRoot2" presStyleCnt="0"/>
      <dgm:spPr/>
    </dgm:pt>
    <dgm:pt modelId="{25258159-6544-4D81-80A5-8E955BCDC315}" type="pres">
      <dgm:prSet presAssocID="{845B4B40-07D4-42BE-8EDF-5C9B374E3A6B}" presName="composite2" presStyleCnt="0"/>
      <dgm:spPr/>
    </dgm:pt>
    <dgm:pt modelId="{D43BDE09-8C5D-47F1-8405-6212C251F67A}" type="pres">
      <dgm:prSet presAssocID="{845B4B40-07D4-42BE-8EDF-5C9B374E3A6B}" presName="background2" presStyleLbl="node2" presStyleIdx="0" presStyleCnt="2"/>
      <dgm:spPr/>
    </dgm:pt>
    <dgm:pt modelId="{5F684F1E-96EF-4081-B0BF-453EC5C107F3}" type="pres">
      <dgm:prSet presAssocID="{845B4B40-07D4-42BE-8EDF-5C9B374E3A6B}" presName="text2" presStyleLbl="fgAcc2" presStyleIdx="0" presStyleCnt="2">
        <dgm:presLayoutVars>
          <dgm:chPref val="3"/>
        </dgm:presLayoutVars>
      </dgm:prSet>
      <dgm:spPr/>
    </dgm:pt>
    <dgm:pt modelId="{F25BFE95-E305-4C68-9CA7-B2EE3986C694}" type="pres">
      <dgm:prSet presAssocID="{845B4B40-07D4-42BE-8EDF-5C9B374E3A6B}" presName="hierChild3" presStyleCnt="0"/>
      <dgm:spPr/>
    </dgm:pt>
    <dgm:pt modelId="{69A4E202-6AC7-496B-A6C3-E6506E80B948}" type="pres">
      <dgm:prSet presAssocID="{0521E871-9963-4180-BD3D-3FFC754BE383}" presName="Name17" presStyleLbl="parChTrans1D3" presStyleIdx="0" presStyleCnt="3"/>
      <dgm:spPr/>
    </dgm:pt>
    <dgm:pt modelId="{1939A1AC-F667-487E-9AA7-B8F91048078C}" type="pres">
      <dgm:prSet presAssocID="{C647F6EE-C136-46C1-82E8-95B7C659C1B7}" presName="hierRoot3" presStyleCnt="0"/>
      <dgm:spPr/>
    </dgm:pt>
    <dgm:pt modelId="{1740D76E-4F6F-4ADE-87D4-CD8E9EBA5A3B}" type="pres">
      <dgm:prSet presAssocID="{C647F6EE-C136-46C1-82E8-95B7C659C1B7}" presName="composite3" presStyleCnt="0"/>
      <dgm:spPr/>
    </dgm:pt>
    <dgm:pt modelId="{290D1B6C-4F0F-4BE1-BA8F-965456CDC590}" type="pres">
      <dgm:prSet presAssocID="{C647F6EE-C136-46C1-82E8-95B7C659C1B7}" presName="background3" presStyleLbl="node3" presStyleIdx="0" presStyleCnt="3"/>
      <dgm:spPr/>
    </dgm:pt>
    <dgm:pt modelId="{EDFB3709-6305-4050-B450-DCD741B1C273}" type="pres">
      <dgm:prSet presAssocID="{C647F6EE-C136-46C1-82E8-95B7C659C1B7}" presName="text3" presStyleLbl="fgAcc3" presStyleIdx="0" presStyleCnt="3">
        <dgm:presLayoutVars>
          <dgm:chPref val="3"/>
        </dgm:presLayoutVars>
      </dgm:prSet>
      <dgm:spPr/>
    </dgm:pt>
    <dgm:pt modelId="{027A2A14-B5FA-4F71-896B-CE5CE789282E}" type="pres">
      <dgm:prSet presAssocID="{C647F6EE-C136-46C1-82E8-95B7C659C1B7}" presName="hierChild4" presStyleCnt="0"/>
      <dgm:spPr/>
    </dgm:pt>
    <dgm:pt modelId="{DC42A5CE-16FF-42BD-B0FD-9B090850D981}" type="pres">
      <dgm:prSet presAssocID="{E30A7724-7A20-4DE9-87BC-8D03D0FE3B75}" presName="Name17" presStyleLbl="parChTrans1D3" presStyleIdx="1" presStyleCnt="3"/>
      <dgm:spPr/>
    </dgm:pt>
    <dgm:pt modelId="{A0745FCC-7E00-4E4B-BCEF-D8733CF9A845}" type="pres">
      <dgm:prSet presAssocID="{02CF1FD0-754B-47F1-9785-4900E58F8067}" presName="hierRoot3" presStyleCnt="0"/>
      <dgm:spPr/>
    </dgm:pt>
    <dgm:pt modelId="{8ED71640-20EF-424C-933B-0D52868D4C7C}" type="pres">
      <dgm:prSet presAssocID="{02CF1FD0-754B-47F1-9785-4900E58F8067}" presName="composite3" presStyleCnt="0"/>
      <dgm:spPr/>
    </dgm:pt>
    <dgm:pt modelId="{EF7EAEA3-EAC0-41C0-9D8A-D7FE290A0AB2}" type="pres">
      <dgm:prSet presAssocID="{02CF1FD0-754B-47F1-9785-4900E58F8067}" presName="background3" presStyleLbl="node3" presStyleIdx="1" presStyleCnt="3"/>
      <dgm:spPr/>
    </dgm:pt>
    <dgm:pt modelId="{37D8146D-AFBC-4B04-ADD9-C27D1EAA8600}" type="pres">
      <dgm:prSet presAssocID="{02CF1FD0-754B-47F1-9785-4900E58F8067}" presName="text3" presStyleLbl="fgAcc3" presStyleIdx="1" presStyleCnt="3">
        <dgm:presLayoutVars>
          <dgm:chPref val="3"/>
        </dgm:presLayoutVars>
      </dgm:prSet>
      <dgm:spPr/>
    </dgm:pt>
    <dgm:pt modelId="{EAA13EE5-4D38-422A-866B-97ECC8252757}" type="pres">
      <dgm:prSet presAssocID="{02CF1FD0-754B-47F1-9785-4900E58F8067}" presName="hierChild4" presStyleCnt="0"/>
      <dgm:spPr/>
    </dgm:pt>
    <dgm:pt modelId="{D23FD8E8-9D39-4F28-A311-A01CBB49EBE0}" type="pres">
      <dgm:prSet presAssocID="{7F827013-C6CD-4D8E-8FE6-73F52954B320}" presName="Name10" presStyleLbl="parChTrans1D2" presStyleIdx="1" presStyleCnt="2"/>
      <dgm:spPr/>
    </dgm:pt>
    <dgm:pt modelId="{2BAE0AED-3AD6-4932-B1AC-90D89474EB51}" type="pres">
      <dgm:prSet presAssocID="{609DE3A7-7A82-42E3-90DE-5EFC7DE4C23F}" presName="hierRoot2" presStyleCnt="0"/>
      <dgm:spPr/>
    </dgm:pt>
    <dgm:pt modelId="{39254A0D-9ECB-464E-9F66-7C95C5AEC750}" type="pres">
      <dgm:prSet presAssocID="{609DE3A7-7A82-42E3-90DE-5EFC7DE4C23F}" presName="composite2" presStyleCnt="0"/>
      <dgm:spPr/>
    </dgm:pt>
    <dgm:pt modelId="{B68996ED-0E8E-418A-B55F-A5E2F3AC2B12}" type="pres">
      <dgm:prSet presAssocID="{609DE3A7-7A82-42E3-90DE-5EFC7DE4C23F}" presName="background2" presStyleLbl="node2" presStyleIdx="1" presStyleCnt="2"/>
      <dgm:spPr/>
    </dgm:pt>
    <dgm:pt modelId="{DD64CA2F-A8C2-4619-A85F-467860DBE233}" type="pres">
      <dgm:prSet presAssocID="{609DE3A7-7A82-42E3-90DE-5EFC7DE4C23F}" presName="text2" presStyleLbl="fgAcc2" presStyleIdx="1" presStyleCnt="2">
        <dgm:presLayoutVars>
          <dgm:chPref val="3"/>
        </dgm:presLayoutVars>
      </dgm:prSet>
      <dgm:spPr/>
    </dgm:pt>
    <dgm:pt modelId="{BE3BA6AA-E7AB-4B17-A913-ED7CC7C52B47}" type="pres">
      <dgm:prSet presAssocID="{609DE3A7-7A82-42E3-90DE-5EFC7DE4C23F}" presName="hierChild3" presStyleCnt="0"/>
      <dgm:spPr/>
    </dgm:pt>
    <dgm:pt modelId="{E05D7427-6FAB-4A06-B123-AC11BF2D332D}" type="pres">
      <dgm:prSet presAssocID="{311DFCCC-FCA5-40D8-9F78-4F52CCA7C250}" presName="Name17" presStyleLbl="parChTrans1D3" presStyleIdx="2" presStyleCnt="3"/>
      <dgm:spPr/>
    </dgm:pt>
    <dgm:pt modelId="{1E3FC4FC-E0D0-4F85-A1D4-DAB44C5AB476}" type="pres">
      <dgm:prSet presAssocID="{85198CAD-BE17-4C65-BB29-2C908EA2AFE0}" presName="hierRoot3" presStyleCnt="0"/>
      <dgm:spPr/>
    </dgm:pt>
    <dgm:pt modelId="{558BF378-A4C5-45BE-AC7E-41005037325C}" type="pres">
      <dgm:prSet presAssocID="{85198CAD-BE17-4C65-BB29-2C908EA2AFE0}" presName="composite3" presStyleCnt="0"/>
      <dgm:spPr/>
    </dgm:pt>
    <dgm:pt modelId="{2DC9B1DE-EA6D-4166-8A35-39FF08B0099E}" type="pres">
      <dgm:prSet presAssocID="{85198CAD-BE17-4C65-BB29-2C908EA2AFE0}" presName="background3" presStyleLbl="node3" presStyleIdx="2" presStyleCnt="3"/>
      <dgm:spPr/>
    </dgm:pt>
    <dgm:pt modelId="{5D5949F5-8DFF-4CB2-ABD9-6EB87D42A084}" type="pres">
      <dgm:prSet presAssocID="{85198CAD-BE17-4C65-BB29-2C908EA2AFE0}" presName="text3" presStyleLbl="fgAcc3" presStyleIdx="2" presStyleCnt="3">
        <dgm:presLayoutVars>
          <dgm:chPref val="3"/>
        </dgm:presLayoutVars>
      </dgm:prSet>
      <dgm:spPr/>
    </dgm:pt>
    <dgm:pt modelId="{30058188-9819-4BAC-A053-259F69FEC9C1}" type="pres">
      <dgm:prSet presAssocID="{85198CAD-BE17-4C65-BB29-2C908EA2AFE0}" presName="hierChild4" presStyleCnt="0"/>
      <dgm:spPr/>
    </dgm:pt>
  </dgm:ptLst>
  <dgm:cxnLst>
    <dgm:cxn modelId="{9FFC6901-F202-4D0E-B5FD-B23C830A6034}" srcId="{845B4B40-07D4-42BE-8EDF-5C9B374E3A6B}" destId="{02CF1FD0-754B-47F1-9785-4900E58F8067}" srcOrd="1" destOrd="0" parTransId="{E30A7724-7A20-4DE9-87BC-8D03D0FE3B75}" sibTransId="{82A83BF0-AD2E-4E10-8B43-2DD60CBBFBFF}"/>
    <dgm:cxn modelId="{14D39726-3A9F-41CA-AAC3-DC458CBE12D7}" srcId="{2695F6B2-6A53-47A8-B42B-A16139A7E96B}" destId="{5BD7F904-4ACE-4FCB-9F78-62DDE375E5CF}" srcOrd="0" destOrd="0" parTransId="{8B1CB5A0-6346-43CE-99DD-6C039AF9D4A9}" sibTransId="{1C909004-D406-4425-8365-0D220E619FD0}"/>
    <dgm:cxn modelId="{41BB8F2D-33D8-4DB1-BF9B-B2D6B30125DA}" srcId="{5BD7F904-4ACE-4FCB-9F78-62DDE375E5CF}" destId="{609DE3A7-7A82-42E3-90DE-5EFC7DE4C23F}" srcOrd="1" destOrd="0" parTransId="{7F827013-C6CD-4D8E-8FE6-73F52954B320}" sibTransId="{C9987547-3551-46C5-B62A-AC6399EDD549}"/>
    <dgm:cxn modelId="{4ABDFB2F-12BC-493C-9C82-74675987E524}" type="presOf" srcId="{7F827013-C6CD-4D8E-8FE6-73F52954B320}" destId="{D23FD8E8-9D39-4F28-A311-A01CBB49EBE0}" srcOrd="0" destOrd="0" presId="urn:microsoft.com/office/officeart/2005/8/layout/hierarchy1"/>
    <dgm:cxn modelId="{73B25D3B-AAF4-4DAE-A19C-D84140289563}" srcId="{5BD7F904-4ACE-4FCB-9F78-62DDE375E5CF}" destId="{845B4B40-07D4-42BE-8EDF-5C9B374E3A6B}" srcOrd="0" destOrd="0" parTransId="{96BBFF5F-EFC0-48BE-B3E5-953A284A4655}" sibTransId="{35958239-8ED8-43EC-9957-F7EDA84D1A54}"/>
    <dgm:cxn modelId="{AC0DDC48-B72D-4482-A5C1-C7BE5505C735}" type="presOf" srcId="{E30A7724-7A20-4DE9-87BC-8D03D0FE3B75}" destId="{DC42A5CE-16FF-42BD-B0FD-9B090850D981}" srcOrd="0" destOrd="0" presId="urn:microsoft.com/office/officeart/2005/8/layout/hierarchy1"/>
    <dgm:cxn modelId="{27FB6F77-7E82-4560-8E2B-31E4B09BCD6E}" type="presOf" srcId="{5BD7F904-4ACE-4FCB-9F78-62DDE375E5CF}" destId="{4751ED34-4A1D-40EC-A16D-994AD6205272}" srcOrd="0" destOrd="0" presId="urn:microsoft.com/office/officeart/2005/8/layout/hierarchy1"/>
    <dgm:cxn modelId="{06DCD77E-4C31-4D16-9D03-74DD083655AE}" type="presOf" srcId="{85198CAD-BE17-4C65-BB29-2C908EA2AFE0}" destId="{5D5949F5-8DFF-4CB2-ABD9-6EB87D42A084}" srcOrd="0" destOrd="0" presId="urn:microsoft.com/office/officeart/2005/8/layout/hierarchy1"/>
    <dgm:cxn modelId="{4089F880-3E16-490B-AB14-E62047A48E7B}" srcId="{609DE3A7-7A82-42E3-90DE-5EFC7DE4C23F}" destId="{85198CAD-BE17-4C65-BB29-2C908EA2AFE0}" srcOrd="0" destOrd="0" parTransId="{311DFCCC-FCA5-40D8-9F78-4F52CCA7C250}" sibTransId="{0B34C5F8-360F-43B9-9388-0E9BFCA2104A}"/>
    <dgm:cxn modelId="{618DC093-785E-457E-9491-8BF4A33CDA84}" type="presOf" srcId="{2695F6B2-6A53-47A8-B42B-A16139A7E96B}" destId="{A5761600-34E3-41E9-8004-7A068EE075C1}" srcOrd="0" destOrd="0" presId="urn:microsoft.com/office/officeart/2005/8/layout/hierarchy1"/>
    <dgm:cxn modelId="{1B5E6D9E-47A3-4EBF-8CC9-33FCE186FC5F}" srcId="{845B4B40-07D4-42BE-8EDF-5C9B374E3A6B}" destId="{C647F6EE-C136-46C1-82E8-95B7C659C1B7}" srcOrd="0" destOrd="0" parTransId="{0521E871-9963-4180-BD3D-3FFC754BE383}" sibTransId="{4EB27405-E82F-46C5-8DD8-CEFD3CC3D46C}"/>
    <dgm:cxn modelId="{3EF7C0B4-B469-4F20-8552-54BF12C23243}" type="presOf" srcId="{96BBFF5F-EFC0-48BE-B3E5-953A284A4655}" destId="{9EE039FB-A431-4ECA-B9DB-0ECA90E12FF5}" srcOrd="0" destOrd="0" presId="urn:microsoft.com/office/officeart/2005/8/layout/hierarchy1"/>
    <dgm:cxn modelId="{90D58FC8-76AB-44B0-A239-DF929C8F131E}" type="presOf" srcId="{C647F6EE-C136-46C1-82E8-95B7C659C1B7}" destId="{EDFB3709-6305-4050-B450-DCD741B1C273}" srcOrd="0" destOrd="0" presId="urn:microsoft.com/office/officeart/2005/8/layout/hierarchy1"/>
    <dgm:cxn modelId="{53AA64CA-F14D-4459-82D8-D58F3F6018A0}" type="presOf" srcId="{02CF1FD0-754B-47F1-9785-4900E58F8067}" destId="{37D8146D-AFBC-4B04-ADD9-C27D1EAA8600}" srcOrd="0" destOrd="0" presId="urn:microsoft.com/office/officeart/2005/8/layout/hierarchy1"/>
    <dgm:cxn modelId="{C746C2D2-D9B9-4D70-99E3-E3622E3D3117}" type="presOf" srcId="{0521E871-9963-4180-BD3D-3FFC754BE383}" destId="{69A4E202-6AC7-496B-A6C3-E6506E80B948}" srcOrd="0" destOrd="0" presId="urn:microsoft.com/office/officeart/2005/8/layout/hierarchy1"/>
    <dgm:cxn modelId="{5211EBD2-557A-492C-8255-454A31A5E175}" type="presOf" srcId="{311DFCCC-FCA5-40D8-9F78-4F52CCA7C250}" destId="{E05D7427-6FAB-4A06-B123-AC11BF2D332D}" srcOrd="0" destOrd="0" presId="urn:microsoft.com/office/officeart/2005/8/layout/hierarchy1"/>
    <dgm:cxn modelId="{FFCC15ED-D100-4A95-B5A5-FDD2B55D409A}" type="presOf" srcId="{609DE3A7-7A82-42E3-90DE-5EFC7DE4C23F}" destId="{DD64CA2F-A8C2-4619-A85F-467860DBE233}" srcOrd="0" destOrd="0" presId="urn:microsoft.com/office/officeart/2005/8/layout/hierarchy1"/>
    <dgm:cxn modelId="{3E283EF1-A3F0-48D7-8739-8DF1C70EE955}" type="presOf" srcId="{845B4B40-07D4-42BE-8EDF-5C9B374E3A6B}" destId="{5F684F1E-96EF-4081-B0BF-453EC5C107F3}" srcOrd="0" destOrd="0" presId="urn:microsoft.com/office/officeart/2005/8/layout/hierarchy1"/>
    <dgm:cxn modelId="{4D225D4A-AC83-4EE5-ACB3-8E32232BD55A}" type="presParOf" srcId="{A5761600-34E3-41E9-8004-7A068EE075C1}" destId="{2D0F0F50-B1C8-4655-B30D-A79A3662B878}" srcOrd="0" destOrd="0" presId="urn:microsoft.com/office/officeart/2005/8/layout/hierarchy1"/>
    <dgm:cxn modelId="{988C2C87-5B52-4D90-B0A8-A67DF2C4E455}" type="presParOf" srcId="{2D0F0F50-B1C8-4655-B30D-A79A3662B878}" destId="{407DBF50-D14B-40D0-BC4D-DE60F0483F4F}" srcOrd="0" destOrd="0" presId="urn:microsoft.com/office/officeart/2005/8/layout/hierarchy1"/>
    <dgm:cxn modelId="{617D64A6-E8F4-479F-B57F-47D76BA45A87}" type="presParOf" srcId="{407DBF50-D14B-40D0-BC4D-DE60F0483F4F}" destId="{E3240FDB-1A6E-44C7-83DC-B17EAE59F328}" srcOrd="0" destOrd="0" presId="urn:microsoft.com/office/officeart/2005/8/layout/hierarchy1"/>
    <dgm:cxn modelId="{C9F5954A-92B4-475A-A4AC-84E85BD72836}" type="presParOf" srcId="{407DBF50-D14B-40D0-BC4D-DE60F0483F4F}" destId="{4751ED34-4A1D-40EC-A16D-994AD6205272}" srcOrd="1" destOrd="0" presId="urn:microsoft.com/office/officeart/2005/8/layout/hierarchy1"/>
    <dgm:cxn modelId="{2DBBBEAE-7164-4427-92BD-83B90C5E1668}" type="presParOf" srcId="{2D0F0F50-B1C8-4655-B30D-A79A3662B878}" destId="{B317BC41-05D0-40FB-B0D9-B0B298276616}" srcOrd="1" destOrd="0" presId="urn:microsoft.com/office/officeart/2005/8/layout/hierarchy1"/>
    <dgm:cxn modelId="{ABC26BE2-F852-4514-8F62-0DC069A3C335}" type="presParOf" srcId="{B317BC41-05D0-40FB-B0D9-B0B298276616}" destId="{9EE039FB-A431-4ECA-B9DB-0ECA90E12FF5}" srcOrd="0" destOrd="0" presId="urn:microsoft.com/office/officeart/2005/8/layout/hierarchy1"/>
    <dgm:cxn modelId="{E144BECC-BDFD-4872-81BD-D54E63B13668}" type="presParOf" srcId="{B317BC41-05D0-40FB-B0D9-B0B298276616}" destId="{C4AC60D9-7D69-4BAF-AE6C-90A7B5E44AA4}" srcOrd="1" destOrd="0" presId="urn:microsoft.com/office/officeart/2005/8/layout/hierarchy1"/>
    <dgm:cxn modelId="{0C4A2D37-87F4-4138-846C-D015B8DF6F0C}" type="presParOf" srcId="{C4AC60D9-7D69-4BAF-AE6C-90A7B5E44AA4}" destId="{25258159-6544-4D81-80A5-8E955BCDC315}" srcOrd="0" destOrd="0" presId="urn:microsoft.com/office/officeart/2005/8/layout/hierarchy1"/>
    <dgm:cxn modelId="{44D35FA9-1F22-4D6B-BCBD-3C51FAFCE64D}" type="presParOf" srcId="{25258159-6544-4D81-80A5-8E955BCDC315}" destId="{D43BDE09-8C5D-47F1-8405-6212C251F67A}" srcOrd="0" destOrd="0" presId="urn:microsoft.com/office/officeart/2005/8/layout/hierarchy1"/>
    <dgm:cxn modelId="{46179577-4F87-40B0-96D9-9D1FB7C3101D}" type="presParOf" srcId="{25258159-6544-4D81-80A5-8E955BCDC315}" destId="{5F684F1E-96EF-4081-B0BF-453EC5C107F3}" srcOrd="1" destOrd="0" presId="urn:microsoft.com/office/officeart/2005/8/layout/hierarchy1"/>
    <dgm:cxn modelId="{30877C67-F676-47B9-B97B-C7EDC52C1AE7}" type="presParOf" srcId="{C4AC60D9-7D69-4BAF-AE6C-90A7B5E44AA4}" destId="{F25BFE95-E305-4C68-9CA7-B2EE3986C694}" srcOrd="1" destOrd="0" presId="urn:microsoft.com/office/officeart/2005/8/layout/hierarchy1"/>
    <dgm:cxn modelId="{ABA87A08-3A6C-461C-8B92-42142679F419}" type="presParOf" srcId="{F25BFE95-E305-4C68-9CA7-B2EE3986C694}" destId="{69A4E202-6AC7-496B-A6C3-E6506E80B948}" srcOrd="0" destOrd="0" presId="urn:microsoft.com/office/officeart/2005/8/layout/hierarchy1"/>
    <dgm:cxn modelId="{987471C9-0DB6-4D5F-91F2-2925D81271C1}" type="presParOf" srcId="{F25BFE95-E305-4C68-9CA7-B2EE3986C694}" destId="{1939A1AC-F667-487E-9AA7-B8F91048078C}" srcOrd="1" destOrd="0" presId="urn:microsoft.com/office/officeart/2005/8/layout/hierarchy1"/>
    <dgm:cxn modelId="{7B6A253C-99DE-484F-80C8-2912BC866573}" type="presParOf" srcId="{1939A1AC-F667-487E-9AA7-B8F91048078C}" destId="{1740D76E-4F6F-4ADE-87D4-CD8E9EBA5A3B}" srcOrd="0" destOrd="0" presId="urn:microsoft.com/office/officeart/2005/8/layout/hierarchy1"/>
    <dgm:cxn modelId="{FF219B6C-0763-476D-AA30-2BE485B3AF7E}" type="presParOf" srcId="{1740D76E-4F6F-4ADE-87D4-CD8E9EBA5A3B}" destId="{290D1B6C-4F0F-4BE1-BA8F-965456CDC590}" srcOrd="0" destOrd="0" presId="urn:microsoft.com/office/officeart/2005/8/layout/hierarchy1"/>
    <dgm:cxn modelId="{E68F3FE1-7E4D-4B33-ABDE-EEDB975D926B}" type="presParOf" srcId="{1740D76E-4F6F-4ADE-87D4-CD8E9EBA5A3B}" destId="{EDFB3709-6305-4050-B450-DCD741B1C273}" srcOrd="1" destOrd="0" presId="urn:microsoft.com/office/officeart/2005/8/layout/hierarchy1"/>
    <dgm:cxn modelId="{C4903CB7-A6C3-4046-AAEE-22FA48404AA1}" type="presParOf" srcId="{1939A1AC-F667-487E-9AA7-B8F91048078C}" destId="{027A2A14-B5FA-4F71-896B-CE5CE789282E}" srcOrd="1" destOrd="0" presId="urn:microsoft.com/office/officeart/2005/8/layout/hierarchy1"/>
    <dgm:cxn modelId="{2C09E722-7E93-4207-8113-1D8FEE7F4F1A}" type="presParOf" srcId="{F25BFE95-E305-4C68-9CA7-B2EE3986C694}" destId="{DC42A5CE-16FF-42BD-B0FD-9B090850D981}" srcOrd="2" destOrd="0" presId="urn:microsoft.com/office/officeart/2005/8/layout/hierarchy1"/>
    <dgm:cxn modelId="{9F0CD644-53D5-4260-8B7E-33DDB7984B32}" type="presParOf" srcId="{F25BFE95-E305-4C68-9CA7-B2EE3986C694}" destId="{A0745FCC-7E00-4E4B-BCEF-D8733CF9A845}" srcOrd="3" destOrd="0" presId="urn:microsoft.com/office/officeart/2005/8/layout/hierarchy1"/>
    <dgm:cxn modelId="{0C4C7D39-3F72-4141-AB20-1DB26D3670F7}" type="presParOf" srcId="{A0745FCC-7E00-4E4B-BCEF-D8733CF9A845}" destId="{8ED71640-20EF-424C-933B-0D52868D4C7C}" srcOrd="0" destOrd="0" presId="urn:microsoft.com/office/officeart/2005/8/layout/hierarchy1"/>
    <dgm:cxn modelId="{17ED4EE2-16CF-443F-BB53-16B848DE3EB7}" type="presParOf" srcId="{8ED71640-20EF-424C-933B-0D52868D4C7C}" destId="{EF7EAEA3-EAC0-41C0-9D8A-D7FE290A0AB2}" srcOrd="0" destOrd="0" presId="urn:microsoft.com/office/officeart/2005/8/layout/hierarchy1"/>
    <dgm:cxn modelId="{5CE025BA-52C2-4A5C-96E6-1223CB2029C4}" type="presParOf" srcId="{8ED71640-20EF-424C-933B-0D52868D4C7C}" destId="{37D8146D-AFBC-4B04-ADD9-C27D1EAA8600}" srcOrd="1" destOrd="0" presId="urn:microsoft.com/office/officeart/2005/8/layout/hierarchy1"/>
    <dgm:cxn modelId="{478D664B-64C0-4A09-803D-69EF4CA710B7}" type="presParOf" srcId="{A0745FCC-7E00-4E4B-BCEF-D8733CF9A845}" destId="{EAA13EE5-4D38-422A-866B-97ECC8252757}" srcOrd="1" destOrd="0" presId="urn:microsoft.com/office/officeart/2005/8/layout/hierarchy1"/>
    <dgm:cxn modelId="{35389B95-B1A7-4BF1-88F8-E8CD165461C3}" type="presParOf" srcId="{B317BC41-05D0-40FB-B0D9-B0B298276616}" destId="{D23FD8E8-9D39-4F28-A311-A01CBB49EBE0}" srcOrd="2" destOrd="0" presId="urn:microsoft.com/office/officeart/2005/8/layout/hierarchy1"/>
    <dgm:cxn modelId="{B49955C7-0B6C-4DBA-8456-69637F2DB8F7}" type="presParOf" srcId="{B317BC41-05D0-40FB-B0D9-B0B298276616}" destId="{2BAE0AED-3AD6-4932-B1AC-90D89474EB51}" srcOrd="3" destOrd="0" presId="urn:microsoft.com/office/officeart/2005/8/layout/hierarchy1"/>
    <dgm:cxn modelId="{CE0D72BF-B1D9-4A71-8745-32C6D0537CC7}" type="presParOf" srcId="{2BAE0AED-3AD6-4932-B1AC-90D89474EB51}" destId="{39254A0D-9ECB-464E-9F66-7C95C5AEC750}" srcOrd="0" destOrd="0" presId="urn:microsoft.com/office/officeart/2005/8/layout/hierarchy1"/>
    <dgm:cxn modelId="{1933A3B3-6EF2-4094-8F2D-C5A0461B7D1C}" type="presParOf" srcId="{39254A0D-9ECB-464E-9F66-7C95C5AEC750}" destId="{B68996ED-0E8E-418A-B55F-A5E2F3AC2B12}" srcOrd="0" destOrd="0" presId="urn:microsoft.com/office/officeart/2005/8/layout/hierarchy1"/>
    <dgm:cxn modelId="{1AABE1AD-4AE5-487E-BFF9-6DECFF0DA187}" type="presParOf" srcId="{39254A0D-9ECB-464E-9F66-7C95C5AEC750}" destId="{DD64CA2F-A8C2-4619-A85F-467860DBE233}" srcOrd="1" destOrd="0" presId="urn:microsoft.com/office/officeart/2005/8/layout/hierarchy1"/>
    <dgm:cxn modelId="{831D4AAF-48B8-46F1-9FED-4B97EEC95958}" type="presParOf" srcId="{2BAE0AED-3AD6-4932-B1AC-90D89474EB51}" destId="{BE3BA6AA-E7AB-4B17-A913-ED7CC7C52B47}" srcOrd="1" destOrd="0" presId="urn:microsoft.com/office/officeart/2005/8/layout/hierarchy1"/>
    <dgm:cxn modelId="{A53A5581-BD32-429B-B8A1-FFB1180C67EF}" type="presParOf" srcId="{BE3BA6AA-E7AB-4B17-A913-ED7CC7C52B47}" destId="{E05D7427-6FAB-4A06-B123-AC11BF2D332D}" srcOrd="0" destOrd="0" presId="urn:microsoft.com/office/officeart/2005/8/layout/hierarchy1"/>
    <dgm:cxn modelId="{7C23C457-6D78-4846-919A-4FF952B4FEFA}" type="presParOf" srcId="{BE3BA6AA-E7AB-4B17-A913-ED7CC7C52B47}" destId="{1E3FC4FC-E0D0-4F85-A1D4-DAB44C5AB476}" srcOrd="1" destOrd="0" presId="urn:microsoft.com/office/officeart/2005/8/layout/hierarchy1"/>
    <dgm:cxn modelId="{FB459354-13EA-4D13-9289-AFC5813B5285}" type="presParOf" srcId="{1E3FC4FC-E0D0-4F85-A1D4-DAB44C5AB476}" destId="{558BF378-A4C5-45BE-AC7E-41005037325C}" srcOrd="0" destOrd="0" presId="urn:microsoft.com/office/officeart/2005/8/layout/hierarchy1"/>
    <dgm:cxn modelId="{D41ECB9F-4C06-4D80-93F4-12C4D24BC2F3}" type="presParOf" srcId="{558BF378-A4C5-45BE-AC7E-41005037325C}" destId="{2DC9B1DE-EA6D-4166-8A35-39FF08B0099E}" srcOrd="0" destOrd="0" presId="urn:microsoft.com/office/officeart/2005/8/layout/hierarchy1"/>
    <dgm:cxn modelId="{7F187919-3052-494E-9019-6E61D90A5461}" type="presParOf" srcId="{558BF378-A4C5-45BE-AC7E-41005037325C}" destId="{5D5949F5-8DFF-4CB2-ABD9-6EB87D42A084}" srcOrd="1" destOrd="0" presId="urn:microsoft.com/office/officeart/2005/8/layout/hierarchy1"/>
    <dgm:cxn modelId="{FC4935FA-8BD4-489D-A98F-CFF9731FC1E6}" type="presParOf" srcId="{1E3FC4FC-E0D0-4F85-A1D4-DAB44C5AB476}" destId="{30058188-9819-4BAC-A053-259F69FEC9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D7427-6FAB-4A06-B123-AC11BF2D332D}">
      <dsp:nvSpPr>
        <dsp:cNvPr id="0" name=""/>
        <dsp:cNvSpPr/>
      </dsp:nvSpPr>
      <dsp:spPr>
        <a:xfrm>
          <a:off x="3992868" y="2056832"/>
          <a:ext cx="91440" cy="3830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3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3FD8E8-9D39-4F28-A311-A01CBB49EBE0}">
      <dsp:nvSpPr>
        <dsp:cNvPr id="0" name=""/>
        <dsp:cNvSpPr/>
      </dsp:nvSpPr>
      <dsp:spPr>
        <a:xfrm>
          <a:off x="2831190" y="837359"/>
          <a:ext cx="1207398" cy="38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054"/>
              </a:lnTo>
              <a:lnTo>
                <a:pt x="1207398" y="261054"/>
              </a:lnTo>
              <a:lnTo>
                <a:pt x="1207398" y="383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42A5CE-16FF-42BD-B0FD-9B090850D981}">
      <dsp:nvSpPr>
        <dsp:cNvPr id="0" name=""/>
        <dsp:cNvSpPr/>
      </dsp:nvSpPr>
      <dsp:spPr>
        <a:xfrm>
          <a:off x="1623791" y="2056832"/>
          <a:ext cx="804932" cy="3830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1054"/>
              </a:lnTo>
              <a:lnTo>
                <a:pt x="804932" y="261054"/>
              </a:lnTo>
              <a:lnTo>
                <a:pt x="804932" y="383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4E202-6AC7-496B-A6C3-E6506E80B948}">
      <dsp:nvSpPr>
        <dsp:cNvPr id="0" name=""/>
        <dsp:cNvSpPr/>
      </dsp:nvSpPr>
      <dsp:spPr>
        <a:xfrm>
          <a:off x="818859" y="2056832"/>
          <a:ext cx="804932" cy="383074"/>
        </a:xfrm>
        <a:custGeom>
          <a:avLst/>
          <a:gdLst/>
          <a:ahLst/>
          <a:cxnLst/>
          <a:rect l="0" t="0" r="0" b="0"/>
          <a:pathLst>
            <a:path>
              <a:moveTo>
                <a:pt x="804932" y="0"/>
              </a:moveTo>
              <a:lnTo>
                <a:pt x="804932" y="261054"/>
              </a:lnTo>
              <a:lnTo>
                <a:pt x="0" y="261054"/>
              </a:lnTo>
              <a:lnTo>
                <a:pt x="0" y="383074"/>
              </a:lnTo>
            </a:path>
          </a:pathLst>
        </a:custGeom>
        <a:noFill/>
        <a:ln w="19050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E039FB-A431-4ECA-B9DB-0ECA90E12FF5}">
      <dsp:nvSpPr>
        <dsp:cNvPr id="0" name=""/>
        <dsp:cNvSpPr/>
      </dsp:nvSpPr>
      <dsp:spPr>
        <a:xfrm>
          <a:off x="1623791" y="837359"/>
          <a:ext cx="1207398" cy="383074"/>
        </a:xfrm>
        <a:custGeom>
          <a:avLst/>
          <a:gdLst/>
          <a:ahLst/>
          <a:cxnLst/>
          <a:rect l="0" t="0" r="0" b="0"/>
          <a:pathLst>
            <a:path>
              <a:moveTo>
                <a:pt x="1207398" y="0"/>
              </a:moveTo>
              <a:lnTo>
                <a:pt x="1207398" y="261054"/>
              </a:lnTo>
              <a:lnTo>
                <a:pt x="0" y="261054"/>
              </a:lnTo>
              <a:lnTo>
                <a:pt x="0" y="383074"/>
              </a:lnTo>
            </a:path>
          </a:pathLst>
        </a:custGeom>
        <a:noFill/>
        <a:ln w="19050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240FDB-1A6E-44C7-83DC-B17EAE59F328}">
      <dsp:nvSpPr>
        <dsp:cNvPr id="0" name=""/>
        <dsp:cNvSpPr/>
      </dsp:nvSpPr>
      <dsp:spPr>
        <a:xfrm>
          <a:off x="2172608" y="961"/>
          <a:ext cx="1317162" cy="836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1ED34-4A1D-40EC-A16D-994AD6205272}">
      <dsp:nvSpPr>
        <dsp:cNvPr id="0" name=""/>
        <dsp:cNvSpPr/>
      </dsp:nvSpPr>
      <dsp:spPr>
        <a:xfrm>
          <a:off x="2318960" y="139995"/>
          <a:ext cx="1317162" cy="836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Dev Patel</a:t>
          </a:r>
        </a:p>
      </dsp:txBody>
      <dsp:txXfrm>
        <a:off x="2343457" y="164492"/>
        <a:ext cx="1268168" cy="787403"/>
      </dsp:txXfrm>
    </dsp:sp>
    <dsp:sp modelId="{D43BDE09-8C5D-47F1-8405-6212C251F67A}">
      <dsp:nvSpPr>
        <dsp:cNvPr id="0" name=""/>
        <dsp:cNvSpPr/>
      </dsp:nvSpPr>
      <dsp:spPr>
        <a:xfrm>
          <a:off x="965210" y="1220434"/>
          <a:ext cx="1317162" cy="836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84F1E-96EF-4081-B0BF-453EC5C107F3}">
      <dsp:nvSpPr>
        <dsp:cNvPr id="0" name=""/>
        <dsp:cNvSpPr/>
      </dsp:nvSpPr>
      <dsp:spPr>
        <a:xfrm>
          <a:off x="1111561" y="1359467"/>
          <a:ext cx="1317162" cy="836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Robbie Marotte</a:t>
          </a:r>
        </a:p>
      </dsp:txBody>
      <dsp:txXfrm>
        <a:off x="1136058" y="1383964"/>
        <a:ext cx="1268168" cy="787403"/>
      </dsp:txXfrm>
    </dsp:sp>
    <dsp:sp modelId="{290D1B6C-4F0F-4BE1-BA8F-965456CDC590}">
      <dsp:nvSpPr>
        <dsp:cNvPr id="0" name=""/>
        <dsp:cNvSpPr/>
      </dsp:nvSpPr>
      <dsp:spPr>
        <a:xfrm>
          <a:off x="160277" y="2439906"/>
          <a:ext cx="1317162" cy="836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B3709-6305-4050-B450-DCD741B1C273}">
      <dsp:nvSpPr>
        <dsp:cNvPr id="0" name=""/>
        <dsp:cNvSpPr/>
      </dsp:nvSpPr>
      <dsp:spPr>
        <a:xfrm>
          <a:off x="306629" y="2578940"/>
          <a:ext cx="1317162" cy="836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Frederik </a:t>
          </a:r>
          <a:r>
            <a:rPr lang="en-US" sz="2200" kern="1200" dirty="0" err="1"/>
            <a:t>Estaire</a:t>
          </a:r>
          <a:endParaRPr lang="en-US" sz="2200" kern="1200" dirty="0"/>
        </a:p>
      </dsp:txBody>
      <dsp:txXfrm>
        <a:off x="331126" y="2603437"/>
        <a:ext cx="1268168" cy="787403"/>
      </dsp:txXfrm>
    </dsp:sp>
    <dsp:sp modelId="{EF7EAEA3-EAC0-41C0-9D8A-D7FE290A0AB2}">
      <dsp:nvSpPr>
        <dsp:cNvPr id="0" name=""/>
        <dsp:cNvSpPr/>
      </dsp:nvSpPr>
      <dsp:spPr>
        <a:xfrm>
          <a:off x="1770142" y="2439906"/>
          <a:ext cx="1317162" cy="836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8146D-AFBC-4B04-ADD9-C27D1EAA8600}">
      <dsp:nvSpPr>
        <dsp:cNvPr id="0" name=""/>
        <dsp:cNvSpPr/>
      </dsp:nvSpPr>
      <dsp:spPr>
        <a:xfrm>
          <a:off x="1916494" y="2578940"/>
          <a:ext cx="1317162" cy="836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Adam </a:t>
          </a:r>
          <a:r>
            <a:rPr lang="en-US" altLang="ko-KR" sz="2200" kern="1200" dirty="0"/>
            <a:t>Smith</a:t>
          </a:r>
          <a:endParaRPr lang="en-US" sz="2200" kern="1200" dirty="0"/>
        </a:p>
      </dsp:txBody>
      <dsp:txXfrm>
        <a:off x="1940991" y="2603437"/>
        <a:ext cx="1268168" cy="787403"/>
      </dsp:txXfrm>
    </dsp:sp>
    <dsp:sp modelId="{B68996ED-0E8E-418A-B55F-A5E2F3AC2B12}">
      <dsp:nvSpPr>
        <dsp:cNvPr id="0" name=""/>
        <dsp:cNvSpPr/>
      </dsp:nvSpPr>
      <dsp:spPr>
        <a:xfrm>
          <a:off x="3380007" y="1220434"/>
          <a:ext cx="1317162" cy="836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64CA2F-A8C2-4619-A85F-467860DBE233}">
      <dsp:nvSpPr>
        <dsp:cNvPr id="0" name=""/>
        <dsp:cNvSpPr/>
      </dsp:nvSpPr>
      <dsp:spPr>
        <a:xfrm>
          <a:off x="3526358" y="1359467"/>
          <a:ext cx="1317162" cy="836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Riz</a:t>
          </a:r>
          <a:r>
            <a:rPr lang="en-US" sz="2200" kern="1200" dirty="0"/>
            <a:t> Ahmed</a:t>
          </a:r>
        </a:p>
      </dsp:txBody>
      <dsp:txXfrm>
        <a:off x="3550855" y="1383964"/>
        <a:ext cx="1268168" cy="787403"/>
      </dsp:txXfrm>
    </dsp:sp>
    <dsp:sp modelId="{2DC9B1DE-EA6D-4166-8A35-39FF08B0099E}">
      <dsp:nvSpPr>
        <dsp:cNvPr id="0" name=""/>
        <dsp:cNvSpPr/>
      </dsp:nvSpPr>
      <dsp:spPr>
        <a:xfrm>
          <a:off x="3380007" y="2439906"/>
          <a:ext cx="1317162" cy="8363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949F5-8DFF-4CB2-ABD9-6EB87D42A084}">
      <dsp:nvSpPr>
        <dsp:cNvPr id="0" name=""/>
        <dsp:cNvSpPr/>
      </dsp:nvSpPr>
      <dsp:spPr>
        <a:xfrm>
          <a:off x="3526358" y="2578940"/>
          <a:ext cx="1317162" cy="8363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Emma Rock</a:t>
          </a:r>
        </a:p>
      </dsp:txBody>
      <dsp:txXfrm>
        <a:off x="3550855" y="2603437"/>
        <a:ext cx="1268168" cy="787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37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937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8110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966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29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03815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6241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538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75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8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57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145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3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379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05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E451C3-0FF4-47C4-B829-773ADF60F88C}" type="datetimeFigureOut">
              <a:rPr lang="en-US" smtClean="0"/>
              <a:t>10/8/2024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02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0" r:id="rId1"/>
    <p:sldLayoutId id="2147483981" r:id="rId2"/>
    <p:sldLayoutId id="2147483982" r:id="rId3"/>
    <p:sldLayoutId id="2147483983" r:id="rId4"/>
    <p:sldLayoutId id="2147483984" r:id="rId5"/>
    <p:sldLayoutId id="2147483985" r:id="rId6"/>
    <p:sldLayoutId id="2147483986" r:id="rId7"/>
    <p:sldLayoutId id="2147483987" r:id="rId8"/>
    <p:sldLayoutId id="2147483988" r:id="rId9"/>
    <p:sldLayoutId id="2147483989" r:id="rId10"/>
    <p:sldLayoutId id="2147483990" r:id="rId11"/>
    <p:sldLayoutId id="2147483991" r:id="rId12"/>
    <p:sldLayoutId id="2147483992" r:id="rId13"/>
    <p:sldLayoutId id="2147483993" r:id="rId14"/>
    <p:sldLayoutId id="2147483994" r:id="rId15"/>
    <p:sldLayoutId id="2147483995" r:id="rId16"/>
    <p:sldLayoutId id="214748399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2vtw6TAbQ4?si=qpjTbbef29W4RoH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91C3613-925D-43A8-9D1F-D95443AF01A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7813" b="7813"/>
          <a:stretch>
            <a:fillRect/>
          </a:stretch>
        </p:blipFill>
        <p:spPr>
          <a:xfrm>
            <a:off x="0" y="-991"/>
            <a:ext cx="12192000" cy="6858000"/>
          </a:xfrm>
        </p:spPr>
      </p:pic>
      <p:pic>
        <p:nvPicPr>
          <p:cNvPr id="10" name="Graphic 79" descr="Marker">
            <a:extLst>
              <a:ext uri="{FF2B5EF4-FFF2-40B4-BE49-F238E27FC236}">
                <a16:creationId xmlns:a16="http://schemas.microsoft.com/office/drawing/2014/main" id="{5BAB01FD-4B15-48A1-9CFB-0833FF023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2065" y="1860302"/>
            <a:ext cx="3135414" cy="31354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F8E8FD9-B975-4A0C-8BDD-5CBC068CC47A}"/>
              </a:ext>
            </a:extLst>
          </p:cNvPr>
          <p:cNvSpPr/>
          <p:nvPr/>
        </p:nvSpPr>
        <p:spPr>
          <a:xfrm>
            <a:off x="5983977" y="1965351"/>
            <a:ext cx="5771773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5000" b="1" cap="all" dirty="0">
                <a:solidFill>
                  <a:srgbClr val="FFFFFF"/>
                </a:solidFill>
              </a:rPr>
              <a:t>North</a:t>
            </a:r>
            <a:r>
              <a:rPr lang="en-US" sz="5000" b="1" cap="all" dirty="0">
                <a:solidFill>
                  <a:srgbClr val="FFFFFF"/>
                </a:solidFill>
              </a:rPr>
              <a:t>west</a:t>
            </a:r>
            <a:r>
              <a:rPr lang="en-US" b="1" cap="all" dirty="0">
                <a:solidFill>
                  <a:srgbClr val="FFFFFF"/>
                </a:solidFill>
              </a:rPr>
              <a:t> </a:t>
            </a:r>
            <a:r>
              <a:rPr lang="en-US" sz="5000" b="1" cap="all" dirty="0">
                <a:solidFill>
                  <a:srgbClr val="FFFFFF"/>
                </a:solidFill>
              </a:rPr>
              <a:t>Region</a:t>
            </a:r>
            <a:endParaRPr lang="en-US" sz="5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CC75F6-D983-4171-81B6-18F077600F98}"/>
              </a:ext>
            </a:extLst>
          </p:cNvPr>
          <p:cNvSpPr/>
          <p:nvPr/>
        </p:nvSpPr>
        <p:spPr>
          <a:xfrm>
            <a:off x="7626855" y="3307497"/>
            <a:ext cx="29013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cap="all" dirty="0" err="1">
                <a:solidFill>
                  <a:srgbClr val="FFFFFF"/>
                </a:solidFill>
              </a:rPr>
              <a:t>Quter</a:t>
            </a:r>
            <a:r>
              <a:rPr lang="en-US" altLang="ko-KR" cap="all" dirty="0">
                <a:solidFill>
                  <a:srgbClr val="FFFFFF"/>
                </a:solidFill>
              </a:rPr>
              <a:t> 2 </a:t>
            </a:r>
            <a:r>
              <a:rPr lang="en-US" cap="all" dirty="0">
                <a:solidFill>
                  <a:srgbClr val="FFFFFF"/>
                </a:solidFill>
              </a:rPr>
              <a:t>sales</a:t>
            </a:r>
          </a:p>
        </p:txBody>
      </p:sp>
    </p:spTree>
    <p:extLst>
      <p:ext uri="{BB962C8B-B14F-4D97-AF65-F5344CB8AC3E}">
        <p14:creationId xmlns:p14="http://schemas.microsoft.com/office/powerpoint/2010/main" val="413410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92225-48EE-45F4-A430-9B1F2DB0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 sales Team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28A2C3-A79F-4BE3-86C5-BF6C0AD56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8440015"/>
              </p:ext>
            </p:extLst>
          </p:nvPr>
        </p:nvGraphicFramePr>
        <p:xfrm>
          <a:off x="723901" y="2267785"/>
          <a:ext cx="500379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79D7C4-C889-4C67-BF53-C9FEACC0FFD3}"/>
              </a:ext>
            </a:extLst>
          </p:cNvPr>
          <p:cNvSpPr txBox="1"/>
          <p:nvPr/>
        </p:nvSpPr>
        <p:spPr>
          <a:xfrm>
            <a:off x="6096000" y="2628900"/>
            <a:ext cx="5562598" cy="2694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New team member – </a:t>
            </a:r>
            <a:r>
              <a:rPr lang="en-US" altLang="ko-KR" sz="2200" dirty="0"/>
              <a:t>Adam Smit</a:t>
            </a:r>
            <a:endParaRPr lang="en-US" sz="2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Highest quarterly sales in two years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/>
              <a:t>Low </a:t>
            </a:r>
            <a:r>
              <a:rPr lang="en-US" sz="2200" dirty="0"/>
              <a:t>season</a:t>
            </a:r>
            <a:r>
              <a:rPr lang="en-US" altLang="ko-KR" sz="2200" dirty="0"/>
              <a:t>al sales</a:t>
            </a:r>
            <a:endParaRPr lang="en-US" sz="2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Competition stepping up</a:t>
            </a:r>
          </a:p>
        </p:txBody>
      </p:sp>
    </p:spTree>
    <p:extLst>
      <p:ext uri="{BB962C8B-B14F-4D97-AF65-F5344CB8AC3E}">
        <p14:creationId xmlns:p14="http://schemas.microsoft.com/office/powerpoint/2010/main" val="2772730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2B033-B92C-4884-B9CF-9D6974D4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571500"/>
            <a:ext cx="4666376" cy="137160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North</a:t>
            </a:r>
            <a:r>
              <a:rPr lang="en-US" sz="4000" dirty="0"/>
              <a:t>west Sales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86B937-C1D3-4A18-B382-70243F8E9B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640823"/>
              </p:ext>
            </p:extLst>
          </p:nvPr>
        </p:nvGraphicFramePr>
        <p:xfrm>
          <a:off x="5781675" y="1257300"/>
          <a:ext cx="5189538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0E722-8EDB-4790-8206-CE3912A8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8544" y="2523143"/>
            <a:ext cx="3680885" cy="255219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Connecticut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Massachusetts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Hampshire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Rhode Island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Vermont</a:t>
            </a:r>
          </a:p>
        </p:txBody>
      </p:sp>
    </p:spTree>
    <p:extLst>
      <p:ext uri="{BB962C8B-B14F-4D97-AF65-F5344CB8AC3E}">
        <p14:creationId xmlns:p14="http://schemas.microsoft.com/office/powerpoint/2010/main" val="340779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F60CF6-4931-4884-A158-4D77AE0AC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1EB043-3FDE-4A9E-BF7D-66F1A0883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469768"/>
              </p:ext>
            </p:extLst>
          </p:nvPr>
        </p:nvGraphicFramePr>
        <p:xfrm>
          <a:off x="2207701" y="2949479"/>
          <a:ext cx="7776596" cy="161433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1944149">
                  <a:extLst>
                    <a:ext uri="{9D8B030D-6E8A-4147-A177-3AD203B41FA5}">
                      <a16:colId xmlns:a16="http://schemas.microsoft.com/office/drawing/2014/main" val="1589577214"/>
                    </a:ext>
                  </a:extLst>
                </a:gridCol>
                <a:gridCol w="1944149">
                  <a:extLst>
                    <a:ext uri="{9D8B030D-6E8A-4147-A177-3AD203B41FA5}">
                      <a16:colId xmlns:a16="http://schemas.microsoft.com/office/drawing/2014/main" val="3124679534"/>
                    </a:ext>
                  </a:extLst>
                </a:gridCol>
                <a:gridCol w="1944149">
                  <a:extLst>
                    <a:ext uri="{9D8B030D-6E8A-4147-A177-3AD203B41FA5}">
                      <a16:colId xmlns:a16="http://schemas.microsoft.com/office/drawing/2014/main" val="1679332855"/>
                    </a:ext>
                  </a:extLst>
                </a:gridCol>
                <a:gridCol w="1944149">
                  <a:extLst>
                    <a:ext uri="{9D8B030D-6E8A-4147-A177-3AD203B41FA5}">
                      <a16:colId xmlns:a16="http://schemas.microsoft.com/office/drawing/2014/main" val="3943118227"/>
                    </a:ext>
                  </a:extLst>
                </a:gridCol>
              </a:tblGrid>
              <a:tr h="316105"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Product</a:t>
                      </a:r>
                      <a:endParaRPr lang="en-US" sz="16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 dirty="0">
                          <a:effectLst/>
                        </a:rPr>
                        <a:t>April</a:t>
                      </a:r>
                      <a:endParaRPr lang="en-US" sz="1600" b="0" dirty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May</a:t>
                      </a:r>
                      <a:endParaRPr lang="en-US" sz="16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June</a:t>
                      </a:r>
                      <a:endParaRPr lang="en-US" sz="16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9026" marR="79026" marT="39513" marB="39513" anchor="ctr"/>
                </a:tc>
                <a:extLst>
                  <a:ext uri="{0D108BD9-81ED-4DB2-BD59-A6C34878D82A}">
                    <a16:rowId xmlns:a16="http://schemas.microsoft.com/office/drawing/2014/main" val="2584594547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Soda</a:t>
                      </a:r>
                      <a:endParaRPr lang="en-US" sz="16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1500</a:t>
                      </a: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2000</a:t>
                      </a: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2350</a:t>
                      </a:r>
                    </a:p>
                  </a:txBody>
                  <a:tcPr marL="79026" marR="79026" marT="39513" marB="39513" anchor="ctr"/>
                </a:tc>
                <a:extLst>
                  <a:ext uri="{0D108BD9-81ED-4DB2-BD59-A6C34878D82A}">
                    <a16:rowId xmlns:a16="http://schemas.microsoft.com/office/drawing/2014/main" val="1499568102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Chips</a:t>
                      </a:r>
                      <a:endParaRPr lang="en-US" sz="16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625</a:t>
                      </a: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954</a:t>
                      </a: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1025</a:t>
                      </a:r>
                    </a:p>
                  </a:txBody>
                  <a:tcPr marL="79026" marR="79026" marT="39513" marB="39513" anchor="ctr"/>
                </a:tc>
                <a:extLst>
                  <a:ext uri="{0D108BD9-81ED-4DB2-BD59-A6C34878D82A}">
                    <a16:rowId xmlns:a16="http://schemas.microsoft.com/office/drawing/2014/main" val="3595993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Gum</a:t>
                      </a:r>
                      <a:endParaRPr lang="en-US" sz="16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2654</a:t>
                      </a: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1546</a:t>
                      </a: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1751</a:t>
                      </a:r>
                    </a:p>
                  </a:txBody>
                  <a:tcPr marL="79026" marR="79026" marT="39513" marB="39513" anchor="ctr"/>
                </a:tc>
                <a:extLst>
                  <a:ext uri="{0D108BD9-81ED-4DB2-BD59-A6C34878D82A}">
                    <a16:rowId xmlns:a16="http://schemas.microsoft.com/office/drawing/2014/main" val="1697458932"/>
                  </a:ext>
                </a:extLst>
              </a:tr>
              <a:tr h="316105">
                <a:tc>
                  <a:txBody>
                    <a:bodyPr/>
                    <a:lstStyle/>
                    <a:p>
                      <a:pPr fontAlgn="ctr"/>
                      <a:r>
                        <a:rPr lang="en-US" sz="1600">
                          <a:effectLst/>
                        </a:rPr>
                        <a:t>Candy</a:t>
                      </a:r>
                      <a:endParaRPr lang="en-US" sz="1600" b="0"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465</a:t>
                      </a: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>
                          <a:effectLst/>
                        </a:rPr>
                        <a:t>498</a:t>
                      </a:r>
                    </a:p>
                  </a:txBody>
                  <a:tcPr marL="79026" marR="79026" marT="39513" marB="3951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dirty="0">
                          <a:effectLst/>
                        </a:rPr>
                        <a:t>321</a:t>
                      </a:r>
                    </a:p>
                  </a:txBody>
                  <a:tcPr marL="79026" marR="79026" marT="39513" marB="39513" anchor="ctr"/>
                </a:tc>
                <a:extLst>
                  <a:ext uri="{0D108BD9-81ED-4DB2-BD59-A6C34878D82A}">
                    <a16:rowId xmlns:a16="http://schemas.microsoft.com/office/drawing/2014/main" val="6157449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455B28-2284-4094-B017-B9980733C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043322"/>
              </p:ext>
            </p:extLst>
          </p:nvPr>
        </p:nvGraphicFramePr>
        <p:xfrm>
          <a:off x="2207701" y="2583719"/>
          <a:ext cx="7776596" cy="365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776596">
                  <a:extLst>
                    <a:ext uri="{9D8B030D-6E8A-4147-A177-3AD203B41FA5}">
                      <a16:colId xmlns:a16="http://schemas.microsoft.com/office/drawing/2014/main" val="4196608847"/>
                    </a:ext>
                  </a:extLst>
                </a:gridCol>
              </a:tblGrid>
              <a:tr h="360664">
                <a:tc>
                  <a:txBody>
                    <a:bodyPr/>
                    <a:lstStyle/>
                    <a:p>
                      <a:r>
                        <a:rPr lang="en-US" altLang="ko-KR" dirty="0"/>
                        <a:t>Marine sales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97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1202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F87D-6C54-4345-A3D6-4E5BC0A4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5979" y="2614372"/>
            <a:ext cx="3820808" cy="1456267"/>
          </a:xfrm>
        </p:spPr>
        <p:txBody>
          <a:bodyPr>
            <a:normAutofit fontScale="90000"/>
          </a:bodyPr>
          <a:lstStyle/>
          <a:p>
            <a:r>
              <a:rPr lang="en-US" dirty="0"/>
              <a:t>Redesigning Store Ideas</a:t>
            </a:r>
            <a:br>
              <a:rPr lang="en-US" dirty="0"/>
            </a:br>
            <a:r>
              <a:rPr lang="en-US" altLang="ko-KR" dirty="0"/>
              <a:t>&lt; Click</a:t>
            </a:r>
            <a:endParaRPr lang="en-US" dirty="0"/>
          </a:p>
        </p:txBody>
      </p:sp>
      <p:pic>
        <p:nvPicPr>
          <p:cNvPr id="4" name="Online Media 3">
            <a:hlinkClick r:id="" action="ppaction://media"/>
            <a:extLst>
              <a:ext uri="{FF2B5EF4-FFF2-40B4-BE49-F238E27FC236}">
                <a16:creationId xmlns:a16="http://schemas.microsoft.com/office/drawing/2014/main" id="{58151BE4-3D71-4827-A345-6ECE2F83430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567" y="1391558"/>
            <a:ext cx="6936698" cy="390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34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36</TotalTime>
  <Words>78</Words>
  <Application>Microsoft Office PowerPoint</Application>
  <PresentationFormat>Widescreen</PresentationFormat>
  <Paragraphs>43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Calibri</vt:lpstr>
      <vt:lpstr>Calibri Light</vt:lpstr>
      <vt:lpstr>Tahoma</vt:lpstr>
      <vt:lpstr>Celestial</vt:lpstr>
      <vt:lpstr>PowerPoint Presentation</vt:lpstr>
      <vt:lpstr>Retail sales Team</vt:lpstr>
      <vt:lpstr>Northwest Sales</vt:lpstr>
      <vt:lpstr>PowerPoint Presentation</vt:lpstr>
      <vt:lpstr>Redesigning Store Ideas &lt; Click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Southwest Region</dc:title>
  <dc:creator>Pendleton</dc:creator>
  <cp:lastModifiedBy>Administrator</cp:lastModifiedBy>
  <cp:revision>6</cp:revision>
  <dcterms:created xsi:type="dcterms:W3CDTF">2020-01-12T05:36:24Z</dcterms:created>
  <dcterms:modified xsi:type="dcterms:W3CDTF">2024-10-08T02:08:07Z</dcterms:modified>
</cp:coreProperties>
</file>