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78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00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84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54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50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05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56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72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4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86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46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A50DBA1-85B5-4AA4-8236-6809169A6CC4}" type="datetimeFigureOut">
              <a:rPr lang="es-MX" smtClean="0"/>
              <a:t>10/11/2014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9599BF-8997-43DF-BB96-B885814A70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02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Speaking</a:t>
            </a:r>
            <a:r>
              <a:rPr lang="es-MX" dirty="0" smtClean="0"/>
              <a:t> Portfolio </a:t>
            </a:r>
            <a:r>
              <a:rPr lang="es-MX" dirty="0" err="1" smtClean="0"/>
              <a:t>Partial</a:t>
            </a:r>
            <a:r>
              <a:rPr lang="es-MX" dirty="0" smtClean="0"/>
              <a:t> 1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Student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endParaRPr lang="es-MX" dirty="0" smtClean="0"/>
          </a:p>
          <a:p>
            <a:r>
              <a:rPr lang="es-MX" dirty="0" err="1" smtClean="0"/>
              <a:t>Student</a:t>
            </a:r>
            <a:r>
              <a:rPr lang="es-MX" dirty="0" smtClean="0"/>
              <a:t> </a:t>
            </a:r>
            <a:r>
              <a:rPr lang="es-MX" dirty="0" err="1" smtClean="0"/>
              <a:t>Number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458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22" y="368489"/>
            <a:ext cx="10775072" cy="639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Speaking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rubrics</a:t>
            </a: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1175657" y="2093976"/>
            <a:ext cx="6096000" cy="30813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b="1" u="sng" dirty="0">
                <a:solidFill>
                  <a:srgbClr val="1F497D"/>
                </a:solidFill>
                <a:effectLst>
                  <a:outerShdw blurRad="31750" dist="25400" dir="5400000" algn="tl">
                    <a:srgbClr val="000000">
                      <a:alpha val="25000"/>
                    </a:srgbClr>
                  </a:outerShdw>
                </a:effectLst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Aspects  to be Included in Oral Evaluation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Correct use of English: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ideas and topic development: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Pronunciation (stress, individual sounds):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Fluency:											</a:t>
            </a:r>
            <a:r>
              <a:rPr lang="en-US" sz="2800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/1.5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s-MX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3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My</a:t>
            </a:r>
            <a:r>
              <a:rPr lang="es-MX" dirty="0"/>
              <a:t> </a:t>
            </a:r>
            <a:r>
              <a:rPr lang="es-MX" dirty="0" err="1" smtClean="0"/>
              <a:t>Speaking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audio…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Here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attach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audio </a:t>
            </a:r>
            <a:r>
              <a:rPr lang="es-MX" dirty="0" err="1" smtClean="0"/>
              <a:t>reproduction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761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754" y="484632"/>
            <a:ext cx="10971494" cy="708442"/>
          </a:xfrm>
        </p:spPr>
        <p:txBody>
          <a:bodyPr>
            <a:normAutofit fontScale="90000"/>
          </a:bodyPr>
          <a:lstStyle/>
          <a:p>
            <a:r>
              <a:rPr lang="es-MX" dirty="0" err="1" smtClean="0"/>
              <a:t>My</a:t>
            </a:r>
            <a:r>
              <a:rPr lang="es-MX" dirty="0" smtClean="0"/>
              <a:t> </a:t>
            </a:r>
            <a:r>
              <a:rPr lang="es-MX" dirty="0" err="1" smtClean="0"/>
              <a:t>Speaking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feedback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teacher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Here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add</a:t>
            </a:r>
            <a:r>
              <a:rPr lang="es-MX" dirty="0" smtClean="0"/>
              <a:t> </a:t>
            </a:r>
            <a:r>
              <a:rPr lang="es-MX" dirty="0" err="1" smtClean="0"/>
              <a:t>my</a:t>
            </a:r>
            <a:r>
              <a:rPr lang="es-MX" dirty="0" smtClean="0"/>
              <a:t> </a:t>
            </a:r>
            <a:r>
              <a:rPr lang="es-MX" dirty="0" err="1" smtClean="0"/>
              <a:t>feedback</a:t>
            </a:r>
            <a:r>
              <a:rPr lang="es-MX" dirty="0" smtClean="0"/>
              <a:t> to </a:t>
            </a:r>
            <a:r>
              <a:rPr lang="es-MX" dirty="0" err="1" smtClean="0"/>
              <a:t>your</a:t>
            </a:r>
            <a:r>
              <a:rPr lang="es-MX" dirty="0" smtClean="0"/>
              <a:t> response to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spontaneous</a:t>
            </a:r>
            <a:r>
              <a:rPr lang="es-MX" dirty="0" smtClean="0"/>
              <a:t> </a:t>
            </a:r>
            <a:r>
              <a:rPr lang="es-MX" dirty="0" err="1" smtClean="0"/>
              <a:t>question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</a:t>
            </a:r>
            <a:r>
              <a:rPr lang="es-MX" dirty="0" err="1" smtClean="0"/>
              <a:t>asked</a:t>
            </a:r>
            <a:r>
              <a:rPr lang="es-MX" dirty="0" smtClean="0"/>
              <a:t> in </a:t>
            </a:r>
            <a:r>
              <a:rPr lang="es-MX" dirty="0" err="1" smtClean="0"/>
              <a:t>class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9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My</a:t>
            </a:r>
            <a:r>
              <a:rPr lang="es-MX" dirty="0" smtClean="0"/>
              <a:t> </a:t>
            </a:r>
            <a:r>
              <a:rPr lang="es-MX" smtClean="0"/>
              <a:t>speaking</a:t>
            </a:r>
            <a:r>
              <a:rPr lang="es-MX" dirty="0" smtClean="0"/>
              <a:t> </a:t>
            </a:r>
            <a:r>
              <a:rPr lang="es-MX" dirty="0" err="1" smtClean="0"/>
              <a:t>task</a:t>
            </a:r>
            <a:r>
              <a:rPr lang="es-MX" dirty="0" smtClean="0"/>
              <a:t> </a:t>
            </a:r>
            <a:r>
              <a:rPr lang="es-MX" dirty="0" err="1" smtClean="0"/>
              <a:t>reflection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Here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write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learned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this</a:t>
            </a:r>
            <a:r>
              <a:rPr lang="es-MX" dirty="0" smtClean="0"/>
              <a:t> </a:t>
            </a:r>
            <a:r>
              <a:rPr lang="es-MX" dirty="0" err="1" smtClean="0"/>
              <a:t>activity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1295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ra">
  <a:themeElements>
    <a:clrScheme name="Tipo de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ra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TC103090434[[fn=Caracteres de madera]]</Template>
  <TotalTime>80</TotalTime>
  <Words>95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Calibri</vt:lpstr>
      <vt:lpstr>Cambria</vt:lpstr>
      <vt:lpstr>Rockwell</vt:lpstr>
      <vt:lpstr>Rockwell Condensed</vt:lpstr>
      <vt:lpstr>Times New Roman</vt:lpstr>
      <vt:lpstr>Wingdings</vt:lpstr>
      <vt:lpstr>Tipo de madera</vt:lpstr>
      <vt:lpstr>Speaking Portfolio Partial 1</vt:lpstr>
      <vt:lpstr>Presentación de PowerPoint</vt:lpstr>
      <vt:lpstr>Speaking task rubrics</vt:lpstr>
      <vt:lpstr>My Speaking task audio… </vt:lpstr>
      <vt:lpstr>My Speaking task feedback from the teacher…</vt:lpstr>
      <vt:lpstr>My speaking task reflection…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Partial 2</dc:title>
  <dc:creator>Sonia de la Torre de la Torre</dc:creator>
  <cp:lastModifiedBy>Sonia de la Torre de la Torre</cp:lastModifiedBy>
  <cp:revision>14</cp:revision>
  <dcterms:created xsi:type="dcterms:W3CDTF">2013-10-25T15:08:46Z</dcterms:created>
  <dcterms:modified xsi:type="dcterms:W3CDTF">2014-11-10T15:40:48Z</dcterms:modified>
</cp:coreProperties>
</file>